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7.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8.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9.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0.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1.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2.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theme/theme13.xml" ContentType="application/vnd.openxmlformats-officedocument.theme+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theme/theme14.xml" ContentType="application/vnd.openxmlformats-officedocument.theme+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15.xml" ContentType="application/vnd.openxmlformats-officedocument.them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6.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17.xml" ContentType="application/vnd.openxmlformats-officedocument.theme+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 id="2147483684" r:id="rId3"/>
    <p:sldMasterId id="2147483765" r:id="rId4"/>
    <p:sldMasterId id="2147483802" r:id="rId5"/>
    <p:sldMasterId id="2147483837" r:id="rId6"/>
    <p:sldMasterId id="2147483875" r:id="rId7"/>
    <p:sldMasterId id="2147483920" r:id="rId8"/>
    <p:sldMasterId id="2147483956" r:id="rId9"/>
    <p:sldMasterId id="2147483968" r:id="rId10"/>
    <p:sldMasterId id="2147483978" r:id="rId11"/>
    <p:sldMasterId id="2147483989" r:id="rId12"/>
    <p:sldMasterId id="2147484029" r:id="rId13"/>
    <p:sldMasterId id="2147484051" r:id="rId14"/>
    <p:sldMasterId id="2147484071" r:id="rId15"/>
    <p:sldMasterId id="2147484107" r:id="rId16"/>
    <p:sldMasterId id="2147484120" r:id="rId17"/>
    <p:sldMasterId id="2147484158" r:id="rId18"/>
  </p:sldMasterIdLst>
  <p:notesMasterIdLst>
    <p:notesMasterId r:id="rId75"/>
  </p:notesMasterIdLst>
  <p:handoutMasterIdLst>
    <p:handoutMasterId r:id="rId76"/>
  </p:handoutMasterIdLst>
  <p:sldIdLst>
    <p:sldId id="856" r:id="rId19"/>
    <p:sldId id="273" r:id="rId20"/>
    <p:sldId id="2142533084" r:id="rId21"/>
    <p:sldId id="341" r:id="rId22"/>
    <p:sldId id="1213" r:id="rId23"/>
    <p:sldId id="2142533095" r:id="rId24"/>
    <p:sldId id="661" r:id="rId25"/>
    <p:sldId id="2142533096" r:id="rId26"/>
    <p:sldId id="553" r:id="rId27"/>
    <p:sldId id="539" r:id="rId28"/>
    <p:sldId id="1233" r:id="rId29"/>
    <p:sldId id="2142533103" r:id="rId30"/>
    <p:sldId id="2142533109" r:id="rId31"/>
    <p:sldId id="2142533104" r:id="rId32"/>
    <p:sldId id="2142533105" r:id="rId33"/>
    <p:sldId id="533" r:id="rId34"/>
    <p:sldId id="569" r:id="rId35"/>
    <p:sldId id="2142533110" r:id="rId36"/>
    <p:sldId id="2142533106" r:id="rId37"/>
    <p:sldId id="2142533097" r:id="rId38"/>
    <p:sldId id="2142533111" r:id="rId39"/>
    <p:sldId id="2142533108" r:id="rId40"/>
    <p:sldId id="357" r:id="rId41"/>
    <p:sldId id="397" r:id="rId42"/>
    <p:sldId id="2142533107" r:id="rId43"/>
    <p:sldId id="141168351" r:id="rId44"/>
    <p:sldId id="2142533085" r:id="rId45"/>
    <p:sldId id="2142533112" r:id="rId46"/>
    <p:sldId id="2142533100" r:id="rId47"/>
    <p:sldId id="2142533101" r:id="rId48"/>
    <p:sldId id="2142533102" r:id="rId49"/>
    <p:sldId id="2142533086" r:id="rId50"/>
    <p:sldId id="2142533113" r:id="rId51"/>
    <p:sldId id="2142533087" r:id="rId52"/>
    <p:sldId id="2142533088" r:id="rId53"/>
    <p:sldId id="926" r:id="rId54"/>
    <p:sldId id="898" r:id="rId55"/>
    <p:sldId id="902" r:id="rId56"/>
    <p:sldId id="904" r:id="rId57"/>
    <p:sldId id="892" r:id="rId58"/>
    <p:sldId id="957" r:id="rId59"/>
    <p:sldId id="961" r:id="rId60"/>
    <p:sldId id="962" r:id="rId61"/>
    <p:sldId id="953" r:id="rId62"/>
    <p:sldId id="955" r:id="rId63"/>
    <p:sldId id="963" r:id="rId64"/>
    <p:sldId id="964" r:id="rId65"/>
    <p:sldId id="965" r:id="rId66"/>
    <p:sldId id="960" r:id="rId67"/>
    <p:sldId id="951" r:id="rId68"/>
    <p:sldId id="2142533089" r:id="rId69"/>
    <p:sldId id="2142533090" r:id="rId70"/>
    <p:sldId id="2142533091" r:id="rId71"/>
    <p:sldId id="2142533092" r:id="rId72"/>
    <p:sldId id="470" r:id="rId73"/>
    <p:sldId id="471"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Cherkas" initials="JC" lastIdx="1" clrIdx="0"/>
  <p:cmAuthor id="2" name="JACK Cherkas" initials="JC [2]" lastIdx="1" clrIdx="1"/>
  <p:cmAuthor id="3" name="JACK Cherkas" initials="JC [3]"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1" autoAdjust="0"/>
    <p:restoredTop sz="95405" autoAdjust="0"/>
  </p:normalViewPr>
  <p:slideViewPr>
    <p:cSldViewPr snapToGrid="0">
      <p:cViewPr varScale="1">
        <p:scale>
          <a:sx n="101" d="100"/>
          <a:sy n="101" d="100"/>
        </p:scale>
        <p:origin x="208" y="784"/>
      </p:cViewPr>
      <p:guideLst>
        <p:guide orient="horz" pos="2160"/>
        <p:guide pos="3840"/>
      </p:guideLst>
    </p:cSldViewPr>
  </p:slideViewPr>
  <p:notesTextViewPr>
    <p:cViewPr>
      <p:scale>
        <a:sx n="1" d="1"/>
        <a:sy n="1" d="1"/>
      </p:scale>
      <p:origin x="0" y="0"/>
    </p:cViewPr>
  </p:notesTextViewPr>
  <p:sorterViewPr>
    <p:cViewPr>
      <p:scale>
        <a:sx n="120" d="100"/>
        <a:sy n="120" d="100"/>
      </p:scale>
      <p:origin x="0" y="0"/>
    </p:cViewPr>
  </p:sorterViewPr>
  <p:notesViewPr>
    <p:cSldViewPr snapToGrid="0">
      <p:cViewPr varScale="1">
        <p:scale>
          <a:sx n="102" d="100"/>
          <a:sy n="102" d="100"/>
        </p:scale>
        <p:origin x="404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43.xml"/><Relationship Id="rId19" Type="http://schemas.openxmlformats.org/officeDocument/2006/relationships/slide" Target="slides/slide1.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slide" Target="slides/slide51.xml"/><Relationship Id="rId77"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slide" Target="slides/slide33.xml"/><Relationship Id="rId72" Type="http://schemas.openxmlformats.org/officeDocument/2006/relationships/slide" Target="slides/slide54.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10.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53.xml"/><Relationship Id="rId2" Type="http://schemas.openxmlformats.org/officeDocument/2006/relationships/slideMaster" Target="slideMasters/slideMaster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3A46DB-70C0-6345-8023-D03919C079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ECDEEB-117F-2443-8BC4-C1F8E06C3B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344D1D-5389-6C42-938E-C42F13D0219C}" type="datetimeFigureOut">
              <a:rPr lang="en-US" smtClean="0"/>
              <a:t>5/27/20</a:t>
            </a:fld>
            <a:endParaRPr lang="en-US"/>
          </a:p>
        </p:txBody>
      </p:sp>
      <p:sp>
        <p:nvSpPr>
          <p:cNvPr id="4" name="Footer Placeholder 3">
            <a:extLst>
              <a:ext uri="{FF2B5EF4-FFF2-40B4-BE49-F238E27FC236}">
                <a16:creationId xmlns:a16="http://schemas.microsoft.com/office/drawing/2014/main" id="{E018E944-2DA4-2D47-9824-ECD83647C52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073D5ED-F1F2-AE49-89A9-3C45FE7C4C8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0777AA-BDA5-E24B-9517-794781C0E189}" type="slidenum">
              <a:rPr lang="en-US" smtClean="0"/>
              <a:t>‹#›</a:t>
            </a:fld>
            <a:endParaRPr lang="en-US"/>
          </a:p>
        </p:txBody>
      </p:sp>
    </p:spTree>
    <p:extLst>
      <p:ext uri="{BB962C8B-B14F-4D97-AF65-F5344CB8AC3E}">
        <p14:creationId xmlns:p14="http://schemas.microsoft.com/office/powerpoint/2010/main" val="17640134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BF4B3-5FB8-4E6A-BEE1-9CDBAE43EFA3}" type="datetimeFigureOut">
              <a:rPr lang="en-US" smtClean="0"/>
              <a:t>5/27/20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8220C2-C293-4B05-860E-11BA9FA1F7DD}" type="slidenum">
              <a:rPr lang="en-US" smtClean="0"/>
              <a:t>‹#›</a:t>
            </a:fld>
            <a:endParaRPr lang="en-US"/>
          </a:p>
        </p:txBody>
      </p:sp>
    </p:spTree>
    <p:extLst>
      <p:ext uri="{BB962C8B-B14F-4D97-AF65-F5344CB8AC3E}">
        <p14:creationId xmlns:p14="http://schemas.microsoft.com/office/powerpoint/2010/main" val="331574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releaseblueprints.ibm.com/download/attachments/53444747/Watson%20Personality%20Insights-Case%20Studies_v7.pptx?version=1&amp;modificationDate=1434468185660"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releaseblueprints.ibm.com/download/attachments/53444747/Watson%20Personality%20Insights-Case%20Studies_v7.pptx?version=1&amp;modificationDate=1434468185660"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releaseblueprints.ibm.com/download/attachments/53444747/Watson%20Personality%20Insights-Case%20Studies_v7.pptx?version=1&amp;modificationDate=1434468185660"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IBM Plex Sans Regular" panose="020B0503050203000203" pitchFamily="34" charset="77"/>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IBM Plex Sans Regular" panose="020B0503050203000203" pitchFamily="34" charset="77"/>
              <a:ea typeface="+mn-ea"/>
              <a:cs typeface="+mn-cs"/>
            </a:endParaRPr>
          </a:p>
        </p:txBody>
      </p:sp>
    </p:spTree>
    <p:extLst>
      <p:ext uri="{BB962C8B-B14F-4D97-AF65-F5344CB8AC3E}">
        <p14:creationId xmlns:p14="http://schemas.microsoft.com/office/powerpoint/2010/main" val="3294021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a:defRPr/>
            </a:pPr>
            <a:fld id="{611EC3C3-E528-A34B-A5FF-136F4BB8EA5F}" type="slidenum">
              <a:rPr lang="en-US" smtClean="0"/>
              <a:pPr>
                <a:defRPr/>
              </a:pPr>
              <a:t>17</a:t>
            </a:fld>
            <a:endParaRPr lang="en-US"/>
          </a:p>
        </p:txBody>
      </p:sp>
    </p:spTree>
    <p:extLst>
      <p:ext uri="{BB962C8B-B14F-4D97-AF65-F5344CB8AC3E}">
        <p14:creationId xmlns:p14="http://schemas.microsoft.com/office/powerpoint/2010/main" val="3548486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405EFB2C-2E07-EF4E-B745-01436F8EDAE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5DC95B-B3B7-D346-BA62-10F1ACC0A0A6}" type="slidenum">
              <a:rPr lang="en-GB" altLang="en-US"/>
              <a:pPr/>
              <a:t>23</a:t>
            </a:fld>
            <a:endParaRPr lang="en-GB" altLang="en-US"/>
          </a:p>
        </p:txBody>
      </p:sp>
      <p:sp>
        <p:nvSpPr>
          <p:cNvPr id="22531" name="Rectangle 2">
            <a:extLst>
              <a:ext uri="{FF2B5EF4-FFF2-40B4-BE49-F238E27FC236}">
                <a16:creationId xmlns:a16="http://schemas.microsoft.com/office/drawing/2014/main" id="{FB48707B-8B66-B14F-ADC6-6594FB3E95E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2" name="Rectangle 3">
            <a:extLst>
              <a:ext uri="{FF2B5EF4-FFF2-40B4-BE49-F238E27FC236}">
                <a16:creationId xmlns:a16="http://schemas.microsoft.com/office/drawing/2014/main" id="{CBBF9F1B-A40C-C342-9F12-3BC1A14B37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GB" altLang="en-US" b="1" u="sng"/>
              <a:t>Key Takeaways:</a:t>
            </a:r>
          </a:p>
          <a:p>
            <a:pPr>
              <a:spcBef>
                <a:spcPct val="0"/>
              </a:spcBef>
              <a:buFontTx/>
              <a:buChar char="•"/>
            </a:pPr>
            <a:r>
              <a:rPr lang="en-GB" altLang="en-US"/>
              <a:t>This chart is self-explanatory. </a:t>
            </a:r>
          </a:p>
        </p:txBody>
      </p:sp>
    </p:spTree>
    <p:extLst>
      <p:ext uri="{BB962C8B-B14F-4D97-AF65-F5344CB8AC3E}">
        <p14:creationId xmlns:p14="http://schemas.microsoft.com/office/powerpoint/2010/main" val="3952761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Intergration</a:t>
            </a:r>
          </a:p>
        </p:txBody>
      </p:sp>
    </p:spTree>
    <p:extLst>
      <p:ext uri="{BB962C8B-B14F-4D97-AF65-F5344CB8AC3E}">
        <p14:creationId xmlns:p14="http://schemas.microsoft.com/office/powerpoint/2010/main" val="3073727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 typical usage patterns/starting points over 3 charts across simple cases at the top of each chart then moving down takes each forward to the next level. </a:t>
            </a:r>
          </a:p>
          <a:p>
            <a:endParaRPr lang="en-GB" dirty="0"/>
          </a:p>
          <a:p>
            <a:r>
              <a:rPr lang="en-GB" b="1" dirty="0"/>
              <a:t>Top:  </a:t>
            </a:r>
          </a:p>
          <a:p>
            <a:r>
              <a:rPr lang="en-GB" dirty="0"/>
              <a:t>One of the most common usage patterns for Kafka/Event Streams.  Multiple Innovation/Application/Microservice teams are demanding data from the systems of record, often hosted on IBM z.  The teams running the systems of record need to ensure that they are stable, but this new demand is unpredictable, and often not well defined at the outset.  Kafka/Event Streams offers a way to expose the data so that it can be consumed by multiple readers at their own pace.  The load on the backend systems is well defined and predicable. </a:t>
            </a:r>
          </a:p>
          <a:p>
            <a:r>
              <a:rPr lang="en-GB" dirty="0"/>
              <a:t>Kafka offers the data as a persistent read-only buffer or cache of the data which is continually refreshed and updated.  </a:t>
            </a:r>
          </a:p>
          <a:p>
            <a:r>
              <a:rPr lang="en-GB" dirty="0"/>
              <a:t>Example customers include JPMC and M&amp;S who have followed this pattern. </a:t>
            </a:r>
          </a:p>
          <a:p>
            <a:endParaRPr lang="en-GB" dirty="0"/>
          </a:p>
          <a:p>
            <a:r>
              <a:rPr lang="en-GB" dirty="0"/>
              <a:t>Progress that scenario to the next level by pushing that data out to multiple consumers on multiple clouds.  Allowing each set of consumers on each cloud to have it’s own buffer or stream of the data allows them to have a consistent, rapid read of the data, whilst minimising the amount of data transferred.  </a:t>
            </a:r>
          </a:p>
          <a:p>
            <a:r>
              <a:rPr lang="en-GB" dirty="0"/>
              <a:t>Maersk are taking this approach. </a:t>
            </a:r>
          </a:p>
          <a:p>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B283C8-DBE7-0A45-8274-D1C287C09D14}"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196826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Shape 527"/>
          <p:cNvSpPr>
            <a:spLocks noGrp="1" noRot="1" noChangeAspect="1"/>
          </p:cNvSpPr>
          <p:nvPr>
            <p:ph type="sldImg"/>
          </p:nvPr>
        </p:nvSpPr>
        <p:spPr>
          <a:prstGeom prst="rect">
            <a:avLst/>
          </a:prstGeom>
        </p:spPr>
        <p:txBody>
          <a:bodyPr/>
          <a:lstStyle/>
          <a:p>
            <a:endParaRPr/>
          </a:p>
        </p:txBody>
      </p:sp>
      <p:sp>
        <p:nvSpPr>
          <p:cNvPr id="528" name="Shape 528"/>
          <p:cNvSpPr>
            <a:spLocks noGrp="1"/>
          </p:cNvSpPr>
          <p:nvPr>
            <p:ph type="body" sz="quarter" idx="1"/>
          </p:nvPr>
        </p:nvSpPr>
        <p:spPr>
          <a:prstGeom prst="rect">
            <a:avLst/>
          </a:prstGeom>
        </p:spPr>
        <p:txBody>
          <a:bodyPr/>
          <a:lstStyle/>
          <a:p>
            <a:pPr>
              <a:defRPr b="1"/>
            </a:pPr>
            <a:r>
              <a:t>Speaking Points:</a:t>
            </a:r>
          </a:p>
          <a:p>
            <a:r>
              <a:t>Almost all new development is around mobile.</a:t>
            </a:r>
          </a:p>
          <a:p>
            <a:r>
              <a:t>Too many of us are still writing to low level of SDKs – iOS8, iOS9, 200 variations of Android, etc. – and you have to address them all because you have to support what end users are using.</a:t>
            </a:r>
          </a:p>
          <a:p>
            <a:r>
              <a:t>You need to be able to build in context and personalize the interaction to the specific user with the data and insights that are relevant to them.</a:t>
            </a:r>
          </a:p>
          <a:p>
            <a:endParaRPr/>
          </a:p>
          <a:p>
            <a:endParaRPr/>
          </a:p>
        </p:txBody>
      </p:sp>
    </p:spTree>
    <p:extLst>
      <p:ext uri="{BB962C8B-B14F-4D97-AF65-F5344CB8AC3E}">
        <p14:creationId xmlns:p14="http://schemas.microsoft.com/office/powerpoint/2010/main" val="3712770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Shape 527"/>
          <p:cNvSpPr>
            <a:spLocks noGrp="1" noRot="1" noChangeAspect="1"/>
          </p:cNvSpPr>
          <p:nvPr>
            <p:ph type="sldImg"/>
          </p:nvPr>
        </p:nvSpPr>
        <p:spPr>
          <a:prstGeom prst="rect">
            <a:avLst/>
          </a:prstGeom>
        </p:spPr>
        <p:txBody>
          <a:bodyPr/>
          <a:lstStyle/>
          <a:p>
            <a:endParaRPr/>
          </a:p>
        </p:txBody>
      </p:sp>
      <p:sp>
        <p:nvSpPr>
          <p:cNvPr id="528" name="Shape 528"/>
          <p:cNvSpPr>
            <a:spLocks noGrp="1"/>
          </p:cNvSpPr>
          <p:nvPr>
            <p:ph type="body" sz="quarter" idx="1"/>
          </p:nvPr>
        </p:nvSpPr>
        <p:spPr>
          <a:prstGeom prst="rect">
            <a:avLst/>
          </a:prstGeom>
        </p:spPr>
        <p:txBody>
          <a:bodyPr/>
          <a:lstStyle/>
          <a:p>
            <a:pPr>
              <a:defRPr b="1"/>
            </a:pPr>
            <a:r>
              <a:t>Speaking Points:</a:t>
            </a:r>
          </a:p>
          <a:p>
            <a:r>
              <a:t>Almost all new development is around mobile.</a:t>
            </a:r>
          </a:p>
          <a:p>
            <a:r>
              <a:t>Too many of us are still writing to low level of SDKs – iOS8, iOS9, 200 variations of Android, etc. – and you have to address them all because you have to support what end users are using.</a:t>
            </a:r>
          </a:p>
          <a:p>
            <a:r>
              <a:t>You need to be able to build in context and personalize the interaction to the specific user with the data and insights that are relevant to them.</a:t>
            </a:r>
          </a:p>
          <a:p>
            <a:endParaRPr/>
          </a:p>
          <a:p>
            <a:endParaRPr/>
          </a:p>
        </p:txBody>
      </p:sp>
    </p:spTree>
    <p:extLst>
      <p:ext uri="{BB962C8B-B14F-4D97-AF65-F5344CB8AC3E}">
        <p14:creationId xmlns:p14="http://schemas.microsoft.com/office/powerpoint/2010/main" val="1476314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a:t>
            </a:r>
            <a:r>
              <a:rPr lang="en-US" baseline="0" dirty="0"/>
              <a:t> point:  Man &amp; Machine is our goal.  We are not trying to replace man with Super Intelligence.  There is so much work to be done with just augmenting man’s natural abilities with things that machines can now do.  This is the beginning of the Cognitive Era where machines can assist us in more cognitive ways than the physical ways of the past.</a:t>
            </a:r>
            <a:endParaRPr lang="en-US" dirty="0"/>
          </a:p>
          <a:p>
            <a:endParaRPr lang="en-US" dirty="0"/>
          </a:p>
          <a:p>
            <a:endParaRPr lang="en-US" dirty="0"/>
          </a:p>
          <a:p>
            <a:r>
              <a:rPr lang="en-US" dirty="0"/>
              <a:t>Sources:</a:t>
            </a:r>
          </a:p>
          <a:p>
            <a:r>
              <a:rPr lang="en-US" baseline="0" dirty="0"/>
              <a:t>[1] - https://</a:t>
            </a:r>
            <a:r>
              <a:rPr lang="en-US" baseline="0" dirty="0" err="1"/>
              <a:t>www.ibm.com</a:t>
            </a:r>
            <a:r>
              <a:rPr lang="en-US" baseline="0" dirty="0"/>
              <a:t>/</a:t>
            </a:r>
            <a:r>
              <a:rPr lang="en-US" baseline="0" dirty="0" err="1"/>
              <a:t>devops</a:t>
            </a:r>
            <a:r>
              <a:rPr lang="en-US" baseline="0" dirty="0"/>
              <a:t>/method/content/code/practice-cognitive-101</a:t>
            </a:r>
          </a:p>
          <a:p>
            <a:r>
              <a:rPr lang="en-US" baseline="0" dirty="0"/>
              <a:t>[2] - http://</a:t>
            </a:r>
            <a:r>
              <a:rPr lang="en-US" baseline="0" dirty="0" err="1"/>
              <a:t>searchcio.techtar</a:t>
            </a:r>
            <a:endParaRPr lang="en-US" baseline="0" dirty="0"/>
          </a:p>
          <a:p>
            <a:pPr marL="0" marR="0" indent="0" algn="l" defTabSz="455613" rtl="0" eaLnBrk="0" fontAlgn="base" latinLnBrk="0" hangingPunct="0">
              <a:lnSpc>
                <a:spcPct val="100000"/>
              </a:lnSpc>
              <a:spcBef>
                <a:spcPct val="30000"/>
              </a:spcBef>
              <a:spcAft>
                <a:spcPct val="0"/>
              </a:spcAft>
              <a:buClrTx/>
              <a:buSzTx/>
              <a:buFontTx/>
              <a:buNone/>
              <a:tabLst/>
              <a:defRPr/>
            </a:pPr>
            <a:r>
              <a:rPr lang="en-US" dirty="0"/>
              <a:t>John McCarthy father</a:t>
            </a:r>
            <a:r>
              <a:rPr lang="en-US" baseline="0" dirty="0"/>
              <a:t> of AI:  http://</a:t>
            </a:r>
            <a:r>
              <a:rPr lang="en-US" baseline="0" dirty="0" err="1"/>
              <a:t>www.artificial-solutions.com</a:t>
            </a:r>
            <a:r>
              <a:rPr lang="en-US" baseline="0" dirty="0"/>
              <a:t>/blog/homage-to-john-</a:t>
            </a:r>
            <a:r>
              <a:rPr lang="en-US" baseline="0" dirty="0" err="1"/>
              <a:t>mccarthy</a:t>
            </a:r>
            <a:r>
              <a:rPr lang="en-US" baseline="0" dirty="0"/>
              <a:t>-the-father-of-artificial-intelligence</a:t>
            </a:r>
          </a:p>
          <a:p>
            <a:r>
              <a:rPr lang="en-US" baseline="0" dirty="0" err="1"/>
              <a:t>get.com</a:t>
            </a:r>
            <a:r>
              <a:rPr lang="en-US" baseline="0" dirty="0"/>
              <a:t>/definition/AI</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DFC00EE-F8E2-044A-94E3-8715CD79A805}" type="slidenum">
              <a:rPr kumimoji="0" lang="en-US" alt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606624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a:t>
            </a:r>
            <a:r>
              <a:rPr lang="en-US" baseline="0" dirty="0"/>
              <a:t> you know the elephant isn’t wearing the pajamas in the statement above?  It is possible, but you have been trained that most of the time, people wear pajamas not animals.  Watson works the same way:  with enough examples, Watson can associate words together. </a:t>
            </a:r>
            <a:endParaRPr lang="en-US" dirty="0"/>
          </a:p>
          <a:p>
            <a:endParaRPr lang="en-US" dirty="0"/>
          </a:p>
          <a:p>
            <a:r>
              <a:rPr lang="en-US" dirty="0"/>
              <a:t>Tip:  encourage</a:t>
            </a:r>
            <a:r>
              <a:rPr lang="en-US" baseline="0" dirty="0"/>
              <a:t> users to search favorite web site for “news excluding celebrities”.  Did the search engine “understand” the query?</a:t>
            </a:r>
          </a:p>
          <a:p>
            <a:endParaRPr lang="en-US" baseline="0" dirty="0"/>
          </a:p>
          <a:p>
            <a:r>
              <a:rPr lang="en-US" baseline="0" dirty="0"/>
              <a:t>Explain how keyword matching in the diagram would not return the matching answer even though 5 keywords match.  The correct answer had no matching keywords.  IBM Watson had to use multiple AI approaches, then rank the evidence and decide which answer had the highest probability of being correct from the past training Watson had been given.</a:t>
            </a:r>
            <a:endParaRPr lang="en-US" dirty="0"/>
          </a:p>
        </p:txBody>
      </p:sp>
      <p:sp>
        <p:nvSpPr>
          <p:cNvPr id="4" name="Slide Number Placeholder 3"/>
          <p:cNvSpPr>
            <a:spLocks noGrp="1"/>
          </p:cNvSpPr>
          <p:nvPr>
            <p:ph type="sldNum" sz="quarter" idx="10"/>
          </p:nvPr>
        </p:nvSpPr>
        <p:spPr/>
        <p:txBody>
          <a:bodyPr/>
          <a:lstStyle/>
          <a:p>
            <a:pPr>
              <a:defRPr/>
            </a:pPr>
            <a:fld id="{4DFC00EE-F8E2-044A-94E3-8715CD79A805}" type="slidenum">
              <a:rPr lang="en-US" altLang="en-US" smtClean="0"/>
              <a:pPr>
                <a:defRPr/>
              </a:pPr>
              <a:t>37</a:t>
            </a:fld>
            <a:endParaRPr lang="en-US" altLang="en-US"/>
          </a:p>
        </p:txBody>
      </p:sp>
    </p:spTree>
    <p:extLst>
      <p:ext uri="{BB962C8B-B14F-4D97-AF65-F5344CB8AC3E}">
        <p14:creationId xmlns:p14="http://schemas.microsoft.com/office/powerpoint/2010/main" val="3194238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solidFill>
            <a:srgbClr val="FFFFFF"/>
          </a:solidFill>
        </p:spPr>
        <p:txBody>
          <a:bodyPr lIns="0" tIns="0" rIns="0" bIns="47625"/>
          <a:lstStyle/>
          <a:p>
            <a:pPr lvl="0"/>
            <a:r>
              <a:rPr lang="en-US" sz="1100" dirty="0">
                <a:latin typeface="Arial"/>
                <a:cs typeface="Arial"/>
              </a:rPr>
              <a:t>Why now?  Because</a:t>
            </a:r>
            <a:r>
              <a:rPr lang="en-US" sz="1100" baseline="0" dirty="0">
                <a:latin typeface="Arial"/>
                <a:cs typeface="Arial"/>
              </a:rPr>
              <a:t> we now have enough data to train the neural nets that typically require millions of examples to be accurate enough for practical usage (note:  IBM has already trained Watson on millions of examples, so customers only need hundreds to thousands of custom examples to enhance the training).  Additionally, AI takes a lot of computing power and even with the power of modern CPU/GPUs it takes Microsoft 10 days for the Neural Network to train on 1 million images – IBM set a new record of 7 </a:t>
            </a:r>
            <a:r>
              <a:rPr lang="en-US" sz="1100" baseline="0" dirty="0" err="1">
                <a:latin typeface="Arial"/>
                <a:cs typeface="Arial"/>
              </a:rPr>
              <a:t>hrs</a:t>
            </a:r>
            <a:r>
              <a:rPr lang="en-US" sz="1100" baseline="0" dirty="0">
                <a:latin typeface="Arial"/>
                <a:cs typeface="Arial"/>
              </a:rPr>
              <a:t> using a highly distributed algorithm.  Finally, the Cloud makes it cheap and accessible to all via subscription pricing and consumption thru APIs.</a:t>
            </a:r>
            <a:endParaRPr lang="en-US" sz="1100" dirty="0">
              <a:latin typeface="Arial"/>
              <a:cs typeface="Arial"/>
            </a:endParaRPr>
          </a:p>
          <a:p>
            <a:pPr lvl="0"/>
            <a:endParaRPr lang="en-US" sz="1100" dirty="0">
              <a:latin typeface="Arial"/>
              <a:cs typeface="Arial"/>
            </a:endParaRPr>
          </a:p>
          <a:p>
            <a:pPr lvl="0"/>
            <a:endParaRPr lang="en-US" sz="1100" dirty="0">
              <a:latin typeface="Arial"/>
              <a:cs typeface="Arial"/>
            </a:endParaRPr>
          </a:p>
          <a:p>
            <a:pPr lvl="0"/>
            <a:r>
              <a:rPr lang="en-US" sz="1100" dirty="0">
                <a:latin typeface="Arial"/>
                <a:cs typeface="Arial"/>
              </a:rPr>
              <a:t>Sources:</a:t>
            </a:r>
          </a:p>
          <a:p>
            <a:pPr lvl="0"/>
            <a:r>
              <a:rPr lang="en-US" sz="1100" dirty="0">
                <a:latin typeface="Arial"/>
                <a:cs typeface="Arial"/>
              </a:rPr>
              <a:t>1.3</a:t>
            </a:r>
            <a:r>
              <a:rPr lang="en-US" sz="1100" baseline="0" dirty="0">
                <a:latin typeface="Arial"/>
                <a:cs typeface="Arial"/>
              </a:rPr>
              <a:t> trillion photos - </a:t>
            </a:r>
            <a:r>
              <a:rPr lang="en-US" sz="1100" dirty="0">
                <a:latin typeface="Arial"/>
                <a:cs typeface="Arial"/>
              </a:rPr>
              <a:t>https://</a:t>
            </a:r>
            <a:r>
              <a:rPr lang="en-US" sz="1100" dirty="0" err="1">
                <a:latin typeface="Arial"/>
                <a:cs typeface="Arial"/>
              </a:rPr>
              <a:t>www.nytimes.com</a:t>
            </a:r>
            <a:r>
              <a:rPr lang="en-US" sz="1100" dirty="0">
                <a:latin typeface="Arial"/>
                <a:cs typeface="Arial"/>
              </a:rPr>
              <a:t>/2015/07/23/arts/international/</a:t>
            </a:r>
            <a:r>
              <a:rPr lang="en-US" sz="1100" dirty="0" err="1">
                <a:latin typeface="Arial"/>
                <a:cs typeface="Arial"/>
              </a:rPr>
              <a:t>photos-photos-everywhere.html?mcubz</a:t>
            </a:r>
            <a:r>
              <a:rPr lang="en-US" sz="1100" dirty="0">
                <a:latin typeface="Arial"/>
                <a:cs typeface="Arial"/>
              </a:rPr>
              <a:t>=0</a:t>
            </a:r>
          </a:p>
          <a:p>
            <a:pPr lvl="0"/>
            <a:r>
              <a:rPr lang="en-US" sz="1100" dirty="0">
                <a:latin typeface="Arial"/>
                <a:cs typeface="Arial"/>
              </a:rPr>
              <a:t>IBM AI training record</a:t>
            </a:r>
            <a:r>
              <a:rPr lang="en-US" sz="1100" baseline="0" dirty="0">
                <a:latin typeface="Arial"/>
                <a:cs typeface="Arial"/>
              </a:rPr>
              <a:t> - </a:t>
            </a:r>
            <a:r>
              <a:rPr lang="en-US" sz="1100" dirty="0">
                <a:latin typeface="Arial"/>
                <a:cs typeface="Arial"/>
              </a:rPr>
              <a:t>https://</a:t>
            </a:r>
            <a:r>
              <a:rPr lang="en-US" sz="1100" dirty="0" err="1">
                <a:latin typeface="Arial"/>
                <a:cs typeface="Arial"/>
              </a:rPr>
              <a:t>www.ibm.com</a:t>
            </a:r>
            <a:r>
              <a:rPr lang="en-US" sz="1100" dirty="0">
                <a:latin typeface="Arial"/>
                <a:cs typeface="Arial"/>
              </a:rPr>
              <a:t>/blogs/research/2017/08/distributed-deep-learning/</a:t>
            </a:r>
          </a:p>
          <a:p>
            <a:pPr lvl="0"/>
            <a:r>
              <a:rPr lang="en-US" sz="1100" dirty="0">
                <a:latin typeface="Arial"/>
                <a:cs typeface="Arial"/>
              </a:rPr>
              <a:t>44 </a:t>
            </a:r>
            <a:r>
              <a:rPr lang="en-US" sz="1100" dirty="0" err="1">
                <a:latin typeface="Arial"/>
                <a:cs typeface="Arial"/>
              </a:rPr>
              <a:t>zetabytes</a:t>
            </a:r>
            <a:r>
              <a:rPr lang="en-US" sz="1100" baseline="0" dirty="0">
                <a:latin typeface="Arial"/>
                <a:cs typeface="Arial"/>
              </a:rPr>
              <a:t> - </a:t>
            </a:r>
            <a:r>
              <a:rPr lang="en-US" sz="1100" dirty="0">
                <a:latin typeface="Arial"/>
                <a:cs typeface="Arial"/>
              </a:rPr>
              <a:t>https://</a:t>
            </a:r>
            <a:r>
              <a:rPr lang="en-US" sz="1100" dirty="0" err="1">
                <a:latin typeface="Arial"/>
                <a:cs typeface="Arial"/>
              </a:rPr>
              <a:t>www.emc.com</a:t>
            </a:r>
            <a:r>
              <a:rPr lang="en-US" sz="1100" dirty="0">
                <a:latin typeface="Arial"/>
                <a:cs typeface="Arial"/>
              </a:rPr>
              <a:t>/leadership/digital-universe/2014iview/executive-</a:t>
            </a:r>
            <a:r>
              <a:rPr lang="en-US" sz="1100" dirty="0" err="1">
                <a:latin typeface="Arial"/>
                <a:cs typeface="Arial"/>
              </a:rPr>
              <a:t>summary.htm</a:t>
            </a:r>
            <a:endParaRPr lang="en-US" sz="1100" dirty="0">
              <a:latin typeface="Arial"/>
              <a:cs typeface="Arial"/>
            </a:endParaRPr>
          </a:p>
        </p:txBody>
      </p:sp>
    </p:spTree>
    <p:extLst>
      <p:ext uri="{BB962C8B-B14F-4D97-AF65-F5344CB8AC3E}">
        <p14:creationId xmlns:p14="http://schemas.microsoft.com/office/powerpoint/2010/main" val="2618799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IBM has taken the algorithms and knowledge from Jeopardy</a:t>
            </a:r>
            <a:r>
              <a:rPr lang="en-GB" baseline="0" dirty="0"/>
              <a:t> and decomposed them into a set of reusable APIs that are consumable on the IBM Public Cloud.  Now customers can build their own Cognitive systems in a cost effective way.</a:t>
            </a:r>
          </a:p>
          <a:p>
            <a:endParaRPr lang="en-GB" baseline="0" dirty="0"/>
          </a:p>
          <a:p>
            <a:r>
              <a:rPr lang="en-GB" baseline="0" dirty="0"/>
              <a:t>The Watson Developer Cloud services are trained on consumer oriented data and understand much about human language, images, human voice, etc.  BUT IBM also makes it possible for you to custom train Watson on your data, your domain specific terminology, your specific products and services that are not in consumer facing AI systems – this is a key differentiator for IBM.  IBM’s AI is AI for business.</a:t>
            </a:r>
          </a:p>
          <a:p>
            <a:endParaRPr lang="en-GB" baseline="0" dirty="0"/>
          </a:p>
          <a:p>
            <a:r>
              <a:rPr lang="en-GB" baseline="0" dirty="0"/>
              <a:t>Remember that AI today is “narrow” and while IBM exposes Watson as a set of reusable building blocks, there are some domain specific areas that IBM has invested in training Watson for that domain and thus offers packaged products that are trained by domain experts, such as Watson for Oncology that goes beyond consumer data and was trained by leading Oncologists.  IBM is continually incorporating these AI services into IBM products and building new products for specific industries where that makes sense.</a:t>
            </a:r>
          </a:p>
        </p:txBody>
      </p:sp>
      <p:sp>
        <p:nvSpPr>
          <p:cNvPr id="4" name="Slide Number Placeholder 3"/>
          <p:cNvSpPr>
            <a:spLocks noGrp="1"/>
          </p:cNvSpPr>
          <p:nvPr>
            <p:ph type="sldNum" sz="quarter" idx="10"/>
          </p:nvPr>
        </p:nvSpPr>
        <p:spPr/>
        <p:txBody>
          <a:bodyPr/>
          <a:lstStyle/>
          <a:p>
            <a:fld id="{4CF00E19-F562-4142-A0E8-E8BCB60B6EB5}" type="slidenum">
              <a:rPr lang="en-US" smtClean="0"/>
              <a:t>39</a:t>
            </a:fld>
            <a:endParaRPr lang="en-US" dirty="0"/>
          </a:p>
        </p:txBody>
      </p:sp>
    </p:spTree>
    <p:extLst>
      <p:ext uri="{BB962C8B-B14F-4D97-AF65-F5344CB8AC3E}">
        <p14:creationId xmlns:p14="http://schemas.microsoft.com/office/powerpoint/2010/main" val="3784077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hdr" sz="quarter"/>
          </p:nvPr>
        </p:nvSpPr>
        <p:spPr>
          <a:noFill/>
        </p:spPr>
        <p:txBody>
          <a:bodyPr/>
          <a:lstStyle/>
          <a:p>
            <a:r>
              <a:rPr lang="en-US">
                <a:latin typeface="Arial" pitchFamily="34" charset="0"/>
                <a:cs typeface="Arial" pitchFamily="34" charset="0"/>
              </a:rPr>
              <a:t>An IBM Proof of Technology</a:t>
            </a:r>
          </a:p>
        </p:txBody>
      </p:sp>
      <p:sp>
        <p:nvSpPr>
          <p:cNvPr id="231427" name="Rectangle 6"/>
          <p:cNvSpPr>
            <a:spLocks noGrp="1" noChangeArrowheads="1"/>
          </p:cNvSpPr>
          <p:nvPr>
            <p:ph type="ftr" sz="quarter" idx="4"/>
          </p:nvPr>
        </p:nvSpPr>
        <p:spPr>
          <a:noFill/>
        </p:spPr>
        <p:txBody>
          <a:bodyPr/>
          <a:lstStyle/>
          <a:p>
            <a:r>
              <a:rPr lang="en-US">
                <a:latin typeface="Arial" pitchFamily="34" charset="0"/>
                <a:cs typeface="Arial" pitchFamily="34" charset="0"/>
              </a:rPr>
              <a:t>Go to 'View &gt; Header and Footer' to change this to match the event title</a:t>
            </a:r>
          </a:p>
        </p:txBody>
      </p:sp>
      <p:sp>
        <p:nvSpPr>
          <p:cNvPr id="231428" name="Rectangle 7"/>
          <p:cNvSpPr>
            <a:spLocks noGrp="1" noChangeArrowheads="1"/>
          </p:cNvSpPr>
          <p:nvPr>
            <p:ph type="sldNum" sz="quarter" idx="5"/>
          </p:nvPr>
        </p:nvSpPr>
        <p:spPr>
          <a:noFill/>
        </p:spPr>
        <p:txBody>
          <a:bodyPr/>
          <a:lstStyle/>
          <a:p>
            <a:fld id="{BE718EDC-A221-4785-A5C2-56DD1E478139}" type="slidenum">
              <a:rPr lang="en-US">
                <a:latin typeface="Arial" pitchFamily="34" charset="0"/>
                <a:cs typeface="Arial" pitchFamily="34" charset="0"/>
              </a:rPr>
              <a:pPr/>
              <a:t>5</a:t>
            </a:fld>
            <a:endParaRPr lang="en-US">
              <a:latin typeface="Arial" pitchFamily="34" charset="0"/>
              <a:cs typeface="Arial" pitchFamily="34" charset="0"/>
            </a:endParaRPr>
          </a:p>
        </p:txBody>
      </p:sp>
      <p:sp>
        <p:nvSpPr>
          <p:cNvPr id="231429" name="Rectangle 2"/>
          <p:cNvSpPr>
            <a:spLocks noGrp="1" noRot="1" noChangeAspect="1" noChangeArrowheads="1" noTextEdit="1"/>
          </p:cNvSpPr>
          <p:nvPr>
            <p:ph type="sldImg"/>
          </p:nvPr>
        </p:nvSpPr>
        <p:spPr>
          <a:ln/>
        </p:spPr>
      </p:sp>
      <p:sp>
        <p:nvSpPr>
          <p:cNvPr id="231430" name="Rectangle 3"/>
          <p:cNvSpPr>
            <a:spLocks noGrp="1" noChangeArrowheads="1"/>
          </p:cNvSpPr>
          <p:nvPr>
            <p:ph type="body" idx="1"/>
          </p:nvPr>
        </p:nvSpPr>
        <p:spPr>
          <a:noFill/>
          <a:ln/>
        </p:spPr>
        <p:txBody>
          <a:bodyPr/>
          <a:lstStyle/>
          <a:p>
            <a:pPr eaLnBrk="1" hangingPunct="1"/>
            <a:r>
              <a:rPr lang="en-GB">
                <a:latin typeface="Arial" pitchFamily="34" charset="0"/>
                <a:cs typeface="Arial" pitchFamily="34" charset="0"/>
              </a:rPr>
              <a:t>Three strands are involved in connecting applications together.</a:t>
            </a:r>
          </a:p>
          <a:p>
            <a:pPr eaLnBrk="1" hangingPunct="1"/>
            <a:r>
              <a:rPr lang="en-GB">
                <a:latin typeface="Arial" pitchFamily="34" charset="0"/>
                <a:cs typeface="Arial" pitchFamily="34" charset="0"/>
              </a:rPr>
              <a:t>Applications need to talk with each other over a communications protocol. Typical protocols in use today include TCP/IP, and higher level protocols such as FTP, SMTP and HTTP.</a:t>
            </a:r>
          </a:p>
          <a:p>
            <a:pPr eaLnBrk="1" hangingPunct="1"/>
            <a:r>
              <a:rPr lang="en-GB">
                <a:latin typeface="Arial" pitchFamily="34" charset="0"/>
                <a:cs typeface="Arial" pitchFamily="34" charset="0"/>
              </a:rPr>
              <a:t>Over the communications protocol applications exchange data, typically in discrete structures known as messages. The format of these messages can be defined from C structures or COBOL copybooks (for example), or simply use a standard format such as XML.</a:t>
            </a:r>
          </a:p>
          <a:p>
            <a:pPr eaLnBrk="1" hangingPunct="1"/>
            <a:r>
              <a:rPr lang="en-GB">
                <a:latin typeface="Arial" pitchFamily="34" charset="0"/>
                <a:cs typeface="Arial" pitchFamily="34" charset="0"/>
              </a:rPr>
              <a:t>In order to connect applications together so that their protocols and message formats interoperate, mediation patterns need to be applied to one or both systems you’re trying to connect. These mediation patterns can be relatively straightforward, e.g. routing messages from one place to another, or the transformation of one message format into another… to relatively complex patterns such as aggregating multiple outputs from an application into a single message for a target system.</a:t>
            </a:r>
          </a:p>
        </p:txBody>
      </p:sp>
    </p:spTree>
    <p:extLst>
      <p:ext uri="{BB962C8B-B14F-4D97-AF65-F5344CB8AC3E}">
        <p14:creationId xmlns:p14="http://schemas.microsoft.com/office/powerpoint/2010/main" val="3476629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r>
              <a:rPr lang="en-US" altLang="en-US" dirty="0">
                <a:solidFill>
                  <a:srgbClr val="FF0000"/>
                </a:solidFill>
                <a:latin typeface="Helvetica" charset="0"/>
                <a:ea typeface="Helvetica" charset="0"/>
                <a:cs typeface="Helvetica" charset="0"/>
              </a:rPr>
              <a:t>Watson</a:t>
            </a:r>
            <a:r>
              <a:rPr lang="en-US" altLang="en-US" baseline="0" dirty="0">
                <a:solidFill>
                  <a:srgbClr val="FF0000"/>
                </a:solidFill>
                <a:latin typeface="Helvetica" charset="0"/>
                <a:ea typeface="Helvetica" charset="0"/>
                <a:cs typeface="Helvetica" charset="0"/>
              </a:rPr>
              <a:t> isn’t in development only; these are examples of Watson solving problems today that were previously difficult (if not impossible) to solve.</a:t>
            </a:r>
          </a:p>
          <a:p>
            <a:endParaRPr lang="en-US" altLang="en-US" baseline="0" dirty="0">
              <a:solidFill>
                <a:srgbClr val="FF0000"/>
              </a:solidFill>
              <a:latin typeface="Helvetica" charset="0"/>
              <a:ea typeface="Helvetica" charset="0"/>
              <a:cs typeface="Helvetica" charset="0"/>
            </a:endParaRPr>
          </a:p>
          <a:p>
            <a:r>
              <a:rPr lang="en-US" altLang="en-US" baseline="0" dirty="0">
                <a:solidFill>
                  <a:srgbClr val="FF0000"/>
                </a:solidFill>
                <a:latin typeface="Helvetica" charset="0"/>
                <a:ea typeface="Helvetica" charset="0"/>
                <a:cs typeface="Helvetica" charset="0"/>
              </a:rPr>
              <a:t>Again:  with Narrow AI.  Don’t get enamored with research efforts on AGI – get busy solving real-world problems with ANI today!</a:t>
            </a:r>
            <a:endParaRPr lang="en-US" altLang="en-US" dirty="0">
              <a:solidFill>
                <a:srgbClr val="FF0000"/>
              </a:solidFill>
              <a:latin typeface="Helvetica" charset="0"/>
              <a:ea typeface="Helvetica" charset="0"/>
              <a:cs typeface="Helvetica" charset="0"/>
            </a:endParaRPr>
          </a:p>
        </p:txBody>
      </p:sp>
      <p:sp>
        <p:nvSpPr>
          <p:cNvPr id="737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DD0F1A2-21DB-C440-B787-5BBAD55D649C}" type="slidenum">
              <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108018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latin typeface="Arial" charset="0"/>
              <a:ea typeface="ＭＳ Ｐゴシック" charset="-128"/>
            </a:endParaRPr>
          </a:p>
        </p:txBody>
      </p:sp>
      <p:sp>
        <p:nvSpPr>
          <p:cNvPr id="491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ＭＳ Ｐゴシック" charset="-128"/>
              </a:defRPr>
            </a:lvl1pPr>
            <a:lvl2pPr marL="39346188" indent="-38871525">
              <a:spcBef>
                <a:spcPct val="30000"/>
              </a:spcBef>
              <a:defRPr sz="1200">
                <a:solidFill>
                  <a:schemeClr val="tx1"/>
                </a:solidFill>
                <a:latin typeface="Calibri" charset="0"/>
                <a:ea typeface="ＭＳ Ｐゴシック" charset="-128"/>
              </a:defRPr>
            </a:lvl2pPr>
            <a:lvl3pPr marL="1143000" indent="-228600">
              <a:spcBef>
                <a:spcPct val="30000"/>
              </a:spcBef>
              <a:defRPr sz="1200">
                <a:solidFill>
                  <a:schemeClr val="tx1"/>
                </a:solidFill>
                <a:latin typeface="Calibri" charset="0"/>
                <a:ea typeface="ＭＳ Ｐゴシック" charset="-128"/>
              </a:defRPr>
            </a:lvl3pPr>
            <a:lvl4pPr marL="1600200" indent="-228600">
              <a:spcBef>
                <a:spcPct val="30000"/>
              </a:spcBef>
              <a:defRPr sz="1200">
                <a:solidFill>
                  <a:schemeClr val="tx1"/>
                </a:solidFill>
                <a:latin typeface="Calibri" charset="0"/>
                <a:ea typeface="ＭＳ Ｐゴシック" charset="-128"/>
              </a:defRPr>
            </a:lvl4pPr>
            <a:lvl5pPr marL="2057400" indent="-228600">
              <a:spcBef>
                <a:spcPct val="30000"/>
              </a:spcBef>
              <a:defRPr sz="12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1200">
                <a:solidFill>
                  <a:schemeClr val="tx1"/>
                </a:solidFill>
                <a:latin typeface="Calibri" charset="0"/>
                <a:ea typeface="ＭＳ Ｐゴシック" charset="-128"/>
              </a:defRPr>
            </a:lvl9pPr>
          </a:lstStyle>
          <a:p>
            <a:pPr>
              <a:spcBef>
                <a:spcPct val="0"/>
              </a:spcBef>
            </a:pPr>
            <a:fld id="{9132E551-B555-054E-B94D-9852A086CA55}" type="slidenum">
              <a:rPr lang="en-US" altLang="en-US">
                <a:latin typeface="Arial" charset="0"/>
                <a:ea typeface="ヒラギノ角ゴ Pro W3" charset="-128"/>
              </a:rPr>
              <a:pPr>
                <a:spcBef>
                  <a:spcPct val="0"/>
                </a:spcBef>
              </a:pPr>
              <a:t>41</a:t>
            </a:fld>
            <a:endParaRPr lang="en-US" altLang="en-US">
              <a:latin typeface="Arial" charset="0"/>
              <a:ea typeface="ヒラギノ角ゴ Pro W3" charset="-128"/>
            </a:endParaRPr>
          </a:p>
        </p:txBody>
      </p:sp>
    </p:spTree>
    <p:extLst>
      <p:ext uri="{BB962C8B-B14F-4D97-AF65-F5344CB8AC3E}">
        <p14:creationId xmlns:p14="http://schemas.microsoft.com/office/powerpoint/2010/main" val="4023942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dirty="0"/>
              <a:t>Use Cases</a:t>
            </a:r>
          </a:p>
          <a:p>
            <a:r>
              <a:rPr lang="en-US" b="1" dirty="0"/>
              <a:t>Brand Analytics</a:t>
            </a:r>
            <a:endParaRPr lang="en-US" dirty="0"/>
          </a:p>
          <a:p>
            <a:r>
              <a:rPr lang="en-US" dirty="0"/>
              <a:t>Measure the brand personality and compare/contrast with your customers to deliver an actionable recommendations</a:t>
            </a:r>
          </a:p>
          <a:p>
            <a:r>
              <a:rPr lang="en-US" b="1" dirty="0"/>
              <a:t>Market segmentation, Campaign Management, or Promotions</a:t>
            </a:r>
            <a:endParaRPr lang="en-US" dirty="0"/>
          </a:p>
          <a:p>
            <a:r>
              <a:rPr lang="en-US" dirty="0"/>
              <a:t>Develop a market segmentation which allows marketers to individualize its campaigns or promotions </a:t>
            </a:r>
          </a:p>
          <a:p>
            <a:r>
              <a:rPr lang="en-US" b="1" dirty="0"/>
              <a:t>Customer Care</a:t>
            </a:r>
            <a:endParaRPr lang="en-US" dirty="0"/>
          </a:p>
          <a:p>
            <a:r>
              <a:rPr lang="en-US" dirty="0"/>
              <a:t>Individualize customer care by providing  personality traits to drive a 1:1 response</a:t>
            </a:r>
          </a:p>
          <a:p>
            <a:r>
              <a:rPr lang="en-US" b="1" dirty="0"/>
              <a:t>Matching, (Recruitment, University Admission, Love)</a:t>
            </a:r>
            <a:endParaRPr lang="en-US" dirty="0"/>
          </a:p>
          <a:p>
            <a:r>
              <a:rPr lang="en-US" dirty="0"/>
              <a:t>Apply individualized traits to match individuals to other individuals, jobs, universities, </a:t>
            </a:r>
            <a:r>
              <a:rPr lang="en-US" dirty="0" err="1"/>
              <a:t>etc.</a:t>
            </a:r>
            <a:r>
              <a:rPr lang="en-US" dirty="0" err="1">
                <a:hlinkClick r:id="rId3" invalidUrl="https://releaseblueprints.ibm.com/download/attachments/53444747/Watson Personality Insights-Case Studies_v7.pptx?version=1&amp;modificationDate=1434468185660"/>
              </a:rPr>
              <a:t>Watson</a:t>
            </a:r>
            <a:r>
              <a:rPr lang="en-US" dirty="0">
                <a:hlinkClick r:id="rId3" invalidUrl="https://releaseblueprints.ibm.com/download/attachments/53444747/Watson Personality Insights-Case Studies_v7.pptx?version=1&amp;modificationDate=1434468185660"/>
              </a:rPr>
              <a:t> Personality Insights-Case Studies_v7.pptx</a:t>
            </a:r>
            <a:endParaRPr lang="en-US" dirty="0"/>
          </a:p>
          <a:p>
            <a:r>
              <a:rPr lang="en-US" b="1" dirty="0"/>
              <a:t>View Case Studies:</a:t>
            </a:r>
            <a:r>
              <a:rPr lang="en-US" dirty="0"/>
              <a:t> </a:t>
            </a:r>
            <a:r>
              <a:rPr lang="en-US" dirty="0">
                <a:hlinkClick r:id="rId3" invalidUrl="https://releaseblueprints.ibm.com/download/attachments/53444747/Watson Personality Insights-Case Studies_v7.pptx?version=1&amp;modificationDate=1434468185660"/>
              </a:rPr>
              <a:t>Watson Personality Insights-Case Studies_v7.pptx</a:t>
            </a:r>
            <a:endParaRPr lang="en-US" dirty="0"/>
          </a:p>
          <a:p>
            <a:pPr eaLnBrk="1" hangingPunct="1">
              <a:spcBef>
                <a:spcPct val="0"/>
              </a:spcBef>
            </a:pPr>
            <a:endParaRPr lang="en-US" altLang="en-US" dirty="0">
              <a:latin typeface="Arial" pitchFamily="34" charset="0"/>
            </a:endParaRPr>
          </a:p>
          <a:p>
            <a:pPr eaLnBrk="1" hangingPunct="1">
              <a:spcBef>
                <a:spcPct val="0"/>
              </a:spcBef>
            </a:pPr>
            <a:endParaRPr lang="en-US" altLang="en-US" dirty="0">
              <a:latin typeface="Arial" charset="0"/>
              <a:ea typeface="ＭＳ Ｐゴシック" charset="-128"/>
            </a:endParaRPr>
          </a:p>
        </p:txBody>
      </p:sp>
      <p:sp>
        <p:nvSpPr>
          <p:cNvPr id="491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ＭＳ Ｐゴシック" charset="-128"/>
              </a:defRPr>
            </a:lvl1pPr>
            <a:lvl2pPr marL="39346188" indent="-38871525">
              <a:spcBef>
                <a:spcPct val="30000"/>
              </a:spcBef>
              <a:defRPr sz="1200">
                <a:solidFill>
                  <a:schemeClr val="tx1"/>
                </a:solidFill>
                <a:latin typeface="Calibri" charset="0"/>
                <a:ea typeface="ＭＳ Ｐゴシック" charset="-128"/>
              </a:defRPr>
            </a:lvl2pPr>
            <a:lvl3pPr marL="1143000" indent="-228600">
              <a:spcBef>
                <a:spcPct val="30000"/>
              </a:spcBef>
              <a:defRPr sz="1200">
                <a:solidFill>
                  <a:schemeClr val="tx1"/>
                </a:solidFill>
                <a:latin typeface="Calibri" charset="0"/>
                <a:ea typeface="ＭＳ Ｐゴシック" charset="-128"/>
              </a:defRPr>
            </a:lvl3pPr>
            <a:lvl4pPr marL="1600200" indent="-228600">
              <a:spcBef>
                <a:spcPct val="30000"/>
              </a:spcBef>
              <a:defRPr sz="1200">
                <a:solidFill>
                  <a:schemeClr val="tx1"/>
                </a:solidFill>
                <a:latin typeface="Calibri" charset="0"/>
                <a:ea typeface="ＭＳ Ｐゴシック" charset="-128"/>
              </a:defRPr>
            </a:lvl4pPr>
            <a:lvl5pPr marL="2057400" indent="-228600">
              <a:spcBef>
                <a:spcPct val="30000"/>
              </a:spcBef>
              <a:defRPr sz="12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1200">
                <a:solidFill>
                  <a:schemeClr val="tx1"/>
                </a:solidFill>
                <a:latin typeface="Calibri" charset="0"/>
                <a:ea typeface="ＭＳ Ｐゴシック" charset="-128"/>
              </a:defRPr>
            </a:lvl9pPr>
          </a:lstStyle>
          <a:p>
            <a:pPr>
              <a:spcBef>
                <a:spcPct val="0"/>
              </a:spcBef>
            </a:pPr>
            <a:fld id="{9132E551-B555-054E-B94D-9852A086CA55}" type="slidenum">
              <a:rPr lang="en-US" altLang="en-US">
                <a:latin typeface="Arial" charset="0"/>
                <a:ea typeface="ヒラギノ角ゴ Pro W3" charset="-128"/>
              </a:rPr>
              <a:pPr>
                <a:spcBef>
                  <a:spcPct val="0"/>
                </a:spcBef>
              </a:pPr>
              <a:t>42</a:t>
            </a:fld>
            <a:endParaRPr lang="en-US" altLang="en-US">
              <a:latin typeface="Arial" charset="0"/>
              <a:ea typeface="ヒラギノ角ゴ Pro W3" charset="-128"/>
            </a:endParaRPr>
          </a:p>
        </p:txBody>
      </p:sp>
    </p:spTree>
    <p:extLst>
      <p:ext uri="{BB962C8B-B14F-4D97-AF65-F5344CB8AC3E}">
        <p14:creationId xmlns:p14="http://schemas.microsoft.com/office/powerpoint/2010/main" val="3860492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dirty="0"/>
              <a:t>Use Cases</a:t>
            </a:r>
          </a:p>
          <a:p>
            <a:r>
              <a:rPr lang="en-US" b="1" dirty="0"/>
              <a:t>Brand Analytics</a:t>
            </a:r>
            <a:endParaRPr lang="en-US" dirty="0"/>
          </a:p>
          <a:p>
            <a:r>
              <a:rPr lang="en-US" dirty="0"/>
              <a:t>Measure the brand personality and compare/contrast with your customers to deliver an actionable recommendations</a:t>
            </a:r>
          </a:p>
          <a:p>
            <a:r>
              <a:rPr lang="en-US" b="1" dirty="0"/>
              <a:t>Market segmentation, Campaign Management, or Promotions</a:t>
            </a:r>
            <a:endParaRPr lang="en-US" dirty="0"/>
          </a:p>
          <a:p>
            <a:r>
              <a:rPr lang="en-US" dirty="0"/>
              <a:t>Develop a market segmentation which allows marketers to individualize its campaigns or promotions </a:t>
            </a:r>
          </a:p>
          <a:p>
            <a:r>
              <a:rPr lang="en-US" b="1" dirty="0"/>
              <a:t>Customer Care</a:t>
            </a:r>
            <a:endParaRPr lang="en-US" dirty="0"/>
          </a:p>
          <a:p>
            <a:r>
              <a:rPr lang="en-US" dirty="0"/>
              <a:t>Individualize customer care by providing  personality traits to drive a 1:1 response</a:t>
            </a:r>
          </a:p>
          <a:p>
            <a:r>
              <a:rPr lang="en-US" b="1" dirty="0"/>
              <a:t>Matching, (Recruitment, University Admission, Love)</a:t>
            </a:r>
            <a:endParaRPr lang="en-US" dirty="0"/>
          </a:p>
          <a:p>
            <a:r>
              <a:rPr lang="en-US" dirty="0"/>
              <a:t>Apply individualized traits to match individuals to other individuals, jobs, universities, </a:t>
            </a:r>
            <a:r>
              <a:rPr lang="en-US" dirty="0" err="1"/>
              <a:t>etc.</a:t>
            </a:r>
            <a:r>
              <a:rPr lang="en-US" dirty="0" err="1">
                <a:hlinkClick r:id="rId3" invalidUrl="https://releaseblueprints.ibm.com/download/attachments/53444747/Watson Personality Insights-Case Studies_v7.pptx?version=1&amp;modificationDate=1434468185660"/>
              </a:rPr>
              <a:t>Watson</a:t>
            </a:r>
            <a:r>
              <a:rPr lang="en-US" dirty="0">
                <a:hlinkClick r:id="rId3" invalidUrl="https://releaseblueprints.ibm.com/download/attachments/53444747/Watson Personality Insights-Case Studies_v7.pptx?version=1&amp;modificationDate=1434468185660"/>
              </a:rPr>
              <a:t> Personality Insights-Case Studies_v7.pptx</a:t>
            </a:r>
            <a:endParaRPr lang="en-US" dirty="0"/>
          </a:p>
          <a:p>
            <a:r>
              <a:rPr lang="en-US" b="1" dirty="0"/>
              <a:t>View Case Studies:</a:t>
            </a:r>
            <a:r>
              <a:rPr lang="en-US" dirty="0"/>
              <a:t> </a:t>
            </a:r>
            <a:r>
              <a:rPr lang="en-US" dirty="0">
                <a:hlinkClick r:id="rId3" invalidUrl="https://releaseblueprints.ibm.com/download/attachments/53444747/Watson Personality Insights-Case Studies_v7.pptx?version=1&amp;modificationDate=1434468185660"/>
              </a:rPr>
              <a:t>Watson Personality Insights-Case Studies_v7.pptx</a:t>
            </a:r>
            <a:endParaRPr lang="en-US" dirty="0"/>
          </a:p>
          <a:p>
            <a:pPr eaLnBrk="1" hangingPunct="1">
              <a:spcBef>
                <a:spcPct val="0"/>
              </a:spcBef>
            </a:pPr>
            <a:endParaRPr lang="en-US" altLang="en-US" dirty="0">
              <a:latin typeface="Arial" pitchFamily="34" charset="0"/>
            </a:endParaRPr>
          </a:p>
          <a:p>
            <a:pPr eaLnBrk="1" hangingPunct="1">
              <a:spcBef>
                <a:spcPct val="0"/>
              </a:spcBef>
            </a:pPr>
            <a:endParaRPr lang="en-US" altLang="en-US" dirty="0">
              <a:latin typeface="Arial" charset="0"/>
              <a:ea typeface="ＭＳ Ｐゴシック" charset="-128"/>
            </a:endParaRPr>
          </a:p>
        </p:txBody>
      </p:sp>
      <p:sp>
        <p:nvSpPr>
          <p:cNvPr id="491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ＭＳ Ｐゴシック" charset="-128"/>
              </a:defRPr>
            </a:lvl1pPr>
            <a:lvl2pPr marL="39346188" indent="-38871525">
              <a:spcBef>
                <a:spcPct val="30000"/>
              </a:spcBef>
              <a:defRPr sz="1200">
                <a:solidFill>
                  <a:schemeClr val="tx1"/>
                </a:solidFill>
                <a:latin typeface="Calibri" charset="0"/>
                <a:ea typeface="ＭＳ Ｐゴシック" charset="-128"/>
              </a:defRPr>
            </a:lvl2pPr>
            <a:lvl3pPr marL="1143000" indent="-228600">
              <a:spcBef>
                <a:spcPct val="30000"/>
              </a:spcBef>
              <a:defRPr sz="1200">
                <a:solidFill>
                  <a:schemeClr val="tx1"/>
                </a:solidFill>
                <a:latin typeface="Calibri" charset="0"/>
                <a:ea typeface="ＭＳ Ｐゴシック" charset="-128"/>
              </a:defRPr>
            </a:lvl3pPr>
            <a:lvl4pPr marL="1600200" indent="-228600">
              <a:spcBef>
                <a:spcPct val="30000"/>
              </a:spcBef>
              <a:defRPr sz="1200">
                <a:solidFill>
                  <a:schemeClr val="tx1"/>
                </a:solidFill>
                <a:latin typeface="Calibri" charset="0"/>
                <a:ea typeface="ＭＳ Ｐゴシック" charset="-128"/>
              </a:defRPr>
            </a:lvl4pPr>
            <a:lvl5pPr marL="2057400" indent="-228600">
              <a:spcBef>
                <a:spcPct val="30000"/>
              </a:spcBef>
              <a:defRPr sz="12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1200">
                <a:solidFill>
                  <a:schemeClr val="tx1"/>
                </a:solidFill>
                <a:latin typeface="Calibri" charset="0"/>
                <a:ea typeface="ＭＳ Ｐゴシック" charset="-128"/>
              </a:defRPr>
            </a:lvl9pPr>
          </a:lstStyle>
          <a:p>
            <a:pPr>
              <a:spcBef>
                <a:spcPct val="0"/>
              </a:spcBef>
            </a:pPr>
            <a:fld id="{9132E551-B555-054E-B94D-9852A086CA55}" type="slidenum">
              <a:rPr lang="en-US" altLang="en-US">
                <a:latin typeface="Arial" charset="0"/>
                <a:ea typeface="ヒラギノ角ゴ Pro W3" charset="-128"/>
              </a:rPr>
              <a:pPr>
                <a:spcBef>
                  <a:spcPct val="0"/>
                </a:spcBef>
              </a:pPr>
              <a:t>43</a:t>
            </a:fld>
            <a:endParaRPr lang="en-US" altLang="en-US">
              <a:latin typeface="Arial" charset="0"/>
              <a:ea typeface="ヒラギノ角ゴ Pro W3" charset="-128"/>
            </a:endParaRPr>
          </a:p>
        </p:txBody>
      </p:sp>
    </p:spTree>
    <p:extLst>
      <p:ext uri="{BB962C8B-B14F-4D97-AF65-F5344CB8AC3E}">
        <p14:creationId xmlns:p14="http://schemas.microsoft.com/office/powerpoint/2010/main" val="74996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dirty="0"/>
              <a:t>Use Cases</a:t>
            </a:r>
          </a:p>
          <a:p>
            <a:r>
              <a:rPr lang="en-US" b="1" dirty="0"/>
              <a:t>Brand Analytics</a:t>
            </a:r>
            <a:endParaRPr lang="en-US" dirty="0"/>
          </a:p>
          <a:p>
            <a:r>
              <a:rPr lang="en-US" dirty="0"/>
              <a:t>Measure the brand personality and compare/contrast with your customers to deliver an actionable recommendations</a:t>
            </a:r>
          </a:p>
          <a:p>
            <a:r>
              <a:rPr lang="en-US" b="1" dirty="0"/>
              <a:t>Market segmentation, Campaign Management, or Promotions</a:t>
            </a:r>
            <a:endParaRPr lang="en-US" dirty="0"/>
          </a:p>
          <a:p>
            <a:r>
              <a:rPr lang="en-US" dirty="0"/>
              <a:t>Develop a market segmentation which allows marketers to individualize its campaigns or promotions </a:t>
            </a:r>
          </a:p>
          <a:p>
            <a:r>
              <a:rPr lang="en-US" b="1" dirty="0"/>
              <a:t>Customer Care</a:t>
            </a:r>
            <a:endParaRPr lang="en-US" dirty="0"/>
          </a:p>
          <a:p>
            <a:r>
              <a:rPr lang="en-US" dirty="0"/>
              <a:t>Individualize customer care by providing  personality traits to drive a 1:1 response</a:t>
            </a:r>
          </a:p>
          <a:p>
            <a:r>
              <a:rPr lang="en-US" b="1" dirty="0"/>
              <a:t>Matching, (Recruitment, University Admission, Love)</a:t>
            </a:r>
            <a:endParaRPr lang="en-US" dirty="0"/>
          </a:p>
          <a:p>
            <a:r>
              <a:rPr lang="en-US" dirty="0"/>
              <a:t>Apply individualized traits to match individuals to other individuals, jobs, universities, </a:t>
            </a:r>
            <a:r>
              <a:rPr lang="en-US" dirty="0" err="1"/>
              <a:t>etc.</a:t>
            </a:r>
            <a:r>
              <a:rPr lang="en-US" dirty="0" err="1">
                <a:hlinkClick r:id="rId3" invalidUrl="https://releaseblueprints.ibm.com/download/attachments/53444747/Watson Personality Insights-Case Studies_v7.pptx?version=1&amp;modificationDate=1434468185660"/>
              </a:rPr>
              <a:t>Watson</a:t>
            </a:r>
            <a:r>
              <a:rPr lang="en-US" dirty="0">
                <a:hlinkClick r:id="rId3" invalidUrl="https://releaseblueprints.ibm.com/download/attachments/53444747/Watson Personality Insights-Case Studies_v7.pptx?version=1&amp;modificationDate=1434468185660"/>
              </a:rPr>
              <a:t> Personality Insights-Case Studies_v7.pptx</a:t>
            </a:r>
            <a:endParaRPr lang="en-US" dirty="0"/>
          </a:p>
          <a:p>
            <a:r>
              <a:rPr lang="en-US" b="1" dirty="0"/>
              <a:t>View Case Studies:</a:t>
            </a:r>
            <a:r>
              <a:rPr lang="en-US" dirty="0"/>
              <a:t> </a:t>
            </a:r>
            <a:r>
              <a:rPr lang="en-US" dirty="0">
                <a:hlinkClick r:id="rId3" invalidUrl="https://releaseblueprints.ibm.com/download/attachments/53444747/Watson Personality Insights-Case Studies_v7.pptx?version=1&amp;modificationDate=1434468185660"/>
              </a:rPr>
              <a:t>Watson Personality Insights-Case Studies_v7.pptx</a:t>
            </a:r>
            <a:endParaRPr lang="en-US" dirty="0"/>
          </a:p>
          <a:p>
            <a:pPr eaLnBrk="1" hangingPunct="1">
              <a:spcBef>
                <a:spcPct val="0"/>
              </a:spcBef>
            </a:pPr>
            <a:endParaRPr lang="en-US" altLang="en-US" dirty="0">
              <a:latin typeface="Arial" pitchFamily="34" charset="0"/>
            </a:endParaRPr>
          </a:p>
          <a:p>
            <a:pPr eaLnBrk="1" hangingPunct="1">
              <a:spcBef>
                <a:spcPct val="0"/>
              </a:spcBef>
            </a:pPr>
            <a:endParaRPr lang="en-US" altLang="en-US" dirty="0">
              <a:latin typeface="Arial" charset="0"/>
              <a:ea typeface="ＭＳ Ｐゴシック" charset="-128"/>
            </a:endParaRPr>
          </a:p>
        </p:txBody>
      </p:sp>
      <p:sp>
        <p:nvSpPr>
          <p:cNvPr id="491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ＭＳ Ｐゴシック" charset="-128"/>
              </a:defRPr>
            </a:lvl1pPr>
            <a:lvl2pPr marL="39346188" indent="-38871525">
              <a:spcBef>
                <a:spcPct val="30000"/>
              </a:spcBef>
              <a:defRPr sz="1200">
                <a:solidFill>
                  <a:schemeClr val="tx1"/>
                </a:solidFill>
                <a:latin typeface="Calibri" charset="0"/>
                <a:ea typeface="ＭＳ Ｐゴシック" charset="-128"/>
              </a:defRPr>
            </a:lvl2pPr>
            <a:lvl3pPr marL="1143000" indent="-228600">
              <a:spcBef>
                <a:spcPct val="30000"/>
              </a:spcBef>
              <a:defRPr sz="1200">
                <a:solidFill>
                  <a:schemeClr val="tx1"/>
                </a:solidFill>
                <a:latin typeface="Calibri" charset="0"/>
                <a:ea typeface="ＭＳ Ｐゴシック" charset="-128"/>
              </a:defRPr>
            </a:lvl3pPr>
            <a:lvl4pPr marL="1600200" indent="-228600">
              <a:spcBef>
                <a:spcPct val="30000"/>
              </a:spcBef>
              <a:defRPr sz="1200">
                <a:solidFill>
                  <a:schemeClr val="tx1"/>
                </a:solidFill>
                <a:latin typeface="Calibri" charset="0"/>
                <a:ea typeface="ＭＳ Ｐゴシック" charset="-128"/>
              </a:defRPr>
            </a:lvl4pPr>
            <a:lvl5pPr marL="2057400" indent="-228600">
              <a:spcBef>
                <a:spcPct val="30000"/>
              </a:spcBef>
              <a:defRPr sz="12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1200">
                <a:solidFill>
                  <a:schemeClr val="tx1"/>
                </a:solidFill>
                <a:latin typeface="Calibri" charset="0"/>
                <a:ea typeface="ＭＳ Ｐゴシック" charset="-128"/>
              </a:defRPr>
            </a:lvl9pPr>
          </a:lstStyle>
          <a:p>
            <a:pPr>
              <a:spcBef>
                <a:spcPct val="0"/>
              </a:spcBef>
            </a:pPr>
            <a:fld id="{9132E551-B555-054E-B94D-9852A086CA55}" type="slidenum">
              <a:rPr lang="en-US" altLang="en-US">
                <a:latin typeface="Arial" charset="0"/>
                <a:ea typeface="ヒラギノ角ゴ Pro W3" charset="-128"/>
              </a:rPr>
              <a:pPr>
                <a:spcBef>
                  <a:spcPct val="0"/>
                </a:spcBef>
              </a:pPr>
              <a:t>44</a:t>
            </a:fld>
            <a:endParaRPr lang="en-US" altLang="en-US">
              <a:latin typeface="Arial" charset="0"/>
              <a:ea typeface="ヒラギノ角ゴ Pro W3" charset="-128"/>
            </a:endParaRPr>
          </a:p>
        </p:txBody>
      </p:sp>
    </p:spTree>
    <p:extLst>
      <p:ext uri="{BB962C8B-B14F-4D97-AF65-F5344CB8AC3E}">
        <p14:creationId xmlns:p14="http://schemas.microsoft.com/office/powerpoint/2010/main" val="2354033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ln>
            <a:solidFill>
              <a:srgbClr val="000000"/>
            </a:solidFill>
            <a:miter lim="800000"/>
            <a:headEnd/>
            <a:tailEnd/>
          </a:ln>
        </p:spPr>
      </p:sp>
      <p:sp>
        <p:nvSpPr>
          <p:cNvPr id="1945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latin typeface="Arial" panose="020B0604020202020204" pitchFamily="34" charset="0"/>
                <a:cs typeface="Arial" panose="020B0604020202020204" pitchFamily="34" charset="0"/>
              </a:rPr>
              <a:t>Add link to bluemix page before submitting</a:t>
            </a:r>
          </a:p>
        </p:txBody>
      </p:sp>
      <p:sp>
        <p:nvSpPr>
          <p:cNvPr id="19460"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MS PGothic" panose="020B0600070205080204" pitchFamily="34" charset="-128"/>
                <a:cs typeface="Arial" panose="020B0604020202020204" pitchFamily="34" charset="0"/>
              </a:defRPr>
            </a:lvl1pPr>
            <a:lvl2pPr marL="39346188" indent="-38871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2pPr>
            <a:lvl3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3pPr>
            <a:lvl4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4pPr>
            <a:lvl5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spcBef>
                <a:spcPct val="0"/>
              </a:spcBef>
              <a:buClrTx/>
              <a:buSzTx/>
              <a:buFontTx/>
              <a:buNone/>
            </a:pPr>
            <a:fld id="{F56D8802-298C-490A-A265-C63417B4B66C}" type="slidenum">
              <a:rPr lang="en-US" altLang="en-US" sz="1800">
                <a:latin typeface="Arial" panose="020B0604020202020204" pitchFamily="34" charset="0"/>
                <a:ea typeface="ヒラギノ角ゴ Pro W3" charset="-128"/>
              </a:rPr>
              <a:pPr eaLnBrk="1" hangingPunct="1">
                <a:spcBef>
                  <a:spcPct val="0"/>
                </a:spcBef>
                <a:buClrTx/>
                <a:buSzTx/>
                <a:buFontTx/>
                <a:buNone/>
              </a:pPr>
              <a:t>45</a:t>
            </a:fld>
            <a:endParaRPr lang="en-US" altLang="en-US" sz="1800" dirty="0">
              <a:latin typeface="Arial" panose="020B0604020202020204" pitchFamily="34" charset="0"/>
              <a:ea typeface="ヒラギノ角ゴ Pro W3" charset="-128"/>
            </a:endParaRPr>
          </a:p>
        </p:txBody>
      </p:sp>
    </p:spTree>
    <p:extLst>
      <p:ext uri="{BB962C8B-B14F-4D97-AF65-F5344CB8AC3E}">
        <p14:creationId xmlns:p14="http://schemas.microsoft.com/office/powerpoint/2010/main" val="30070330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latin typeface="Arial" charset="0"/>
              <a:ea typeface="ＭＳ Ｐゴシック" charset="-128"/>
            </a:endParaRPr>
          </a:p>
        </p:txBody>
      </p:sp>
      <p:sp>
        <p:nvSpPr>
          <p:cNvPr id="491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ＭＳ Ｐゴシック" charset="-128"/>
              </a:defRPr>
            </a:lvl1pPr>
            <a:lvl2pPr marL="39346188" indent="-38871525">
              <a:spcBef>
                <a:spcPct val="30000"/>
              </a:spcBef>
              <a:defRPr sz="1200">
                <a:solidFill>
                  <a:schemeClr val="tx1"/>
                </a:solidFill>
                <a:latin typeface="Calibri" charset="0"/>
                <a:ea typeface="ＭＳ Ｐゴシック" charset="-128"/>
              </a:defRPr>
            </a:lvl2pPr>
            <a:lvl3pPr marL="1143000" indent="-228600">
              <a:spcBef>
                <a:spcPct val="30000"/>
              </a:spcBef>
              <a:defRPr sz="1200">
                <a:solidFill>
                  <a:schemeClr val="tx1"/>
                </a:solidFill>
                <a:latin typeface="Calibri" charset="0"/>
                <a:ea typeface="ＭＳ Ｐゴシック" charset="-128"/>
              </a:defRPr>
            </a:lvl3pPr>
            <a:lvl4pPr marL="1600200" indent="-228600">
              <a:spcBef>
                <a:spcPct val="30000"/>
              </a:spcBef>
              <a:defRPr sz="1200">
                <a:solidFill>
                  <a:schemeClr val="tx1"/>
                </a:solidFill>
                <a:latin typeface="Calibri" charset="0"/>
                <a:ea typeface="ＭＳ Ｐゴシック" charset="-128"/>
              </a:defRPr>
            </a:lvl4pPr>
            <a:lvl5pPr marL="2057400" indent="-228600">
              <a:spcBef>
                <a:spcPct val="30000"/>
              </a:spcBef>
              <a:defRPr sz="12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1200">
                <a:solidFill>
                  <a:schemeClr val="tx1"/>
                </a:solidFill>
                <a:latin typeface="Calibri" charset="0"/>
                <a:ea typeface="ＭＳ Ｐゴシック" charset="-128"/>
              </a:defRPr>
            </a:lvl9pPr>
          </a:lstStyle>
          <a:p>
            <a:pPr>
              <a:spcBef>
                <a:spcPct val="0"/>
              </a:spcBef>
            </a:pPr>
            <a:fld id="{9132E551-B555-054E-B94D-9852A086CA55}" type="slidenum">
              <a:rPr lang="en-US" altLang="en-US">
                <a:latin typeface="Arial" charset="0"/>
                <a:ea typeface="ヒラギノ角ゴ Pro W3" charset="-128"/>
              </a:rPr>
              <a:pPr>
                <a:spcBef>
                  <a:spcPct val="0"/>
                </a:spcBef>
              </a:pPr>
              <a:t>46</a:t>
            </a:fld>
            <a:endParaRPr lang="en-US" altLang="en-US">
              <a:latin typeface="Arial" charset="0"/>
              <a:ea typeface="ヒラギノ角ゴ Pro W3" charset="-128"/>
            </a:endParaRPr>
          </a:p>
        </p:txBody>
      </p:sp>
    </p:spTree>
    <p:extLst>
      <p:ext uri="{BB962C8B-B14F-4D97-AF65-F5344CB8AC3E}">
        <p14:creationId xmlns:p14="http://schemas.microsoft.com/office/powerpoint/2010/main" val="3187244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Arial" charset="0"/>
                <a:ea typeface="ＭＳ Ｐゴシック" charset="-128"/>
              </a:rPr>
              <a:t>https://natural-language-classifier-</a:t>
            </a:r>
            <a:r>
              <a:rPr lang="en-US" altLang="en-US" dirty="0" err="1">
                <a:latin typeface="Arial" charset="0"/>
                <a:ea typeface="ＭＳ Ｐゴシック" charset="-128"/>
              </a:rPr>
              <a:t>demo.mybluemix.net</a:t>
            </a:r>
            <a:endParaRPr lang="en-US" altLang="en-US" dirty="0">
              <a:latin typeface="Arial" charset="0"/>
              <a:ea typeface="ＭＳ Ｐゴシック" charset="-128"/>
            </a:endParaRPr>
          </a:p>
        </p:txBody>
      </p:sp>
      <p:sp>
        <p:nvSpPr>
          <p:cNvPr id="491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ＭＳ Ｐゴシック" charset="-128"/>
              </a:defRPr>
            </a:lvl1pPr>
            <a:lvl2pPr marL="39346188" indent="-38871525">
              <a:spcBef>
                <a:spcPct val="30000"/>
              </a:spcBef>
              <a:defRPr sz="1200">
                <a:solidFill>
                  <a:schemeClr val="tx1"/>
                </a:solidFill>
                <a:latin typeface="Calibri" charset="0"/>
                <a:ea typeface="ＭＳ Ｐゴシック" charset="-128"/>
              </a:defRPr>
            </a:lvl2pPr>
            <a:lvl3pPr marL="1143000" indent="-228600">
              <a:spcBef>
                <a:spcPct val="30000"/>
              </a:spcBef>
              <a:defRPr sz="1200">
                <a:solidFill>
                  <a:schemeClr val="tx1"/>
                </a:solidFill>
                <a:latin typeface="Calibri" charset="0"/>
                <a:ea typeface="ＭＳ Ｐゴシック" charset="-128"/>
              </a:defRPr>
            </a:lvl3pPr>
            <a:lvl4pPr marL="1600200" indent="-228600">
              <a:spcBef>
                <a:spcPct val="30000"/>
              </a:spcBef>
              <a:defRPr sz="1200">
                <a:solidFill>
                  <a:schemeClr val="tx1"/>
                </a:solidFill>
                <a:latin typeface="Calibri" charset="0"/>
                <a:ea typeface="ＭＳ Ｐゴシック" charset="-128"/>
              </a:defRPr>
            </a:lvl4pPr>
            <a:lvl5pPr marL="2057400" indent="-228600">
              <a:spcBef>
                <a:spcPct val="30000"/>
              </a:spcBef>
              <a:defRPr sz="12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1200">
                <a:solidFill>
                  <a:schemeClr val="tx1"/>
                </a:solidFill>
                <a:latin typeface="Calibri" charset="0"/>
                <a:ea typeface="ＭＳ Ｐゴシック" charset="-128"/>
              </a:defRPr>
            </a:lvl9pPr>
          </a:lstStyle>
          <a:p>
            <a:pPr>
              <a:spcBef>
                <a:spcPct val="0"/>
              </a:spcBef>
            </a:pPr>
            <a:fld id="{9132E551-B555-054E-B94D-9852A086CA55}" type="slidenum">
              <a:rPr lang="en-US" altLang="en-US">
                <a:latin typeface="Arial" charset="0"/>
                <a:ea typeface="ヒラギノ角ゴ Pro W3" charset="-128"/>
              </a:rPr>
              <a:pPr>
                <a:spcBef>
                  <a:spcPct val="0"/>
                </a:spcBef>
              </a:pPr>
              <a:t>47</a:t>
            </a:fld>
            <a:endParaRPr lang="en-US" altLang="en-US">
              <a:latin typeface="Arial" charset="0"/>
              <a:ea typeface="ヒラギノ角ゴ Pro W3" charset="-128"/>
            </a:endParaRPr>
          </a:p>
        </p:txBody>
      </p:sp>
    </p:spTree>
    <p:extLst>
      <p:ext uri="{BB962C8B-B14F-4D97-AF65-F5344CB8AC3E}">
        <p14:creationId xmlns:p14="http://schemas.microsoft.com/office/powerpoint/2010/main" val="4019349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latin typeface="Arial" charset="0"/>
              <a:ea typeface="ＭＳ Ｐゴシック" charset="-128"/>
            </a:endParaRPr>
          </a:p>
        </p:txBody>
      </p:sp>
      <p:sp>
        <p:nvSpPr>
          <p:cNvPr id="491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ＭＳ Ｐゴシック" charset="-128"/>
              </a:defRPr>
            </a:lvl1pPr>
            <a:lvl2pPr marL="39346188" indent="-38871525">
              <a:spcBef>
                <a:spcPct val="30000"/>
              </a:spcBef>
              <a:defRPr sz="1200">
                <a:solidFill>
                  <a:schemeClr val="tx1"/>
                </a:solidFill>
                <a:latin typeface="Calibri" charset="0"/>
                <a:ea typeface="ＭＳ Ｐゴシック" charset="-128"/>
              </a:defRPr>
            </a:lvl2pPr>
            <a:lvl3pPr marL="1143000" indent="-228600">
              <a:spcBef>
                <a:spcPct val="30000"/>
              </a:spcBef>
              <a:defRPr sz="1200">
                <a:solidFill>
                  <a:schemeClr val="tx1"/>
                </a:solidFill>
                <a:latin typeface="Calibri" charset="0"/>
                <a:ea typeface="ＭＳ Ｐゴシック" charset="-128"/>
              </a:defRPr>
            </a:lvl3pPr>
            <a:lvl4pPr marL="1600200" indent="-228600">
              <a:spcBef>
                <a:spcPct val="30000"/>
              </a:spcBef>
              <a:defRPr sz="1200">
                <a:solidFill>
                  <a:schemeClr val="tx1"/>
                </a:solidFill>
                <a:latin typeface="Calibri" charset="0"/>
                <a:ea typeface="ＭＳ Ｐゴシック" charset="-128"/>
              </a:defRPr>
            </a:lvl4pPr>
            <a:lvl5pPr marL="2057400" indent="-228600">
              <a:spcBef>
                <a:spcPct val="30000"/>
              </a:spcBef>
              <a:defRPr sz="12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1200">
                <a:solidFill>
                  <a:schemeClr val="tx1"/>
                </a:solidFill>
                <a:latin typeface="Calibri" charset="0"/>
                <a:ea typeface="ＭＳ Ｐゴシック" charset="-128"/>
              </a:defRPr>
            </a:lvl9pPr>
          </a:lstStyle>
          <a:p>
            <a:pPr>
              <a:spcBef>
                <a:spcPct val="0"/>
              </a:spcBef>
            </a:pPr>
            <a:fld id="{9132E551-B555-054E-B94D-9852A086CA55}" type="slidenum">
              <a:rPr lang="en-US" altLang="en-US">
                <a:latin typeface="Arial" charset="0"/>
                <a:ea typeface="ヒラギノ角ゴ Pro W3" charset="-128"/>
              </a:rPr>
              <a:pPr>
                <a:spcBef>
                  <a:spcPct val="0"/>
                </a:spcBef>
              </a:pPr>
              <a:t>48</a:t>
            </a:fld>
            <a:endParaRPr lang="en-US" altLang="en-US">
              <a:latin typeface="Arial" charset="0"/>
              <a:ea typeface="ヒラギノ角ゴ Pro W3" charset="-128"/>
            </a:endParaRPr>
          </a:p>
        </p:txBody>
      </p:sp>
    </p:spTree>
    <p:extLst>
      <p:ext uri="{BB962C8B-B14F-4D97-AF65-F5344CB8AC3E}">
        <p14:creationId xmlns:p14="http://schemas.microsoft.com/office/powerpoint/2010/main" val="15298572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latin typeface="Arial" charset="0"/>
              <a:ea typeface="ＭＳ Ｐゴシック" charset="-128"/>
            </a:endParaRPr>
          </a:p>
        </p:txBody>
      </p:sp>
      <p:sp>
        <p:nvSpPr>
          <p:cNvPr id="491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ＭＳ Ｐゴシック" charset="-128"/>
              </a:defRPr>
            </a:lvl1pPr>
            <a:lvl2pPr marL="39346188" indent="-38871525">
              <a:spcBef>
                <a:spcPct val="30000"/>
              </a:spcBef>
              <a:defRPr sz="1200">
                <a:solidFill>
                  <a:schemeClr val="tx1"/>
                </a:solidFill>
                <a:latin typeface="Calibri" charset="0"/>
                <a:ea typeface="ＭＳ Ｐゴシック" charset="-128"/>
              </a:defRPr>
            </a:lvl2pPr>
            <a:lvl3pPr marL="1143000" indent="-228600">
              <a:spcBef>
                <a:spcPct val="30000"/>
              </a:spcBef>
              <a:defRPr sz="1200">
                <a:solidFill>
                  <a:schemeClr val="tx1"/>
                </a:solidFill>
                <a:latin typeface="Calibri" charset="0"/>
                <a:ea typeface="ＭＳ Ｐゴシック" charset="-128"/>
              </a:defRPr>
            </a:lvl3pPr>
            <a:lvl4pPr marL="1600200" indent="-228600">
              <a:spcBef>
                <a:spcPct val="30000"/>
              </a:spcBef>
              <a:defRPr sz="1200">
                <a:solidFill>
                  <a:schemeClr val="tx1"/>
                </a:solidFill>
                <a:latin typeface="Calibri" charset="0"/>
                <a:ea typeface="ＭＳ Ｐゴシック" charset="-128"/>
              </a:defRPr>
            </a:lvl4pPr>
            <a:lvl5pPr marL="2057400" indent="-228600">
              <a:spcBef>
                <a:spcPct val="30000"/>
              </a:spcBef>
              <a:defRPr sz="12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1200">
                <a:solidFill>
                  <a:schemeClr val="tx1"/>
                </a:solidFill>
                <a:latin typeface="Calibri" charset="0"/>
                <a:ea typeface="ＭＳ Ｐゴシック" charset="-128"/>
              </a:defRPr>
            </a:lvl9pPr>
          </a:lstStyle>
          <a:p>
            <a:pPr>
              <a:spcBef>
                <a:spcPct val="0"/>
              </a:spcBef>
            </a:pPr>
            <a:fld id="{9132E551-B555-054E-B94D-9852A086CA55}" type="slidenum">
              <a:rPr lang="en-US" altLang="en-US">
                <a:latin typeface="Arial" charset="0"/>
                <a:ea typeface="ヒラギノ角ゴ Pro W3" charset="-128"/>
              </a:rPr>
              <a:pPr>
                <a:spcBef>
                  <a:spcPct val="0"/>
                </a:spcBef>
              </a:pPr>
              <a:t>49</a:t>
            </a:fld>
            <a:endParaRPr lang="en-US" altLang="en-US">
              <a:latin typeface="Arial" charset="0"/>
              <a:ea typeface="ヒラギノ角ゴ Pro W3" charset="-128"/>
            </a:endParaRPr>
          </a:p>
        </p:txBody>
      </p:sp>
    </p:spTree>
    <p:extLst>
      <p:ext uri="{BB962C8B-B14F-4D97-AF65-F5344CB8AC3E}">
        <p14:creationId xmlns:p14="http://schemas.microsoft.com/office/powerpoint/2010/main" val="3819068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A475D7C-A126-234F-AB94-4F952E3CA3BB}" type="slidenum">
              <a:rPr kumimoji="0" lang="en-US" sz="1200" b="0" i="0" u="none" strike="noStrike" kern="1200" cap="none" spc="0" normalizeH="0" baseline="0" noProof="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38946"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b"/>
          <a:lstStyle>
            <a:lvl1pPr algn="l">
              <a:defRPr>
                <a:solidFill>
                  <a:schemeClr val="tx1"/>
                </a:solidFill>
                <a:latin typeface="Arial" charset="0"/>
                <a:ea typeface="ＭＳ Ｐゴシック" charset="0"/>
                <a:cs typeface="Arial" charset="0"/>
              </a:defRPr>
            </a:lvl1pPr>
            <a:lvl2pPr marL="742950" indent="-285750" algn="l">
              <a:defRPr>
                <a:solidFill>
                  <a:schemeClr val="tx1"/>
                </a:solidFill>
                <a:latin typeface="Arial" charset="0"/>
                <a:ea typeface="Arial" charset="0"/>
                <a:cs typeface="Arial" charset="0"/>
              </a:defRPr>
            </a:lvl2pPr>
            <a:lvl3pPr marL="1143000" indent="-228600" algn="l">
              <a:defRPr>
                <a:solidFill>
                  <a:schemeClr val="tx1"/>
                </a:solidFill>
                <a:latin typeface="Arial" charset="0"/>
                <a:ea typeface="Arial" charset="0"/>
                <a:cs typeface="Arial" charset="0"/>
              </a:defRPr>
            </a:lvl3pPr>
            <a:lvl4pPr marL="1600200" indent="-228600" algn="l">
              <a:defRPr>
                <a:solidFill>
                  <a:schemeClr val="tx1"/>
                </a:solidFill>
                <a:latin typeface="Arial" charset="0"/>
                <a:ea typeface="Arial" charset="0"/>
                <a:cs typeface="Arial" charset="0"/>
              </a:defRPr>
            </a:lvl4pPr>
            <a:lvl5pPr marL="2057400" indent="-228600" algn="l">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6ED6821-D554-DD40-98E0-8E54042983D6}" type="slidenum">
              <a:rPr kumimoji="0" lang="en-GB" sz="1200" b="0" i="0" u="none" strike="noStrike" kern="1200" cap="none" spc="0" normalizeH="0" baseline="0" noProof="0">
                <a:ln>
                  <a:noFill/>
                </a:ln>
                <a:solidFill>
                  <a:srgbClr val="000000"/>
                </a:solidFill>
                <a:effectLst/>
                <a:uLnTx/>
                <a:uFillTx/>
                <a:latin typeface="Arial" charset="0"/>
                <a:ea typeface="ＭＳ Ｐゴシック" charset="0"/>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GB" sz="12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38947" name="Rectangle 2"/>
          <p:cNvSpPr>
            <a:spLocks noGrp="1" noRot="1" noChangeAspect="1" noChangeArrowheads="1" noTextEdit="1"/>
          </p:cNvSpPr>
          <p:nvPr>
            <p:ph type="sldImg"/>
          </p:nvPr>
        </p:nvSpPr>
        <p:spPr>
          <a:xfrm>
            <a:off x="384175" y="685800"/>
            <a:ext cx="6091238" cy="3427413"/>
          </a:xfrm>
          <a:ln/>
          <a:extLst>
            <a:ext uri="{FAA26D3D-D897-4be2-8F04-BA451C77F1D7}">
              <ma14:placeholderFlag xmlns:ma14="http://schemas.microsoft.com/office/mac/drawingml/2011/main" xmlns="" val="1"/>
            </a:ext>
          </a:extLst>
        </p:spPr>
      </p:sp>
      <p:sp>
        <p:nvSpPr>
          <p:cNvPr id="338948" name="Text Box 3"/>
          <p:cNvSpPr>
            <a:spLocks noGrp="1" noChangeArrowheads="1"/>
          </p:cNvSpPr>
          <p:nvPr>
            <p:ph type="body" idx="1"/>
          </p:nvPr>
        </p:nvSpPr>
        <p:spPr>
          <a:xfrm>
            <a:off x="685800" y="4343400"/>
            <a:ext cx="5486400" cy="4481513"/>
          </a:xfrm>
          <a:ln/>
          <a:extLst>
            <a:ext uri="{909E8E84-426E-40dd-AFC4-6F175D3DCCD1}">
              <a14:hiddenFill xmlns:a14="http://schemas.microsoft.com/office/drawing/2010/main" xmlns="">
                <a:solidFill>
                  <a:srgbClr val="BBE0E3"/>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823" tIns="46078" rIns="91823" bIns="46078">
            <a:spAutoFit/>
          </a:bodyP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dirty="0"/>
              <a:t>Math:  P2P = n * (n-1)</a:t>
            </a:r>
            <a:r>
              <a:rPr lang="en-GB" b="1" baseline="0" dirty="0"/>
              <a:t>  </a:t>
            </a:r>
            <a:r>
              <a:rPr lang="en-GB" b="1" baseline="0" dirty="0" err="1"/>
              <a:t>vs</a:t>
            </a:r>
            <a:r>
              <a:rPr lang="en-GB" b="1" baseline="0" dirty="0"/>
              <a:t> ESB = 2N+1…   e.g.  6 above = 30 integrations via P2P </a:t>
            </a:r>
            <a:r>
              <a:rPr lang="en-GB" b="1" baseline="0" dirty="0" err="1"/>
              <a:t>vs</a:t>
            </a:r>
            <a:r>
              <a:rPr lang="en-GB" b="1" baseline="0" dirty="0"/>
              <a:t> 13 …  typical bank has 300 back office = ~90K integrations IF all systems need to talk to all others</a:t>
            </a:r>
            <a:endParaRPr lang="en-GB" b="1" dirty="0"/>
          </a:p>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b="1" dirty="0"/>
          </a:p>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b="1" dirty="0"/>
          </a:p>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dirty="0"/>
              <a:t>Main Point </a:t>
            </a:r>
            <a:r>
              <a:rPr lang="en-US" dirty="0"/>
              <a:t>An ESB provides the integration layer to connect you IT systems and provide services, </a:t>
            </a:r>
          </a:p>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dirty="0"/>
          </a:p>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t>Many SOA connectivity implementation efforts leverage a Enterprise Service Bus.  The ESB can help you achieve the goal of SOA – in fact the ESB is widely accepted as a key element at the heart of every successful SOA.</a:t>
            </a:r>
          </a:p>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t>The ESB is a flexible connectivity infrastructure for integrating applications and services. While there is no broad agreement on all of the capabilities which can comprise an ESB, this basic definition is generally accepted by leading analysts and vendors.  For example, Roy </a:t>
            </a:r>
            <a:r>
              <a:rPr lang="en-US" dirty="0" err="1"/>
              <a:t>Shulte</a:t>
            </a:r>
            <a:r>
              <a:rPr lang="en-US" dirty="0"/>
              <a:t> of Gartner Group describes an ESB as </a:t>
            </a:r>
            <a:r>
              <a:rPr lang="ja-JP" altLang="en-US" i="1" dirty="0">
                <a:latin typeface="Arial"/>
              </a:rPr>
              <a:t>“</a:t>
            </a:r>
            <a:r>
              <a:rPr lang="en-US" i="1" dirty="0"/>
              <a:t>A lightweight connectivity infrastructure built using JMS, XML, and Web Services standards.</a:t>
            </a:r>
            <a:r>
              <a:rPr lang="ja-JP" altLang="en-US" i="1" dirty="0">
                <a:latin typeface="Arial"/>
              </a:rPr>
              <a:t>”</a:t>
            </a:r>
            <a:endParaRPr lang="en-US" dirty="0"/>
          </a:p>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t>An ESB does five basic things: </a:t>
            </a:r>
          </a:p>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t>It CONNECTS everything to everything</a:t>
            </a:r>
          </a:p>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t>It MATCHES &amp; ROUTES communications between services</a:t>
            </a:r>
          </a:p>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t>It CONVERTS between different transport protocols</a:t>
            </a:r>
          </a:p>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t>It TRANSFORMS between different data formats</a:t>
            </a:r>
          </a:p>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t>And It DISTRIBUTES business events</a:t>
            </a:r>
          </a:p>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t>The combination of any or all of these functions allows the rest of the IT infrastructure to be simplified, increasing both reliability and reuse, and offering the opportunity for long lasting cost savings</a:t>
            </a:r>
            <a:endParaRPr lang="en-GB" dirty="0"/>
          </a:p>
        </p:txBody>
      </p:sp>
    </p:spTree>
    <p:extLst>
      <p:ext uri="{BB962C8B-B14F-4D97-AF65-F5344CB8AC3E}">
        <p14:creationId xmlns:p14="http://schemas.microsoft.com/office/powerpoint/2010/main" val="23833800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Arial" charset="0"/>
                <a:ea typeface="ＭＳ Ｐゴシック" charset="-128"/>
              </a:rPr>
              <a:t>https://natural-language-classifier-</a:t>
            </a:r>
            <a:r>
              <a:rPr lang="en-US" altLang="en-US" dirty="0" err="1">
                <a:latin typeface="Arial" charset="0"/>
                <a:ea typeface="ＭＳ Ｐゴシック" charset="-128"/>
              </a:rPr>
              <a:t>demo.mybluemix.net</a:t>
            </a:r>
            <a:endParaRPr lang="en-US" altLang="en-US" dirty="0">
              <a:latin typeface="Arial" charset="0"/>
              <a:ea typeface="ＭＳ Ｐゴシック" charset="-128"/>
            </a:endParaRPr>
          </a:p>
        </p:txBody>
      </p:sp>
      <p:sp>
        <p:nvSpPr>
          <p:cNvPr id="491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ＭＳ Ｐゴシック" charset="-128"/>
              </a:defRPr>
            </a:lvl1pPr>
            <a:lvl2pPr marL="39346188" indent="-38871525">
              <a:spcBef>
                <a:spcPct val="30000"/>
              </a:spcBef>
              <a:defRPr sz="1200">
                <a:solidFill>
                  <a:schemeClr val="tx1"/>
                </a:solidFill>
                <a:latin typeface="Calibri" charset="0"/>
                <a:ea typeface="ＭＳ Ｐゴシック" charset="-128"/>
              </a:defRPr>
            </a:lvl2pPr>
            <a:lvl3pPr marL="1143000" indent="-228600">
              <a:spcBef>
                <a:spcPct val="30000"/>
              </a:spcBef>
              <a:defRPr sz="1200">
                <a:solidFill>
                  <a:schemeClr val="tx1"/>
                </a:solidFill>
                <a:latin typeface="Calibri" charset="0"/>
                <a:ea typeface="ＭＳ Ｐゴシック" charset="-128"/>
              </a:defRPr>
            </a:lvl3pPr>
            <a:lvl4pPr marL="1600200" indent="-228600">
              <a:spcBef>
                <a:spcPct val="30000"/>
              </a:spcBef>
              <a:defRPr sz="1200">
                <a:solidFill>
                  <a:schemeClr val="tx1"/>
                </a:solidFill>
                <a:latin typeface="Calibri" charset="0"/>
                <a:ea typeface="ＭＳ Ｐゴシック" charset="-128"/>
              </a:defRPr>
            </a:lvl4pPr>
            <a:lvl5pPr marL="2057400" indent="-228600">
              <a:spcBef>
                <a:spcPct val="30000"/>
              </a:spcBef>
              <a:defRPr sz="12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1200">
                <a:solidFill>
                  <a:schemeClr val="tx1"/>
                </a:solidFill>
                <a:latin typeface="Calibri" charset="0"/>
                <a:ea typeface="ＭＳ Ｐゴシック" charset="-128"/>
              </a:defRPr>
            </a:lvl9pPr>
          </a:lstStyle>
          <a:p>
            <a:pPr>
              <a:spcBef>
                <a:spcPct val="0"/>
              </a:spcBef>
            </a:pPr>
            <a:fld id="{9132E551-B555-054E-B94D-9852A086CA55}" type="slidenum">
              <a:rPr lang="en-US" altLang="en-US">
                <a:latin typeface="Arial" charset="0"/>
                <a:ea typeface="ヒラギノ角ゴ Pro W3" charset="-128"/>
              </a:rPr>
              <a:pPr>
                <a:spcBef>
                  <a:spcPct val="0"/>
                </a:spcBef>
              </a:pPr>
              <a:t>50</a:t>
            </a:fld>
            <a:endParaRPr lang="en-US" altLang="en-US">
              <a:latin typeface="Arial" charset="0"/>
              <a:ea typeface="ヒラギノ角ゴ Pro W3" charset="-128"/>
            </a:endParaRPr>
          </a:p>
        </p:txBody>
      </p:sp>
    </p:spTree>
    <p:extLst>
      <p:ext uri="{BB962C8B-B14F-4D97-AF65-F5344CB8AC3E}">
        <p14:creationId xmlns:p14="http://schemas.microsoft.com/office/powerpoint/2010/main" val="1002779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A95947D-253A-4524-A882-ED4DEAE95036}" type="slidenum">
              <a:rPr kumimoji="0" lang="en-US" sz="1200" b="0" i="0" u="none" strike="noStrike" kern="1200" cap="none" spc="0" normalizeH="0" baseline="0" noProof="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05954" name="Rectangle 2"/>
          <p:cNvSpPr>
            <a:spLocks noGrp="1" noRot="1" noChangeAspect="1" noChangeArrowheads="1" noTextEdit="1"/>
          </p:cNvSpPr>
          <p:nvPr>
            <p:ph type="sldImg"/>
          </p:nvPr>
        </p:nvSpPr>
        <p:spPr>
          <a:ln/>
        </p:spPr>
      </p:sp>
      <p:sp>
        <p:nvSpPr>
          <p:cNvPr id="1405955" name="Rectangle 3"/>
          <p:cNvSpPr>
            <a:spLocks noGrp="1" noChangeArrowheads="1"/>
          </p:cNvSpPr>
          <p:nvPr>
            <p:ph type="body" idx="1"/>
          </p:nvPr>
        </p:nvSpPr>
        <p:spPr>
          <a:xfrm>
            <a:off x="272762" y="4290165"/>
            <a:ext cx="6312477" cy="4117932"/>
          </a:xfrm>
        </p:spPr>
        <p:txBody>
          <a:bodyPr/>
          <a:lstStyle/>
          <a:p>
            <a:r>
              <a:rPr lang="en-GB"/>
              <a:t>Main points: </a:t>
            </a:r>
          </a:p>
          <a:p>
            <a:pPr>
              <a:buFontTx/>
              <a:buChar char="•"/>
            </a:pPr>
            <a:r>
              <a:rPr lang="en-GB"/>
              <a:t>Connectivity between your applications is what powers your business – very easy to get bogged down. </a:t>
            </a:r>
          </a:p>
          <a:p>
            <a:pPr>
              <a:buFontTx/>
              <a:buChar char="•"/>
            </a:pPr>
            <a:r>
              <a:rPr lang="en-GB"/>
              <a:t>SOA can help to point your business where you want to be – but fundamental to the success of SOA is the improvement of connectivity throughout the business. (i.e. Decoupling the links between applications, systems and services)</a:t>
            </a:r>
          </a:p>
        </p:txBody>
      </p:sp>
    </p:spTree>
    <p:extLst>
      <p:ext uri="{BB962C8B-B14F-4D97-AF65-F5344CB8AC3E}">
        <p14:creationId xmlns:p14="http://schemas.microsoft.com/office/powerpoint/2010/main" val="2945577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2484C5E-6A74-FB4F-AC3D-BDF03AD3F9D7}" type="slidenum">
              <a:rPr kumimoji="0" lang="en-US" sz="1200" b="0" i="0" u="none" strike="noStrike" kern="1200" cap="none" spc="0" normalizeH="0" baseline="0" noProof="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40994"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b"/>
          <a:lstStyle>
            <a:lvl1pPr algn="l">
              <a:defRPr>
                <a:solidFill>
                  <a:schemeClr val="tx1"/>
                </a:solidFill>
                <a:latin typeface="Arial" charset="0"/>
                <a:ea typeface="ＭＳ Ｐゴシック" charset="0"/>
                <a:cs typeface="Arial" charset="0"/>
              </a:defRPr>
            </a:lvl1pPr>
            <a:lvl2pPr marL="742950" indent="-285750" algn="l">
              <a:defRPr>
                <a:solidFill>
                  <a:schemeClr val="tx1"/>
                </a:solidFill>
                <a:latin typeface="Arial" charset="0"/>
                <a:ea typeface="Arial" charset="0"/>
                <a:cs typeface="Arial" charset="0"/>
              </a:defRPr>
            </a:lvl2pPr>
            <a:lvl3pPr marL="1143000" indent="-228600" algn="l">
              <a:defRPr>
                <a:solidFill>
                  <a:schemeClr val="tx1"/>
                </a:solidFill>
                <a:latin typeface="Arial" charset="0"/>
                <a:ea typeface="Arial" charset="0"/>
                <a:cs typeface="Arial" charset="0"/>
              </a:defRPr>
            </a:lvl3pPr>
            <a:lvl4pPr marL="1600200" indent="-228600" algn="l">
              <a:defRPr>
                <a:solidFill>
                  <a:schemeClr val="tx1"/>
                </a:solidFill>
                <a:latin typeface="Arial" charset="0"/>
                <a:ea typeface="Arial" charset="0"/>
                <a:cs typeface="Arial" charset="0"/>
              </a:defRPr>
            </a:lvl4pPr>
            <a:lvl5pPr marL="2057400" indent="-228600" algn="l">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B0A8BFB-9636-EC47-BB03-C0E832A00D2B}" type="slidenum">
              <a:rPr kumimoji="0" lang="en-GB" sz="1200" b="0" i="0" u="none" strike="noStrike" kern="1200" cap="none" spc="0" normalizeH="0" baseline="0" noProof="0">
                <a:ln>
                  <a:noFill/>
                </a:ln>
                <a:solidFill>
                  <a:srgbClr val="000000"/>
                </a:solidFill>
                <a:effectLst/>
                <a:uLnTx/>
                <a:uFillTx/>
                <a:latin typeface="Arial" charset="0"/>
                <a:ea typeface="ＭＳ Ｐゴシック" charset="0"/>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GB" sz="12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40995" name="Rectangle 2"/>
          <p:cNvSpPr>
            <a:spLocks noGrp="1" noRot="1" noChangeAspect="1" noChangeArrowheads="1" noTextEdit="1"/>
          </p:cNvSpPr>
          <p:nvPr>
            <p:ph type="sldImg"/>
          </p:nvPr>
        </p:nvSpPr>
        <p:spPr>
          <a:xfrm>
            <a:off x="384175" y="685800"/>
            <a:ext cx="6091238" cy="3427413"/>
          </a:xfrm>
          <a:ln/>
          <a:extLst>
            <a:ext uri="{FAA26D3D-D897-4be2-8F04-BA451C77F1D7}">
              <ma14:placeholderFlag xmlns:ma14="http://schemas.microsoft.com/office/mac/drawingml/2011/main" xmlns="" val="1"/>
            </a:ext>
          </a:extLst>
        </p:spPr>
      </p:sp>
      <p:sp>
        <p:nvSpPr>
          <p:cNvPr id="340996" name="Text Box 3"/>
          <p:cNvSpPr>
            <a:spLocks noGrp="1" noChangeArrowheads="1"/>
          </p:cNvSpPr>
          <p:nvPr>
            <p:ph type="body" idx="1"/>
          </p:nvPr>
        </p:nvSpPr>
        <p:spPr>
          <a:xfrm>
            <a:off x="685800" y="4343400"/>
            <a:ext cx="5486400" cy="4481513"/>
          </a:xfrm>
          <a:ln/>
          <a:extLst>
            <a:ext uri="{909E8E84-426E-40dd-AFC4-6F175D3DCCD1}">
              <a14:hiddenFill xmlns:a14="http://schemas.microsoft.com/office/drawing/2010/main" xmlns="">
                <a:solidFill>
                  <a:srgbClr val="BBE0E3"/>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823" tIns="46078" rIns="91823" bIns="46078">
            <a:spAutoFit/>
          </a:bodyP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b="1" dirty="0"/>
          </a:p>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dirty="0"/>
              <a:t>Main Point </a:t>
            </a:r>
            <a:r>
              <a:rPr lang="en-US" dirty="0"/>
              <a:t>An ESB provides the integration layer to connect you IT systems and provide services, </a:t>
            </a:r>
          </a:p>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dirty="0"/>
          </a:p>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t>Many SOA connectivity implementation efforts leverage a Enterprise Service Bus.  The ESB can help you achieve the goal of SOA – in fact the ESB is widely accepted as a key element at the heart of every successful SOA.</a:t>
            </a:r>
          </a:p>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t>The ESB is a flexible connectivity infrastructure for integrating applications and services. While there is no broad agreement on all of the capabilities which can comprise an ESB, this basic definition is generally accepted by leading analysts and vendors.  For example, Roy </a:t>
            </a:r>
            <a:r>
              <a:rPr lang="en-US" dirty="0" err="1"/>
              <a:t>Shulte</a:t>
            </a:r>
            <a:r>
              <a:rPr lang="en-US" dirty="0"/>
              <a:t> of Gartner Group describes an ESB as </a:t>
            </a:r>
            <a:r>
              <a:rPr lang="ja-JP" altLang="en-US" i="1" dirty="0">
                <a:latin typeface="Arial"/>
              </a:rPr>
              <a:t>“</a:t>
            </a:r>
            <a:r>
              <a:rPr lang="en-US" i="1" dirty="0"/>
              <a:t>A lightweight connectivity infrastructure built using JMS, XML, and Web Services standards.</a:t>
            </a:r>
            <a:r>
              <a:rPr lang="ja-JP" altLang="en-US" i="1" dirty="0">
                <a:latin typeface="Arial"/>
              </a:rPr>
              <a:t>”</a:t>
            </a:r>
            <a:endParaRPr lang="en-US" dirty="0"/>
          </a:p>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t>An ESB does five basic things: </a:t>
            </a:r>
          </a:p>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t>It CONNECTS everything to everything</a:t>
            </a:r>
          </a:p>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t>It MATCHES &amp; ROUTES communications between services</a:t>
            </a:r>
          </a:p>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t>It CONVERTS between different transport protocols</a:t>
            </a:r>
          </a:p>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t>It TRANSFORMS between different data formats</a:t>
            </a:r>
          </a:p>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t>And It DISTRIBUTES business events</a:t>
            </a:r>
          </a:p>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t>The combination of any or all of these functions allows the rest of the IT infrastructure to be simplified, increasing both reliability and reuse, and offering the opportunity for long lasting cost savings</a:t>
            </a:r>
            <a:endParaRPr lang="en-GB" dirty="0"/>
          </a:p>
        </p:txBody>
      </p:sp>
    </p:spTree>
    <p:extLst>
      <p:ext uri="{BB962C8B-B14F-4D97-AF65-F5344CB8AC3E}">
        <p14:creationId xmlns:p14="http://schemas.microsoft.com/office/powerpoint/2010/main" val="380703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62A1B11-6B52-4FB5-92BD-FE76FD1478AB}" type="slidenum">
              <a:rPr kumimoji="0" lang="en-US" altLang="en-US"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409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GB" altLang="en-US" dirty="0"/>
              <a:t>As</a:t>
            </a:r>
            <a:r>
              <a:rPr lang="en-GB" altLang="en-US" baseline="0" dirty="0"/>
              <a:t> your IT systems evolve, new standards come out like REST or JSON that the original application wasn’t designed for.  So you can rip-open that old application and write some code for these new standards, OR you can use middleware that has adapters and connectors to convert in real-time the data from your existing systems into formats that other systems need.  Furthermore, by </a:t>
            </a:r>
            <a:r>
              <a:rPr lang="en-US" sz="1200" b="0" kern="1200" dirty="0">
                <a:solidFill>
                  <a:schemeClr val="tx1"/>
                </a:solidFill>
                <a:latin typeface="+mn-lt"/>
                <a:ea typeface="+mn-ea"/>
                <a:cs typeface="+mn-cs"/>
              </a:rPr>
              <a:t>canonicalization </a:t>
            </a:r>
            <a:r>
              <a:rPr lang="en-GB" altLang="en-US" b="0" baseline="0" dirty="0"/>
              <a:t>these</a:t>
            </a:r>
            <a:r>
              <a:rPr lang="en-GB" altLang="en-US" baseline="0" dirty="0"/>
              <a:t> “integrations” you achieve far greater reusability reducing time and cost.  </a:t>
            </a:r>
          </a:p>
        </p:txBody>
      </p:sp>
      <p:sp>
        <p:nvSpPr>
          <p:cNvPr id="2" name="Footer Placeholder 1"/>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84248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F6C9E98-F5D2-8A41-9F11-DF191E2769FE}"/>
              </a:ext>
            </a:extLst>
          </p:cNvPr>
          <p:cNvSpPr>
            <a:spLocks noGrp="1" noChangeArrowheads="1"/>
          </p:cNvSpPr>
          <p:nvPr>
            <p:ph type="sldNum" sz="quarter" idx="5"/>
          </p:nvPr>
        </p:nvSpPr>
        <p:spPr>
          <a:ln/>
        </p:spPr>
        <p:txBody>
          <a:bodyPr/>
          <a:lstStyle/>
          <a:p>
            <a:fld id="{CC8E2F4B-8E1B-6C4B-81CF-0A6799726309}" type="slidenum">
              <a:rPr lang="en-US" altLang="en-US"/>
              <a:pPr/>
              <a:t>10</a:t>
            </a:fld>
            <a:endParaRPr lang="en-US" altLang="en-US"/>
          </a:p>
        </p:txBody>
      </p:sp>
      <p:sp>
        <p:nvSpPr>
          <p:cNvPr id="890882" name="Rectangle 2">
            <a:extLst>
              <a:ext uri="{FF2B5EF4-FFF2-40B4-BE49-F238E27FC236}">
                <a16:creationId xmlns:a16="http://schemas.microsoft.com/office/drawing/2014/main" id="{5AFDAFDA-95AE-6542-A5DE-D93FAA89314D}"/>
              </a:ext>
            </a:extLst>
          </p:cNvPr>
          <p:cNvSpPr>
            <a:spLocks noGrp="1" noRot="1" noChangeAspect="1" noChangeArrowheads="1" noTextEdit="1"/>
          </p:cNvSpPr>
          <p:nvPr>
            <p:ph type="sldImg"/>
          </p:nvPr>
        </p:nvSpPr>
        <p:spPr>
          <a:xfrm>
            <a:off x="404813" y="696913"/>
            <a:ext cx="6178550" cy="3476625"/>
          </a:xfrm>
          <a:ln/>
        </p:spPr>
      </p:sp>
      <p:sp>
        <p:nvSpPr>
          <p:cNvPr id="890883" name="Rectangle 3">
            <a:extLst>
              <a:ext uri="{FF2B5EF4-FFF2-40B4-BE49-F238E27FC236}">
                <a16:creationId xmlns:a16="http://schemas.microsoft.com/office/drawing/2014/main" id="{20F2BEDC-33D2-FC44-B0DE-0DE3C0DC1949}"/>
              </a:ext>
            </a:extLst>
          </p:cNvPr>
          <p:cNvSpPr>
            <a:spLocks noGrp="1" noChangeArrowheads="1"/>
          </p:cNvSpPr>
          <p:nvPr>
            <p:ph type="body" idx="1"/>
          </p:nvPr>
        </p:nvSpPr>
        <p:spPr>
          <a:xfrm>
            <a:off x="696913" y="4405313"/>
            <a:ext cx="5591175" cy="4171950"/>
          </a:xfrm>
        </p:spPr>
        <p:txBody>
          <a:bodyPr lIns="90500" tIns="45251" rIns="90500" bIns="45251"/>
          <a:lstStyle/>
          <a:p>
            <a:pPr marL="228600" indent="-228600"/>
            <a:r>
              <a:rPr lang="en-US" altLang="en-US"/>
              <a:t>The Enterprise Service Bus (ESB) can help you achieve the goal of SOA – in fact the ESB widely accepted as key element at the heart of every successful SOA.</a:t>
            </a:r>
          </a:p>
          <a:p>
            <a:pPr marL="228600" indent="-228600"/>
            <a:endParaRPr lang="en-US" altLang="en-US"/>
          </a:p>
          <a:p>
            <a:pPr marL="228600" indent="-228600"/>
            <a:r>
              <a:rPr lang="en-US" altLang="en-US"/>
              <a:t>The ESB is a flexible connectivity infrastructure for integrating applications and services.  While there is no broad agreement on all of the capabilities which can comprise an ESB, this basic definition is generally accepted by leading analysts and vendors.  For example, Roy Shulte of Gartner Group describes an ESB as </a:t>
            </a:r>
            <a:r>
              <a:rPr lang="en-US" altLang="en-US" i="1"/>
              <a:t>“A lightweight connectivity infrastructure built using JMS, XML, and Web Services standards.”</a:t>
            </a:r>
            <a:endParaRPr lang="en-US" altLang="en-US"/>
          </a:p>
          <a:p>
            <a:pPr marL="228600" indent="-228600"/>
            <a:endParaRPr lang="en-US" altLang="en-US"/>
          </a:p>
          <a:p>
            <a:pPr marL="228600" indent="-228600"/>
            <a:r>
              <a:rPr lang="en-US" altLang="en-US"/>
              <a:t>The ESB does four basic things: </a:t>
            </a:r>
          </a:p>
          <a:p>
            <a:pPr marL="228600" indent="-228600">
              <a:buFontTx/>
              <a:buAutoNum type="arabicPeriod"/>
            </a:pPr>
            <a:r>
              <a:rPr lang="en-US" altLang="en-US"/>
              <a:t>It MATCHES &amp; ROUTES communications between services</a:t>
            </a:r>
          </a:p>
          <a:p>
            <a:pPr marL="228600" indent="-228600">
              <a:buFontTx/>
              <a:buAutoNum type="arabicPeriod"/>
            </a:pPr>
            <a:r>
              <a:rPr lang="en-US" altLang="en-US"/>
              <a:t>It CONVERTS between different transport protocols</a:t>
            </a:r>
          </a:p>
          <a:p>
            <a:pPr marL="228600" indent="-228600">
              <a:buFontTx/>
              <a:buAutoNum type="arabicPeriod"/>
            </a:pPr>
            <a:r>
              <a:rPr lang="en-US" altLang="en-US"/>
              <a:t>It TRANSFORMS between different data formats</a:t>
            </a:r>
          </a:p>
          <a:p>
            <a:pPr marL="228600" indent="-228600">
              <a:buFontTx/>
              <a:buAutoNum type="arabicPeriod"/>
            </a:pPr>
            <a:r>
              <a:rPr lang="en-US" altLang="en-US"/>
              <a:t>It IDENTIFIES &amp; DISTRIBUTES business events</a:t>
            </a:r>
          </a:p>
          <a:p>
            <a:pPr marL="228600" indent="-228600"/>
            <a:endParaRPr lang="en-US" altLang="en-US"/>
          </a:p>
          <a:p>
            <a:pPr marL="228600" indent="-228600"/>
            <a:r>
              <a:rPr lang="en-US" altLang="en-US"/>
              <a:t>The flexibility and “service virtualization” provided by the ESB is achieved through what architects call “separation of concerns” – the clear separation between the applications which run the business (including business services and business processes) and the ESB (the infrastructure for connecting applications and services together).  This flexibility enables IT change with very limited impact – such as the update or replacement of a given business service, or the development of a new composite solution which leverages existing services.  That is the power of the ESB – enabling you to realize the full value of SOA.</a:t>
            </a:r>
          </a:p>
          <a:p>
            <a:pPr marL="228600" indent="-228600"/>
            <a:endParaRPr lang="en-US" altLang="en-US"/>
          </a:p>
          <a:p>
            <a:pPr marL="228600" indent="-228600"/>
            <a:endParaRPr lang="en-US" altLang="en-US"/>
          </a:p>
        </p:txBody>
      </p:sp>
    </p:spTree>
    <p:extLst>
      <p:ext uri="{BB962C8B-B14F-4D97-AF65-F5344CB8AC3E}">
        <p14:creationId xmlns:p14="http://schemas.microsoft.com/office/powerpoint/2010/main" val="3414705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hdr" sz="quarter"/>
          </p:nvPr>
        </p:nvSpPr>
        <p:spPr>
          <a:noFill/>
        </p:spPr>
        <p:txBody>
          <a:bodyPr/>
          <a:lstStyle/>
          <a:p>
            <a:r>
              <a:rPr lang="en-US">
                <a:latin typeface="Arial" pitchFamily="34" charset="0"/>
                <a:cs typeface="Arial" pitchFamily="34" charset="0"/>
              </a:rPr>
              <a:t>An IBM Proof of Technology</a:t>
            </a:r>
          </a:p>
        </p:txBody>
      </p:sp>
      <p:sp>
        <p:nvSpPr>
          <p:cNvPr id="234499" name="Rectangle 6"/>
          <p:cNvSpPr>
            <a:spLocks noGrp="1" noChangeArrowheads="1"/>
          </p:cNvSpPr>
          <p:nvPr>
            <p:ph type="ftr" sz="quarter" idx="4"/>
          </p:nvPr>
        </p:nvSpPr>
        <p:spPr>
          <a:noFill/>
        </p:spPr>
        <p:txBody>
          <a:bodyPr/>
          <a:lstStyle/>
          <a:p>
            <a:r>
              <a:rPr lang="en-US">
                <a:latin typeface="Arial" pitchFamily="34" charset="0"/>
                <a:cs typeface="Arial" pitchFamily="34" charset="0"/>
              </a:rPr>
              <a:t>Go to 'View &gt; Header and Footer' to change this to match the event title</a:t>
            </a:r>
          </a:p>
        </p:txBody>
      </p:sp>
      <p:sp>
        <p:nvSpPr>
          <p:cNvPr id="234500" name="Rectangle 7"/>
          <p:cNvSpPr>
            <a:spLocks noGrp="1" noChangeArrowheads="1"/>
          </p:cNvSpPr>
          <p:nvPr>
            <p:ph type="sldNum" sz="quarter" idx="5"/>
          </p:nvPr>
        </p:nvSpPr>
        <p:spPr>
          <a:noFill/>
        </p:spPr>
        <p:txBody>
          <a:bodyPr/>
          <a:lstStyle/>
          <a:p>
            <a:fld id="{A091BD72-032A-4D77-8B73-56CD5399EA6E}" type="slidenum">
              <a:rPr lang="en-US">
                <a:latin typeface="Arial" pitchFamily="34" charset="0"/>
                <a:cs typeface="Arial" pitchFamily="34" charset="0"/>
              </a:rPr>
              <a:pPr/>
              <a:t>11</a:t>
            </a:fld>
            <a:endParaRPr lang="en-US">
              <a:latin typeface="Arial" pitchFamily="34" charset="0"/>
              <a:cs typeface="Arial" pitchFamily="34" charset="0"/>
            </a:endParaRPr>
          </a:p>
        </p:txBody>
      </p:sp>
      <p:sp>
        <p:nvSpPr>
          <p:cNvPr id="234501" name="Rectangle 2"/>
          <p:cNvSpPr>
            <a:spLocks noGrp="1" noRot="1" noChangeAspect="1" noChangeArrowheads="1" noTextEdit="1"/>
          </p:cNvSpPr>
          <p:nvPr>
            <p:ph type="sldImg"/>
          </p:nvPr>
        </p:nvSpPr>
        <p:spPr>
          <a:xfrm>
            <a:off x="184150" y="706438"/>
            <a:ext cx="6292850" cy="3540125"/>
          </a:xfrm>
          <a:ln/>
        </p:spPr>
      </p:sp>
      <p:sp>
        <p:nvSpPr>
          <p:cNvPr id="234502" name="Rectangle 3"/>
          <p:cNvSpPr>
            <a:spLocks noGrp="1" noChangeArrowheads="1"/>
          </p:cNvSpPr>
          <p:nvPr>
            <p:ph type="body" idx="1"/>
          </p:nvPr>
        </p:nvSpPr>
        <p:spPr>
          <a:xfrm>
            <a:off x="885528" y="4484310"/>
            <a:ext cx="4872633" cy="4248452"/>
          </a:xfrm>
          <a:noFill/>
          <a:ln/>
        </p:spPr>
        <p:txBody>
          <a:bodyPr/>
          <a:lstStyle/>
          <a:p>
            <a:pPr eaLnBrk="1" hangingPunct="1">
              <a:lnSpc>
                <a:spcPct val="90000"/>
              </a:lnSpc>
            </a:pPr>
            <a:r>
              <a:rPr lang="en-US" sz="900" dirty="0">
                <a:latin typeface="Arial" pitchFamily="34" charset="0"/>
                <a:cs typeface="Arial" pitchFamily="34" charset="0"/>
              </a:rPr>
              <a:t>Let's now discuss what an integration solution should deliver in terms of a concrete scenario to help understand exactly which problems such a product can be used to address. </a:t>
            </a:r>
          </a:p>
          <a:p>
            <a:pPr eaLnBrk="1" hangingPunct="1">
              <a:lnSpc>
                <a:spcPct val="90000"/>
              </a:lnSpc>
            </a:pPr>
            <a:endParaRPr lang="en-US" sz="900" dirty="0">
              <a:latin typeface="Arial" pitchFamily="34" charset="0"/>
              <a:cs typeface="Arial" pitchFamily="34" charset="0"/>
            </a:endParaRPr>
          </a:p>
          <a:p>
            <a:pPr eaLnBrk="1" hangingPunct="1">
              <a:lnSpc>
                <a:spcPct val="90000"/>
              </a:lnSpc>
            </a:pPr>
            <a:r>
              <a:rPr lang="en-US" sz="900" dirty="0">
                <a:latin typeface="Arial" pitchFamily="34" charset="0"/>
                <a:cs typeface="Arial" pitchFamily="34" charset="0"/>
              </a:rPr>
              <a:t>Application A sends some data to application B. At design time, the two applications agreed on the format of the data as the ordered set {Trader Name, Stock, Qty, Price, Date}. Further, the date is in US format, the price in US dollars, and the data is delimited using commas.</a:t>
            </a:r>
          </a:p>
          <a:p>
            <a:pPr eaLnBrk="1" hangingPunct="1">
              <a:lnSpc>
                <a:spcPct val="90000"/>
              </a:lnSpc>
            </a:pPr>
            <a:endParaRPr lang="en-US" sz="900" dirty="0">
              <a:latin typeface="Arial" pitchFamily="34" charset="0"/>
              <a:cs typeface="Arial" pitchFamily="34" charset="0"/>
            </a:endParaRPr>
          </a:p>
          <a:p>
            <a:pPr eaLnBrk="1" hangingPunct="1">
              <a:lnSpc>
                <a:spcPct val="90000"/>
              </a:lnSpc>
            </a:pPr>
            <a:r>
              <a:rPr lang="en-US" sz="900" dirty="0">
                <a:latin typeface="Arial" pitchFamily="34" charset="0"/>
                <a:cs typeface="Arial" pitchFamily="34" charset="0"/>
              </a:rPr>
              <a:t>Sometime later, Application C is introduced. It needs the same data, but because it is a packaged application from a vendor or maybe an application that already existed, it expects data to arrive in a different format. The date is in UK format, the price is in pounds sterling and the data is delimited by a hash (#). So, we now have an integration choice to make. Either application C must be enhanced to support the data format between A and B, or application A must be enhanced to support a second data format for application C. With only three applications this is not an horrendous scenario. But over time, as more applications are introduced, or existing applications are changed, more and more interfaces are required just to deal with the multiple data formats. The number of interfaces required and the cost to implement and test the changes grows exponentially and very quickly gets out of hand.</a:t>
            </a:r>
          </a:p>
          <a:p>
            <a:pPr eaLnBrk="1" hangingPunct="1">
              <a:lnSpc>
                <a:spcPct val="90000"/>
              </a:lnSpc>
            </a:pPr>
            <a:endParaRPr lang="en-US" sz="900" dirty="0">
              <a:latin typeface="Arial" pitchFamily="34" charset="0"/>
              <a:cs typeface="Arial" pitchFamily="34" charset="0"/>
            </a:endParaRPr>
          </a:p>
          <a:p>
            <a:pPr eaLnBrk="1" hangingPunct="1">
              <a:lnSpc>
                <a:spcPct val="90000"/>
              </a:lnSpc>
            </a:pPr>
            <a:r>
              <a:rPr lang="en-US" sz="900" dirty="0">
                <a:latin typeface="Arial" pitchFamily="34" charset="0"/>
                <a:cs typeface="Arial" pitchFamily="34" charset="0"/>
              </a:rPr>
              <a:t>In the Industry this situation is routinely called the "spaghetti syndrome". It is characterized by application specific interfaces and hard wired routing between applications. This is complicated, expensive, inflexible and unresponsive. The solution is the use of a message broker.  With this approach the broker sits in the middle of the applications and each application is interfaced once to the broker.  This can be done non-invasively through the use of an adapter.  The message broker then handles the task of talking to the destination application by transforming the message to its required format and routing it.  Introducing a message broker means that applications can easily be added or changed in isolation. Moreover, the complexity of data formats and logical connectivity is removed from the application, leaving it to focus on providing business value. This so called "Hub and Spoke" architecture provides true flexibility in application design, allowing new and valuable applications to be created by integrating existing applications without change. </a:t>
            </a:r>
          </a:p>
        </p:txBody>
      </p:sp>
    </p:spTree>
    <p:extLst>
      <p:ext uri="{BB962C8B-B14F-4D97-AF65-F5344CB8AC3E}">
        <p14:creationId xmlns:p14="http://schemas.microsoft.com/office/powerpoint/2010/main" val="442338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eaLnBrk="1" hangingPunct="1"/>
            <a:r>
              <a:rPr lang="en-US" altLang="en-US" dirty="0">
                <a:latin typeface="Arial" pitchFamily="34" charset="0"/>
              </a:rPr>
              <a:t>{DESCRIPTION}</a:t>
            </a:r>
          </a:p>
          <a:p>
            <a:pPr eaLnBrk="1" hangingPunct="1"/>
            <a:r>
              <a:rPr lang="en-CA" altLang="en-US" dirty="0">
                <a:latin typeface="Arial" pitchFamily="34" charset="0"/>
                <a:ea typeface="Arial Unicode MS" pitchFamily="34" charset="-128"/>
                <a:cs typeface="Arial Unicode MS" pitchFamily="34" charset="-128"/>
              </a:rPr>
              <a:t>This slide contains a graphic that is covered by the narration written in the transcription of this slide.</a:t>
            </a:r>
          </a:p>
          <a:p>
            <a:pPr eaLnBrk="1" hangingPunct="1"/>
            <a:endParaRPr lang="en-CA" altLang="en-US" dirty="0">
              <a:latin typeface="Arial" pitchFamily="34" charset="0"/>
              <a:ea typeface="Arial Unicode MS" pitchFamily="34" charset="-128"/>
              <a:cs typeface="Arial Unicode MS" pitchFamily="34" charset="-128"/>
            </a:endParaRPr>
          </a:p>
          <a:p>
            <a:pPr eaLnBrk="1" hangingPunct="1"/>
            <a:r>
              <a:rPr lang="en-CA" altLang="en-US" dirty="0">
                <a:latin typeface="Arial" pitchFamily="34" charset="0"/>
                <a:ea typeface="Arial Unicode MS" pitchFamily="34" charset="-128"/>
                <a:cs typeface="Arial Unicode MS" pitchFamily="34" charset="-128"/>
              </a:rPr>
              <a:t>REST and SOAP APIs</a:t>
            </a:r>
          </a:p>
          <a:p>
            <a:pPr eaLnBrk="1" hangingPunct="1"/>
            <a:endParaRPr lang="en-US" altLang="en-US" dirty="0">
              <a:latin typeface="Arial" pitchFamily="34" charset="0"/>
              <a:ea typeface="Arial Unicode MS" pitchFamily="34" charset="-128"/>
              <a:cs typeface="Arial Unicode MS" pitchFamily="34" charset="-128"/>
            </a:endParaRPr>
          </a:p>
          <a:p>
            <a:pPr eaLnBrk="1" hangingPunct="1"/>
            <a:r>
              <a:rPr lang="en-US" altLang="en-US" dirty="0">
                <a:latin typeface="Arial" pitchFamily="34" charset="0"/>
                <a:ea typeface="Arial Unicode MS" pitchFamily="34" charset="-128"/>
                <a:cs typeface="Arial Unicode MS" pitchFamily="34" charset="-128"/>
              </a:rPr>
              <a:t>{TRANSCRIPT}</a:t>
            </a:r>
          </a:p>
          <a:p>
            <a:r>
              <a:rPr lang="en-CA" altLang="en-US" dirty="0">
                <a:latin typeface="Arial" pitchFamily="34" charset="0"/>
              </a:rPr>
              <a:t>The IBM API Management is a single comprehensive solution to design, secure, control, published, monitor and manage an enterprise’s APIs. There are two key layers to the IBM API Management solution: the management layer, IBM API Management and the API gateway layer, IBM </a:t>
            </a:r>
            <a:r>
              <a:rPr lang="en-CA" altLang="en-US" dirty="0" err="1">
                <a:latin typeface="Arial" pitchFamily="34" charset="0"/>
              </a:rPr>
              <a:t>DataPower</a:t>
            </a:r>
            <a:r>
              <a:rPr lang="en-CA" altLang="en-US" dirty="0">
                <a:latin typeface="Arial" pitchFamily="34" charset="0"/>
              </a:rPr>
              <a:t>. Although the API Management solution is relatively young, the strength of this solution is IBM </a:t>
            </a:r>
            <a:r>
              <a:rPr lang="en-CA" altLang="en-US" dirty="0" err="1">
                <a:latin typeface="Arial" pitchFamily="34" charset="0"/>
              </a:rPr>
              <a:t>DataPower</a:t>
            </a:r>
            <a:r>
              <a:rPr lang="en-CA" altLang="en-US" dirty="0">
                <a:latin typeface="Arial" pitchFamily="34" charset="0"/>
              </a:rPr>
              <a:t> - the highly secure, highly scalable appliance. The API Management solution supports IBM </a:t>
            </a:r>
            <a:r>
              <a:rPr lang="en-CA" altLang="en-US" dirty="0" err="1">
                <a:latin typeface="Arial" pitchFamily="34" charset="0"/>
              </a:rPr>
              <a:t>DataPower</a:t>
            </a:r>
            <a:r>
              <a:rPr lang="en-CA" altLang="en-US" dirty="0">
                <a:latin typeface="Arial" pitchFamily="34" charset="0"/>
              </a:rPr>
              <a:t> in both physical and virtual form factors. See the latest hardware requirements to understand the supported minimum firmware levels for </a:t>
            </a:r>
            <a:r>
              <a:rPr lang="en-CA" altLang="en-US" dirty="0" err="1">
                <a:latin typeface="Arial" pitchFamily="34" charset="0"/>
              </a:rPr>
              <a:t>DataPower</a:t>
            </a:r>
            <a:r>
              <a:rPr lang="en-CA" altLang="en-US" dirty="0">
                <a:latin typeface="Arial" pitchFamily="34" charset="0"/>
              </a:rPr>
              <a:t>. IBM API Management on the other hand is only available in a virtual form factor supported on VMware, Zen and </a:t>
            </a:r>
            <a:r>
              <a:rPr lang="en-CA" altLang="en-US" dirty="0" err="1">
                <a:latin typeface="Arial" pitchFamily="34" charset="0"/>
              </a:rPr>
              <a:t>PureApplication</a:t>
            </a:r>
            <a:r>
              <a:rPr lang="en-CA" altLang="en-US" dirty="0">
                <a:latin typeface="Arial" pitchFamily="34" charset="0"/>
              </a:rPr>
              <a:t> System at the time of this recording. Altogether, IBM API Management solutions is a fully on premise, multitenant solution for API providers.</a:t>
            </a:r>
            <a:endParaRPr lang="en-US" altLang="en-US" dirty="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77D9AEE1-8B63-473E-8F35-26921468DDBA}" type="slidenum">
              <a:rPr lang="en-US" smtClean="0"/>
              <a:pPr>
                <a:defRPr/>
              </a:pPr>
              <a:t>16</a:t>
            </a:fld>
            <a:endParaRPr lang="en-US"/>
          </a:p>
        </p:txBody>
      </p:sp>
      <p:sp>
        <p:nvSpPr>
          <p:cNvPr id="5" name="Footer Placeholder 4"/>
          <p:cNvSpPr>
            <a:spLocks noGrp="1"/>
          </p:cNvSpPr>
          <p:nvPr>
            <p:ph type="ftr" sz="quarter" idx="11"/>
          </p:nvPr>
        </p:nvSpPr>
        <p:spPr/>
        <p:txBody>
          <a:bodyPr/>
          <a:lstStyle/>
          <a:p>
            <a:pPr>
              <a:defRPr/>
            </a:pPr>
            <a:endParaRPr lang="en-US"/>
          </a:p>
        </p:txBody>
      </p:sp>
    </p:spTree>
    <p:extLst>
      <p:ext uri="{BB962C8B-B14F-4D97-AF65-F5344CB8AC3E}">
        <p14:creationId xmlns:p14="http://schemas.microsoft.com/office/powerpoint/2010/main" val="9649101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7.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8.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1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5.xml"/><Relationship Id="rId4" Type="http://schemas.openxmlformats.org/officeDocument/2006/relationships/image" Target="../media/image5.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Master" Target="../slideMasters/slideMaster18.xml"/><Relationship Id="rId4" Type="http://schemas.openxmlformats.org/officeDocument/2006/relationships/image" Target="../media/image27.pn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Master" Target="../slideMasters/slideMaster1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7901" name="Rectangle 29"/>
          <p:cNvSpPr>
            <a:spLocks noGrp="1" noChangeArrowheads="1"/>
          </p:cNvSpPr>
          <p:nvPr>
            <p:ph type="ctrTitle"/>
          </p:nvPr>
        </p:nvSpPr>
        <p:spPr>
          <a:xfrm>
            <a:off x="435504" y="1369749"/>
            <a:ext cx="11262853" cy="699404"/>
          </a:xfrm>
        </p:spPr>
        <p:style>
          <a:lnRef idx="1">
            <a:schemeClr val="accent1"/>
          </a:lnRef>
          <a:fillRef idx="3">
            <a:schemeClr val="accent1"/>
          </a:fillRef>
          <a:effectRef idx="2">
            <a:schemeClr val="accent1"/>
          </a:effectRef>
          <a:fontRef idx="minor">
            <a:schemeClr val="lt1"/>
          </a:fontRef>
        </p:style>
        <p:txBody>
          <a:bodyPr wrap="square" lIns="91440" tIns="72000" rIns="91440" bIns="72000" anchor="b">
            <a:spAutoFit/>
          </a:bodyPr>
          <a:lstStyle>
            <a:lvl1pPr>
              <a:spcBef>
                <a:spcPct val="20000"/>
              </a:spcBef>
              <a:defRPr sz="3600">
                <a:solidFill>
                  <a:schemeClr val="bg1"/>
                </a:solidFill>
                <a:latin typeface="IBM Plex Sans" panose="020B0503050203000203" pitchFamily="34" charset="0"/>
              </a:defRPr>
            </a:lvl1pPr>
          </a:lstStyle>
          <a:p>
            <a:pPr lvl="0"/>
            <a:r>
              <a:rPr lang="en-US" noProof="0"/>
              <a:t>Click to edit Master title style</a:t>
            </a:r>
            <a:endParaRPr lang="en-AU" noProof="0" dirty="0"/>
          </a:p>
        </p:txBody>
      </p:sp>
      <p:sp>
        <p:nvSpPr>
          <p:cNvPr id="207902" name="Rectangle 30"/>
          <p:cNvSpPr>
            <a:spLocks noGrp="1" noChangeArrowheads="1"/>
          </p:cNvSpPr>
          <p:nvPr>
            <p:ph type="subTitle" idx="1"/>
          </p:nvPr>
        </p:nvSpPr>
        <p:spPr>
          <a:xfrm>
            <a:off x="435504" y="4797152"/>
            <a:ext cx="7196667" cy="749300"/>
          </a:xfrm>
        </p:spPr>
        <p:txBody>
          <a:bodyPr lIns="91440" rIns="91440"/>
          <a:lstStyle>
            <a:lvl1pPr marL="0" indent="0">
              <a:spcBef>
                <a:spcPct val="20000"/>
              </a:spcBef>
              <a:buFont typeface="Wingdings" panose="05000000000000000000" pitchFamily="2" charset="2"/>
              <a:buNone/>
              <a:defRPr sz="1200">
                <a:solidFill>
                  <a:schemeClr val="bg2"/>
                </a:solidFill>
                <a:latin typeface="IBM Plex Sans" panose="020B0503050203000203" pitchFamily="34" charset="0"/>
              </a:defRPr>
            </a:lvl1pPr>
          </a:lstStyle>
          <a:p>
            <a:pPr lvl="0"/>
            <a:r>
              <a:rPr lang="en-US" noProof="0"/>
              <a:t>Click to edit Master subtitle style</a:t>
            </a:r>
            <a:endParaRPr lang="en-AU" noProof="0"/>
          </a:p>
        </p:txBody>
      </p:sp>
      <p:pic>
        <p:nvPicPr>
          <p:cNvPr id="8" name="Picture 7">
            <a:extLst>
              <a:ext uri="{FF2B5EF4-FFF2-40B4-BE49-F238E27FC236}">
                <a16:creationId xmlns:a16="http://schemas.microsoft.com/office/drawing/2014/main" id="{C8693BCD-272D-6949-87BD-4D70C6C501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26641" y="6085948"/>
            <a:ext cx="698660" cy="698660"/>
          </a:xfrm>
          <a:prstGeom prst="rect">
            <a:avLst/>
          </a:prstGeom>
        </p:spPr>
      </p:pic>
    </p:spTree>
    <p:extLst>
      <p:ext uri="{BB962C8B-B14F-4D97-AF65-F5344CB8AC3E}">
        <p14:creationId xmlns:p14="http://schemas.microsoft.com/office/powerpoint/2010/main" val="2283337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7F7EF-3C6E-CF48-B682-BF47C96582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B199A7-0AAD-554A-81E7-835D990878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D03583-0290-7B46-A99D-6F7FA8A537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574515-703F-ED49-9802-EFECDFDE69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27E887-2030-594C-9614-A2F6E39C7D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D7DE53-3945-FE4C-BBED-37D5F22B17A7}"/>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2CAFE1F-FA11-CA46-855C-70133C308B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BB7204-AF08-164D-9D2D-9F10A431C922}"/>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424761605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3" y="121920"/>
            <a:ext cx="11704229" cy="5872480"/>
          </a:xfrm>
        </p:spPr>
        <p:txBody>
          <a:bodyPr/>
          <a:lstStyle>
            <a:lvl1pPr>
              <a:defRPr sz="12800" b="1"/>
            </a:lvl1pPr>
          </a:lstStyle>
          <a:p>
            <a:r>
              <a:rPr lang="en-US" dirty="0"/>
              <a:t>Click to edit Master title style</a:t>
            </a:r>
          </a:p>
        </p:txBody>
      </p:sp>
    </p:spTree>
    <p:extLst>
      <p:ext uri="{BB962C8B-B14F-4D97-AF65-F5344CB8AC3E}">
        <p14:creationId xmlns:p14="http://schemas.microsoft.com/office/powerpoint/2010/main" val="190371672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20" y="268224"/>
            <a:ext cx="7416713" cy="5726176"/>
          </a:xfrm>
        </p:spPr>
        <p:txBody>
          <a:bodyPr/>
          <a:lstStyle/>
          <a:p>
            <a:r>
              <a:rPr lang="en-US"/>
              <a:t>Click to edit Master title style</a:t>
            </a:r>
            <a:endParaRPr lang="en-US" dirty="0"/>
          </a:p>
        </p:txBody>
      </p:sp>
    </p:spTree>
    <p:extLst>
      <p:ext uri="{BB962C8B-B14F-4D97-AF65-F5344CB8AC3E}">
        <p14:creationId xmlns:p14="http://schemas.microsoft.com/office/powerpoint/2010/main" val="221601372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700329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1" y="1658112"/>
            <a:ext cx="5498501"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252869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78389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886725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275950603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702952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9" y="268224"/>
            <a:ext cx="5522885" cy="5726176"/>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395030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3500320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371A7-477A-AE4B-B0DA-7F36F4116B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A3639A-8F85-4349-B6A2-9244C1BB92F3}"/>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A082D26-F1E4-894C-A4C8-3362557D2A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389D50-FEED-4C47-A093-191EA19B8787}"/>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70889776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Tree>
    <p:extLst>
      <p:ext uri="{BB962C8B-B14F-4D97-AF65-F5344CB8AC3E}">
        <p14:creationId xmlns:p14="http://schemas.microsoft.com/office/powerpoint/2010/main" val="283178267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Tree>
    <p:extLst>
      <p:ext uri="{BB962C8B-B14F-4D97-AF65-F5344CB8AC3E}">
        <p14:creationId xmlns:p14="http://schemas.microsoft.com/office/powerpoint/2010/main" val="354335262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6096000" y="3426886"/>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668603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3426886"/>
            <a:ext cx="6096000" cy="3431116"/>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6096000" y="3426886"/>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Tree>
    <p:extLst>
      <p:ext uri="{BB962C8B-B14F-4D97-AF65-F5344CB8AC3E}">
        <p14:creationId xmlns:p14="http://schemas.microsoft.com/office/powerpoint/2010/main" val="202073027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6"/>
            <a:ext cx="3048000" cy="3431116"/>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3048001" y="3426886"/>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Tree>
    <p:extLst>
      <p:ext uri="{BB962C8B-B14F-4D97-AF65-F5344CB8AC3E}">
        <p14:creationId xmlns:p14="http://schemas.microsoft.com/office/powerpoint/2010/main" val="314955340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419840732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2"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90" y="268819"/>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179052120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716266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555192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6361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FFF953-7286-544D-8C1D-4AC092FEE66E}"/>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82B112D3-3172-834F-BE33-E1DB6C4200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DD2403-1AF8-7A46-A7AA-43C4AF365DE2}"/>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428749783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097599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034965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338428825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65092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59982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9"/>
            <a:ext cx="5498592" cy="1746503"/>
          </a:xfrm>
        </p:spPr>
        <p:txBody>
          <a:bodyPr/>
          <a:lstStyle>
            <a:lvl1pPr>
              <a:spcBef>
                <a:spcPts val="0"/>
              </a:spcBef>
              <a:defRPr sz="1333"/>
            </a:lvl1pPr>
            <a:lvl2pPr marL="0" indent="0">
              <a:spcBef>
                <a:spcPts val="0"/>
              </a:spcBef>
              <a:buNone/>
              <a:defRPr/>
            </a:lvl2pPr>
            <a:lvl3pPr marL="268807" indent="0">
              <a:buNone/>
              <a:defRPr/>
            </a:lvl3pPr>
            <a:lvl4pPr marL="579946" indent="0">
              <a:buNone/>
              <a:defRPr/>
            </a:lvl4pPr>
            <a:lvl5pPr marL="842402"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3" y="4274264"/>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Edit Master text styles</a:t>
            </a:r>
          </a:p>
        </p:txBody>
      </p:sp>
    </p:spTree>
    <p:extLst>
      <p:ext uri="{BB962C8B-B14F-4D97-AF65-F5344CB8AC3E}">
        <p14:creationId xmlns:p14="http://schemas.microsoft.com/office/powerpoint/2010/main" val="309572661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5234608" y="3087491"/>
            <a:ext cx="1722793" cy="683025"/>
          </a:xfrm>
          <a:prstGeom prst="rect">
            <a:avLst/>
          </a:prstGeom>
        </p:spPr>
      </p:pic>
    </p:spTree>
    <p:extLst>
      <p:ext uri="{BB962C8B-B14F-4D97-AF65-F5344CB8AC3E}">
        <p14:creationId xmlns:p14="http://schemas.microsoft.com/office/powerpoint/2010/main" val="224058424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Rectangle 6"/>
          <p:cNvSpPr txBox="1">
            <a:spLocks noChangeArrowheads="1"/>
          </p:cNvSpPr>
          <p:nvPr userDrawn="1"/>
        </p:nvSpPr>
        <p:spPr bwMode="auto">
          <a:xfrm>
            <a:off x="4687457" y="6585527"/>
            <a:ext cx="2817091"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defPPr>
              <a:defRPr lang="en-US"/>
            </a:defPPr>
            <a:lvl1pPr marL="0" algn="l" defTabSz="277109" rtl="0" eaLnBrk="1" latinLnBrk="0" hangingPunct="1">
              <a:defRPr sz="800" kern="1200" smtClean="0">
                <a:solidFill>
                  <a:schemeClr val="accent4">
                    <a:lumMod val="90000"/>
                    <a:lumOff val="10000"/>
                  </a:schemeClr>
                </a:solidFill>
                <a:latin typeface="Calibr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en-US" sz="800" b="1" dirty="0">
                <a:solidFill>
                  <a:schemeClr val="bg1"/>
                </a:solidFill>
                <a:latin typeface="Arial"/>
                <a:ea typeface="MS PGothic" charset="-128"/>
              </a:rPr>
              <a:t>IBM internal and Business Partners only</a:t>
            </a:r>
            <a:endParaRPr lang="en-US" altLang="en-US" sz="800" dirty="0">
              <a:solidFill>
                <a:schemeClr val="bg1"/>
              </a:solidFill>
              <a:latin typeface="Arial"/>
            </a:endParaRPr>
          </a:p>
        </p:txBody>
      </p:sp>
      <p:sp>
        <p:nvSpPr>
          <p:cNvPr id="7" name="Rectangle 6"/>
          <p:cNvSpPr txBox="1">
            <a:spLocks noChangeArrowheads="1"/>
          </p:cNvSpPr>
          <p:nvPr userDrawn="1"/>
        </p:nvSpPr>
        <p:spPr bwMode="auto">
          <a:xfrm>
            <a:off x="1" y="6585527"/>
            <a:ext cx="2817091"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defPPr>
              <a:defRPr lang="en-US"/>
            </a:defPPr>
            <a:lvl1pPr marL="0" algn="l" defTabSz="277109" rtl="0" eaLnBrk="1" latinLnBrk="0" hangingPunct="1">
              <a:defRPr sz="800" kern="1200" smtClean="0">
                <a:solidFill>
                  <a:schemeClr val="accent4">
                    <a:lumMod val="90000"/>
                    <a:lumOff val="10000"/>
                  </a:schemeClr>
                </a:solidFill>
                <a:latin typeface="Calibr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en-US" sz="800" b="1" dirty="0">
                <a:solidFill>
                  <a:schemeClr val="bg1"/>
                </a:solidFill>
                <a:latin typeface="Arial"/>
                <a:ea typeface="MS PGothic" charset="-128"/>
              </a:rPr>
              <a:t>© 2018 IBM Corporation</a:t>
            </a:r>
          </a:p>
        </p:txBody>
      </p:sp>
      <p:sp>
        <p:nvSpPr>
          <p:cNvPr id="9" name="Title 1"/>
          <p:cNvSpPr>
            <a:spLocks noGrp="1"/>
          </p:cNvSpPr>
          <p:nvPr>
            <p:ph type="title"/>
          </p:nvPr>
        </p:nvSpPr>
        <p:spPr>
          <a:xfrm>
            <a:off x="203204" y="70288"/>
            <a:ext cx="11291849" cy="386915"/>
          </a:xfrm>
          <a:ln>
            <a:noFill/>
          </a:ln>
        </p:spPr>
        <p:txBody>
          <a:bodyPr/>
          <a:lstStyle>
            <a:lvl1pPr>
              <a:defRPr sz="2800" b="1">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384176309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C8184-C4E0-2E4F-97A8-FF043923C4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A536AE-1AB0-344C-AB43-44B2E8C7C0F5}"/>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0A92E3-24AA-0449-A05D-CDFA06DE1878}"/>
              </a:ext>
            </a:extLst>
          </p:cNvPr>
          <p:cNvSpPr>
            <a:spLocks noGrp="1"/>
          </p:cNvSpPr>
          <p:nvPr>
            <p:ph type="dt" sz="half" idx="10"/>
          </p:nvPr>
        </p:nvSpPr>
        <p:spPr/>
        <p:txBody>
          <a:bodyPr/>
          <a:lstStyle/>
          <a:p>
            <a:fld id="{8070CD6D-F59E-BA40-9F6D-CBF2B8CAC60D}" type="datetimeFigureOut">
              <a:rPr lang="en-US" smtClean="0"/>
              <a:t>5/27/20</a:t>
            </a:fld>
            <a:endParaRPr lang="en-US"/>
          </a:p>
        </p:txBody>
      </p:sp>
      <p:sp>
        <p:nvSpPr>
          <p:cNvPr id="5" name="Footer Placeholder 4">
            <a:extLst>
              <a:ext uri="{FF2B5EF4-FFF2-40B4-BE49-F238E27FC236}">
                <a16:creationId xmlns:a16="http://schemas.microsoft.com/office/drawing/2014/main" id="{8EAB62BE-0FD2-A543-B9EB-6EB9258F0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19D87-918D-5D4F-8A8C-3B61CE67D711}"/>
              </a:ext>
            </a:extLst>
          </p:cNvPr>
          <p:cNvSpPr>
            <a:spLocks noGrp="1"/>
          </p:cNvSpPr>
          <p:nvPr>
            <p:ph type="sldNum" sz="quarter" idx="12"/>
          </p:nvPr>
        </p:nvSpPr>
        <p:spPr/>
        <p:txBody>
          <a:bodyPr/>
          <a:lstStyle/>
          <a:p>
            <a:fld id="{EEA46C8F-2CE2-E648-AB30-B9092128E4AB}" type="slidenum">
              <a:rPr lang="en-US" smtClean="0"/>
              <a:t>‹#›</a:t>
            </a:fld>
            <a:endParaRPr lang="en-US"/>
          </a:p>
        </p:txBody>
      </p:sp>
    </p:spTree>
    <p:extLst>
      <p:ext uri="{BB962C8B-B14F-4D97-AF65-F5344CB8AC3E}">
        <p14:creationId xmlns:p14="http://schemas.microsoft.com/office/powerpoint/2010/main" val="386381385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9B29DD68-2EBD-454F-92DB-9D8D28D8BE80}"/>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56302" y="539751"/>
            <a:ext cx="5729817" cy="4917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ibm_gry.png">
            <a:extLst>
              <a:ext uri="{FF2B5EF4-FFF2-40B4-BE49-F238E27FC236}">
                <a16:creationId xmlns:a16="http://schemas.microsoft.com/office/drawing/2014/main" id="{18C9462C-BB78-9542-A8A8-AB2EB67E83C7}"/>
              </a:ext>
            </a:extLst>
          </p:cNvPr>
          <p:cNvPicPr>
            <a:picLocks noChangeAspect="1" noChangeArrowheads="1"/>
          </p:cNvPicPr>
          <p:nvPr userDrawn="1"/>
        </p:nvPicPr>
        <p:blipFill>
          <a:blip r:embed="rId3" cstate="email">
            <a:grayscl/>
            <a:biLevel thresh="50000"/>
            <a:extLst>
              <a:ext uri="{28A0092B-C50C-407E-A947-70E740481C1C}">
                <a14:useLocalDpi xmlns:a14="http://schemas.microsoft.com/office/drawing/2010/main"/>
              </a:ext>
            </a:extLst>
          </a:blip>
          <a:srcRect/>
          <a:stretch>
            <a:fillRect/>
          </a:stretch>
        </p:blipFill>
        <p:spPr bwMode="auto">
          <a:xfrm>
            <a:off x="11190819" y="319619"/>
            <a:ext cx="696383" cy="28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304801" y="271709"/>
            <a:ext cx="5486401" cy="5972459"/>
          </a:xfrm>
        </p:spPr>
        <p:txBody>
          <a:bodyPr/>
          <a:lstStyle>
            <a:lvl1pPr>
              <a:lnSpc>
                <a:spcPct val="90000"/>
              </a:lnSpc>
              <a:defRPr sz="3200" b="0">
                <a:solidFill>
                  <a:schemeClr val="tx1"/>
                </a:solidFill>
              </a:defRPr>
            </a:lvl1pPr>
          </a:lstStyle>
          <a:p>
            <a:r>
              <a:rPr lang="en-US" dirty="0"/>
              <a:t>Click to edit Master title style</a:t>
            </a:r>
          </a:p>
        </p:txBody>
      </p:sp>
      <p:sp>
        <p:nvSpPr>
          <p:cNvPr id="7" name="Footer Placeholder 1">
            <a:extLst>
              <a:ext uri="{FF2B5EF4-FFF2-40B4-BE49-F238E27FC236}">
                <a16:creationId xmlns:a16="http://schemas.microsoft.com/office/drawing/2014/main" id="{6A5868ED-5DFB-F948-B0AF-F5C25C12A90F}"/>
              </a:ext>
            </a:extLst>
          </p:cNvPr>
          <p:cNvSpPr>
            <a:spLocks noGrp="1"/>
          </p:cNvSpPr>
          <p:nvPr>
            <p:ph type="ftr" sz="quarter" idx="10"/>
          </p:nvPr>
        </p:nvSpPr>
        <p:spPr>
          <a:xfrm>
            <a:off x="304800" y="6436784"/>
            <a:ext cx="8534400" cy="184149"/>
          </a:xfrm>
        </p:spPr>
        <p:txBody>
          <a:bodyPr/>
          <a:lstStyle>
            <a:lvl1pPr>
              <a:defRPr>
                <a:solidFill>
                  <a:schemeClr val="tx1"/>
                </a:solidFill>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14575445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7203F-6EDE-7944-A1EA-E69B00FA39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9266-88B1-654D-B4F2-360E9DAA5F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23F41C-2B7F-FA46-A73E-270F82EEF8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F50142-ECBE-8D48-929B-02DF61BF1D8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58BFE35-EC8B-8B4A-8DEE-8DA0E260FB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220AC6-8D1A-9A4E-B192-66890380AC04}"/>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2334409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8F2BDBD8-CFB8-C944-9E82-7BABD22A2788}"/>
              </a:ext>
            </a:extLst>
          </p:cNvPr>
          <p:cNvSpPr>
            <a:spLocks noGrp="1"/>
          </p:cNvSpPr>
          <p:nvPr>
            <p:ph type="ftr" sz="quarter" idx="10"/>
          </p:nvPr>
        </p:nvSpPr>
        <p:spPr/>
        <p:txBody>
          <a:bodyPr/>
          <a:lstStyle>
            <a:lvl1pPr>
              <a:defRPr>
                <a:solidFill>
                  <a:schemeClr val="tx1"/>
                </a:solidFill>
              </a:defRPr>
            </a:lvl1pPr>
          </a:lstStyle>
          <a:p>
            <a:pPr>
              <a:defRPr/>
            </a:pPr>
            <a:r>
              <a:rPr lang="en-US"/>
              <a:t>Hyper Protect Crypto Services - Sales Enablement (Internal Use only)</a:t>
            </a:r>
          </a:p>
        </p:txBody>
      </p:sp>
      <p:sp>
        <p:nvSpPr>
          <p:cNvPr id="4" name="Slide Number Placeholder 3">
            <a:extLst>
              <a:ext uri="{FF2B5EF4-FFF2-40B4-BE49-F238E27FC236}">
                <a16:creationId xmlns:a16="http://schemas.microsoft.com/office/drawing/2014/main" id="{341AA6E4-7611-5A4E-BAE5-5636D5D1C224}"/>
              </a:ext>
            </a:extLst>
          </p:cNvPr>
          <p:cNvSpPr>
            <a:spLocks noGrp="1"/>
          </p:cNvSpPr>
          <p:nvPr>
            <p:ph type="sldNum" sz="quarter" idx="11"/>
          </p:nvPr>
        </p:nvSpPr>
        <p:spPr/>
        <p:txBody>
          <a:bodyPr/>
          <a:lstStyle>
            <a:lvl1pPr>
              <a:defRPr smtClean="0">
                <a:solidFill>
                  <a:schemeClr val="tx1"/>
                </a:solidFill>
              </a:defRPr>
            </a:lvl1pPr>
          </a:lstStyle>
          <a:p>
            <a:pPr>
              <a:defRPr/>
            </a:pPr>
            <a:fld id="{3A829585-C335-0143-8BE9-7C862B509D0D}" type="slidenum">
              <a:rPr lang="en-US"/>
              <a:pPr>
                <a:defRPr/>
              </a:pPr>
              <a:t>‹#›</a:t>
            </a:fld>
            <a:endParaRPr lang="en-US"/>
          </a:p>
        </p:txBody>
      </p:sp>
    </p:spTree>
    <p:extLst>
      <p:ext uri="{BB962C8B-B14F-4D97-AF65-F5344CB8AC3E}">
        <p14:creationId xmlns:p14="http://schemas.microsoft.com/office/powerpoint/2010/main" val="16668367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2">
            <a:extLst>
              <a:ext uri="{FF2B5EF4-FFF2-40B4-BE49-F238E27FC236}">
                <a16:creationId xmlns:a16="http://schemas.microsoft.com/office/drawing/2014/main" id="{FC0403E3-1320-D343-ADC7-187527FC77F1}"/>
              </a:ext>
            </a:extLst>
          </p:cNvPr>
          <p:cNvSpPr>
            <a:spLocks noGrp="1"/>
          </p:cNvSpPr>
          <p:nvPr>
            <p:ph type="sldNum" sz="quarter" idx="14"/>
          </p:nvPr>
        </p:nvSpPr>
        <p:spPr/>
        <p:txBody>
          <a:bodyPr/>
          <a:lstStyle>
            <a:lvl1pPr>
              <a:defRPr/>
            </a:lvl1pPr>
          </a:lstStyle>
          <a:p>
            <a:pPr>
              <a:defRPr/>
            </a:pPr>
            <a:fld id="{F08E62E5-08A3-A94B-A904-B34356EDE444}" type="slidenum">
              <a:rPr lang="en-US"/>
              <a:pPr>
                <a:defRPr/>
              </a:pPr>
              <a:t>‹#›</a:t>
            </a:fld>
            <a:endParaRPr lang="en-US"/>
          </a:p>
        </p:txBody>
      </p:sp>
      <p:sp>
        <p:nvSpPr>
          <p:cNvPr id="8" name="Footer Placeholder 3">
            <a:extLst>
              <a:ext uri="{FF2B5EF4-FFF2-40B4-BE49-F238E27FC236}">
                <a16:creationId xmlns:a16="http://schemas.microsoft.com/office/drawing/2014/main" id="{2B1C2641-81CF-7E4E-8EEA-605D27FAC2F5}"/>
              </a:ext>
            </a:extLst>
          </p:cNvPr>
          <p:cNvSpPr>
            <a:spLocks noGrp="1"/>
          </p:cNvSpPr>
          <p:nvPr>
            <p:ph type="ftr" sz="quarter" idx="15"/>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242323661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tx1"/>
                </a:solidFill>
              </a:defRPr>
            </a:lvl1pPr>
          </a:lstStyle>
          <a:p>
            <a:r>
              <a:rPr lang="en-US" dirty="0"/>
              <a:t>Click to edit Master title style</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4" name="Slide Number Placeholder 2">
            <a:extLst>
              <a:ext uri="{FF2B5EF4-FFF2-40B4-BE49-F238E27FC236}">
                <a16:creationId xmlns:a16="http://schemas.microsoft.com/office/drawing/2014/main" id="{81DB36D2-A70B-3C42-B76E-E91C9F1D3E04}"/>
              </a:ext>
            </a:extLst>
          </p:cNvPr>
          <p:cNvSpPr>
            <a:spLocks noGrp="1"/>
          </p:cNvSpPr>
          <p:nvPr>
            <p:ph type="sldNum" sz="quarter" idx="13"/>
          </p:nvPr>
        </p:nvSpPr>
        <p:spPr/>
        <p:txBody>
          <a:bodyPr/>
          <a:lstStyle>
            <a:lvl1pPr>
              <a:defRPr smtClean="0">
                <a:solidFill>
                  <a:schemeClr val="tx1"/>
                </a:solidFill>
              </a:defRPr>
            </a:lvl1pPr>
          </a:lstStyle>
          <a:p>
            <a:pPr>
              <a:defRPr/>
            </a:pPr>
            <a:fld id="{E835DB06-29C5-D44E-A3ED-AA90CE602819}" type="slidenum">
              <a:rPr lang="en-US"/>
              <a:pPr>
                <a:defRPr/>
              </a:pPr>
              <a:t>‹#›</a:t>
            </a:fld>
            <a:endParaRPr lang="en-US"/>
          </a:p>
        </p:txBody>
      </p:sp>
      <p:sp>
        <p:nvSpPr>
          <p:cNvPr id="5" name="Footer Placeholder 3">
            <a:extLst>
              <a:ext uri="{FF2B5EF4-FFF2-40B4-BE49-F238E27FC236}">
                <a16:creationId xmlns:a16="http://schemas.microsoft.com/office/drawing/2014/main" id="{D4239918-CE1C-7644-9ADB-319DD2FB12C4}"/>
              </a:ext>
            </a:extLst>
          </p:cNvPr>
          <p:cNvSpPr>
            <a:spLocks noGrp="1"/>
          </p:cNvSpPr>
          <p:nvPr>
            <p:ph type="ftr" sz="quarter" idx="14"/>
          </p:nvPr>
        </p:nvSpPr>
        <p:spPr/>
        <p:txBody>
          <a:bodyPr/>
          <a:lstStyle>
            <a:lvl1pPr>
              <a:defRPr>
                <a:solidFill>
                  <a:schemeClr val="tx1"/>
                </a:solidFill>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17955122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tx1"/>
                </a:solidFill>
              </a:defRPr>
            </a:lvl1pPr>
          </a:lstStyle>
          <a:p>
            <a:r>
              <a:rPr lang="en-US" dirty="0"/>
              <a:t>Click to edit Master title style</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rtlCol="0">
            <a:noAutofit/>
          </a:bodyPr>
          <a:lstStyle>
            <a:lvl1pPr>
              <a:defRPr>
                <a:solidFill>
                  <a:schemeClr val="tx1"/>
                </a:solidFill>
              </a:defRPr>
            </a:lvl1pPr>
          </a:lstStyle>
          <a:p>
            <a:pPr lvl="0"/>
            <a:r>
              <a:rPr lang="en-US" noProof="0"/>
              <a:t>Drag picture to placeholder or click icon to add</a:t>
            </a:r>
          </a:p>
        </p:txBody>
      </p:sp>
      <p:sp>
        <p:nvSpPr>
          <p:cNvPr id="5" name="Slide Number Placeholder 2">
            <a:extLst>
              <a:ext uri="{FF2B5EF4-FFF2-40B4-BE49-F238E27FC236}">
                <a16:creationId xmlns:a16="http://schemas.microsoft.com/office/drawing/2014/main" id="{5400B99F-11E5-2145-9A50-15CF415FB36F}"/>
              </a:ext>
            </a:extLst>
          </p:cNvPr>
          <p:cNvSpPr>
            <a:spLocks noGrp="1"/>
          </p:cNvSpPr>
          <p:nvPr>
            <p:ph type="sldNum" sz="quarter" idx="14"/>
          </p:nvPr>
        </p:nvSpPr>
        <p:spPr/>
        <p:txBody>
          <a:bodyPr/>
          <a:lstStyle>
            <a:lvl1pPr>
              <a:defRPr smtClean="0">
                <a:solidFill>
                  <a:schemeClr val="tx1"/>
                </a:solidFill>
              </a:defRPr>
            </a:lvl1pPr>
          </a:lstStyle>
          <a:p>
            <a:pPr>
              <a:defRPr/>
            </a:pPr>
            <a:fld id="{C982F107-5F41-104B-87DD-78FF31813863}" type="slidenum">
              <a:rPr lang="en-US"/>
              <a:pPr>
                <a:defRPr/>
              </a:pPr>
              <a:t>‹#›</a:t>
            </a:fld>
            <a:endParaRPr lang="en-US"/>
          </a:p>
        </p:txBody>
      </p:sp>
      <p:sp>
        <p:nvSpPr>
          <p:cNvPr id="7" name="Footer Placeholder 3">
            <a:extLst>
              <a:ext uri="{FF2B5EF4-FFF2-40B4-BE49-F238E27FC236}">
                <a16:creationId xmlns:a16="http://schemas.microsoft.com/office/drawing/2014/main" id="{44D3A667-1DF6-5143-842F-E3061C7F164F}"/>
              </a:ext>
            </a:extLst>
          </p:cNvPr>
          <p:cNvSpPr>
            <a:spLocks noGrp="1"/>
          </p:cNvSpPr>
          <p:nvPr>
            <p:ph type="ftr" sz="quarter" idx="15"/>
          </p:nvPr>
        </p:nvSpPr>
        <p:spPr/>
        <p:txBody>
          <a:bodyPr/>
          <a:lstStyle>
            <a:lvl1pPr>
              <a:defRPr>
                <a:solidFill>
                  <a:schemeClr val="tx1"/>
                </a:solidFill>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176399426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0ED90B27-BA61-1D4D-AA0F-ED5DF38992EE}"/>
              </a:ext>
            </a:extLst>
          </p:cNvPr>
          <p:cNvSpPr>
            <a:spLocks noGrp="1"/>
          </p:cNvSpPr>
          <p:nvPr>
            <p:ph type="sldNum" sz="quarter" idx="10"/>
          </p:nvPr>
        </p:nvSpPr>
        <p:spPr/>
        <p:txBody>
          <a:bodyPr/>
          <a:lstStyle>
            <a:lvl1pPr>
              <a:defRPr/>
            </a:lvl1pPr>
          </a:lstStyle>
          <a:p>
            <a:pPr>
              <a:defRPr/>
            </a:pPr>
            <a:fld id="{6C424236-040E-C944-9A68-72690AF86DB8}" type="slidenum">
              <a:rPr lang="en-US"/>
              <a:pPr>
                <a:defRPr/>
              </a:pPr>
              <a:t>‹#›</a:t>
            </a:fld>
            <a:endParaRPr lang="en-US"/>
          </a:p>
        </p:txBody>
      </p:sp>
      <p:sp>
        <p:nvSpPr>
          <p:cNvPr id="4" name="Footer Placeholder 3">
            <a:extLst>
              <a:ext uri="{FF2B5EF4-FFF2-40B4-BE49-F238E27FC236}">
                <a16:creationId xmlns:a16="http://schemas.microsoft.com/office/drawing/2014/main" id="{B83BE628-AF9A-774D-B610-D4D917D972CE}"/>
              </a:ext>
            </a:extLst>
          </p:cNvPr>
          <p:cNvSpPr>
            <a:spLocks noGrp="1"/>
          </p:cNvSpPr>
          <p:nvPr>
            <p:ph type="ftr" sz="quarter" idx="11"/>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213248138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25" indent="-156625">
              <a:tabLst/>
              <a:defRPr>
                <a:solidFill>
                  <a:schemeClr val="tx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215781E0-CD60-8545-ABD5-BD8501780953}"/>
              </a:ext>
            </a:extLst>
          </p:cNvPr>
          <p:cNvSpPr>
            <a:spLocks noGrp="1"/>
          </p:cNvSpPr>
          <p:nvPr>
            <p:ph type="sldNum" sz="quarter" idx="10"/>
          </p:nvPr>
        </p:nvSpPr>
        <p:spPr/>
        <p:txBody>
          <a:bodyPr/>
          <a:lstStyle>
            <a:lvl1pPr>
              <a:defRPr smtClean="0">
                <a:solidFill>
                  <a:schemeClr val="tx1"/>
                </a:solidFill>
              </a:defRPr>
            </a:lvl1pPr>
          </a:lstStyle>
          <a:p>
            <a:pPr>
              <a:defRPr/>
            </a:pPr>
            <a:fld id="{37BD67C2-A8CD-3947-AFF0-6A000E02E2CF}" type="slidenum">
              <a:rPr lang="en-US"/>
              <a:pPr>
                <a:defRPr/>
              </a:pPr>
              <a:t>‹#›</a:t>
            </a:fld>
            <a:endParaRPr lang="en-US"/>
          </a:p>
        </p:txBody>
      </p:sp>
      <p:sp>
        <p:nvSpPr>
          <p:cNvPr id="4" name="Footer Placeholder 3">
            <a:extLst>
              <a:ext uri="{FF2B5EF4-FFF2-40B4-BE49-F238E27FC236}">
                <a16:creationId xmlns:a16="http://schemas.microsoft.com/office/drawing/2014/main" id="{D5C689FD-9364-814A-A329-80E8A18EB630}"/>
              </a:ext>
            </a:extLst>
          </p:cNvPr>
          <p:cNvSpPr>
            <a:spLocks noGrp="1"/>
          </p:cNvSpPr>
          <p:nvPr>
            <p:ph type="ftr" sz="quarter" idx="11"/>
          </p:nvPr>
        </p:nvSpPr>
        <p:spPr/>
        <p:txBody>
          <a:bodyPr/>
          <a:lstStyle>
            <a:lvl1pPr>
              <a:defRPr>
                <a:solidFill>
                  <a:schemeClr val="tx1"/>
                </a:solidFill>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274210315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118536"/>
            <a:ext cx="9245600" cy="548933"/>
          </a:xfrm>
        </p:spPr>
        <p:txBody>
          <a:bodyPr/>
          <a:lstStyle>
            <a:lvl1pPr>
              <a:defRPr sz="1467"/>
            </a:lvl1pPr>
          </a:lstStyle>
          <a:p>
            <a:pPr lvl="0"/>
            <a:r>
              <a:rPr lang="en-US"/>
              <a:t>Click to edit Master text styles</a:t>
            </a:r>
          </a:p>
        </p:txBody>
      </p:sp>
      <p:sp>
        <p:nvSpPr>
          <p:cNvPr id="5" name="Slide Number Placeholder 2">
            <a:extLst>
              <a:ext uri="{FF2B5EF4-FFF2-40B4-BE49-F238E27FC236}">
                <a16:creationId xmlns:a16="http://schemas.microsoft.com/office/drawing/2014/main" id="{20260455-CFDA-614F-8690-E300508820F1}"/>
              </a:ext>
            </a:extLst>
          </p:cNvPr>
          <p:cNvSpPr>
            <a:spLocks noGrp="1"/>
          </p:cNvSpPr>
          <p:nvPr>
            <p:ph type="sldNum" sz="quarter" idx="14"/>
          </p:nvPr>
        </p:nvSpPr>
        <p:spPr/>
        <p:txBody>
          <a:bodyPr/>
          <a:lstStyle>
            <a:lvl1pPr>
              <a:defRPr/>
            </a:lvl1pPr>
          </a:lstStyle>
          <a:p>
            <a:pPr>
              <a:defRPr/>
            </a:pPr>
            <a:fld id="{692BC19B-C3B0-A540-9111-9218C7FD0F0B}" type="slidenum">
              <a:rPr lang="en-US"/>
              <a:pPr>
                <a:defRPr/>
              </a:pPr>
              <a:t>‹#›</a:t>
            </a:fld>
            <a:endParaRPr lang="en-US"/>
          </a:p>
        </p:txBody>
      </p:sp>
      <p:sp>
        <p:nvSpPr>
          <p:cNvPr id="7" name="Footer Placeholder 3">
            <a:extLst>
              <a:ext uri="{FF2B5EF4-FFF2-40B4-BE49-F238E27FC236}">
                <a16:creationId xmlns:a16="http://schemas.microsoft.com/office/drawing/2014/main" id="{DD3263FD-BB40-F34B-8D0F-8E00045CD112}"/>
              </a:ext>
            </a:extLst>
          </p:cNvPr>
          <p:cNvSpPr>
            <a:spLocks noGrp="1"/>
          </p:cNvSpPr>
          <p:nvPr>
            <p:ph type="ftr" sz="quarter" idx="15"/>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143105424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2">
            <a:extLst>
              <a:ext uri="{FF2B5EF4-FFF2-40B4-BE49-F238E27FC236}">
                <a16:creationId xmlns:a16="http://schemas.microsoft.com/office/drawing/2014/main" id="{5ECC39D0-9FE8-FB43-8EB8-EFF5F4620D7B}"/>
              </a:ext>
            </a:extLst>
          </p:cNvPr>
          <p:cNvSpPr>
            <a:spLocks noGrp="1"/>
          </p:cNvSpPr>
          <p:nvPr>
            <p:ph type="sldNum" sz="quarter" idx="14"/>
          </p:nvPr>
        </p:nvSpPr>
        <p:spPr/>
        <p:txBody>
          <a:bodyPr/>
          <a:lstStyle>
            <a:lvl1pPr>
              <a:defRPr/>
            </a:lvl1pPr>
          </a:lstStyle>
          <a:p>
            <a:pPr>
              <a:defRPr/>
            </a:pPr>
            <a:fld id="{C77604A0-3F5E-B045-99FD-A5D37301D38E}" type="slidenum">
              <a:rPr lang="en-US"/>
              <a:pPr>
                <a:defRPr/>
              </a:pPr>
              <a:t>‹#›</a:t>
            </a:fld>
            <a:endParaRPr lang="en-US"/>
          </a:p>
        </p:txBody>
      </p:sp>
      <p:sp>
        <p:nvSpPr>
          <p:cNvPr id="6" name="Footer Placeholder 3">
            <a:extLst>
              <a:ext uri="{FF2B5EF4-FFF2-40B4-BE49-F238E27FC236}">
                <a16:creationId xmlns:a16="http://schemas.microsoft.com/office/drawing/2014/main" id="{93EC184C-4EAF-264C-AFE3-5C7B218CC886}"/>
              </a:ext>
            </a:extLst>
          </p:cNvPr>
          <p:cNvSpPr>
            <a:spLocks noGrp="1"/>
          </p:cNvSpPr>
          <p:nvPr>
            <p:ph type="ftr" sz="quarter" idx="15"/>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147186838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2"/>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2">
            <a:extLst>
              <a:ext uri="{FF2B5EF4-FFF2-40B4-BE49-F238E27FC236}">
                <a16:creationId xmlns:a16="http://schemas.microsoft.com/office/drawing/2014/main" id="{55217F32-ED95-B943-B4CD-066BCE65001E}"/>
              </a:ext>
            </a:extLst>
          </p:cNvPr>
          <p:cNvSpPr>
            <a:spLocks noGrp="1"/>
          </p:cNvSpPr>
          <p:nvPr>
            <p:ph type="sldNum" sz="quarter" idx="15"/>
          </p:nvPr>
        </p:nvSpPr>
        <p:spPr/>
        <p:txBody>
          <a:bodyPr/>
          <a:lstStyle>
            <a:lvl1pPr>
              <a:defRPr/>
            </a:lvl1pPr>
          </a:lstStyle>
          <a:p>
            <a:pPr>
              <a:defRPr/>
            </a:pPr>
            <a:fld id="{BDA30192-F3F5-5F40-A824-3A669FC5DDAE}" type="slidenum">
              <a:rPr lang="en-US"/>
              <a:pPr>
                <a:defRPr/>
              </a:pPr>
              <a:t>‹#›</a:t>
            </a:fld>
            <a:endParaRPr lang="en-US"/>
          </a:p>
        </p:txBody>
      </p:sp>
      <p:sp>
        <p:nvSpPr>
          <p:cNvPr id="9" name="Footer Placeholder 3">
            <a:extLst>
              <a:ext uri="{FF2B5EF4-FFF2-40B4-BE49-F238E27FC236}">
                <a16:creationId xmlns:a16="http://schemas.microsoft.com/office/drawing/2014/main" id="{C27C1EE5-967B-F343-9B1E-BD9E1F1E314A}"/>
              </a:ext>
            </a:extLst>
          </p:cNvPr>
          <p:cNvSpPr>
            <a:spLocks noGrp="1"/>
          </p:cNvSpPr>
          <p:nvPr>
            <p:ph type="ftr" sz="quarter" idx="16"/>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77719219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304800" y="1327360"/>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a:extLst>
              <a:ext uri="{FF2B5EF4-FFF2-40B4-BE49-F238E27FC236}">
                <a16:creationId xmlns:a16="http://schemas.microsoft.com/office/drawing/2014/main" id="{CA47D8DE-2EE4-244C-9A00-B245946F89BE}"/>
              </a:ext>
            </a:extLst>
          </p:cNvPr>
          <p:cNvSpPr>
            <a:spLocks noGrp="1"/>
          </p:cNvSpPr>
          <p:nvPr>
            <p:ph type="sldNum" sz="quarter" idx="14"/>
          </p:nvPr>
        </p:nvSpPr>
        <p:spPr/>
        <p:txBody>
          <a:bodyPr/>
          <a:lstStyle>
            <a:lvl1pPr>
              <a:defRPr/>
            </a:lvl1pPr>
          </a:lstStyle>
          <a:p>
            <a:pPr>
              <a:defRPr/>
            </a:pPr>
            <a:fld id="{B5910E66-589D-4247-B172-DDFE7EA31691}" type="slidenum">
              <a:rPr lang="en-US"/>
              <a:pPr>
                <a:defRPr/>
              </a:pPr>
              <a:t>‹#›</a:t>
            </a:fld>
            <a:endParaRPr lang="en-US"/>
          </a:p>
        </p:txBody>
      </p:sp>
      <p:sp>
        <p:nvSpPr>
          <p:cNvPr id="7" name="Footer Placeholder 3">
            <a:extLst>
              <a:ext uri="{FF2B5EF4-FFF2-40B4-BE49-F238E27FC236}">
                <a16:creationId xmlns:a16="http://schemas.microsoft.com/office/drawing/2014/main" id="{54C687A1-CC8C-E642-A5CB-A94D5F35C254}"/>
              </a:ext>
            </a:extLst>
          </p:cNvPr>
          <p:cNvSpPr>
            <a:spLocks noGrp="1"/>
          </p:cNvSpPr>
          <p:nvPr>
            <p:ph type="ftr" sz="quarter" idx="15"/>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3826702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02761-B5A8-D241-91C7-6507329855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768434-E44A-D84F-98F7-616B9D2D84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2A79E1-EF92-C049-851E-00D4F18E3F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838CAA-588E-2445-AABE-33D9ED7F9F2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8E37B07-6A74-8443-965B-AF243D641C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E5FB53-5EF4-B845-9670-BABD400411D7}"/>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21616158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2">
            <a:extLst>
              <a:ext uri="{FF2B5EF4-FFF2-40B4-BE49-F238E27FC236}">
                <a16:creationId xmlns:a16="http://schemas.microsoft.com/office/drawing/2014/main" id="{D443A513-6919-884F-AB4F-B5972BB38384}"/>
              </a:ext>
            </a:extLst>
          </p:cNvPr>
          <p:cNvSpPr>
            <a:spLocks noGrp="1"/>
          </p:cNvSpPr>
          <p:nvPr>
            <p:ph type="sldNum" sz="quarter" idx="17"/>
          </p:nvPr>
        </p:nvSpPr>
        <p:spPr/>
        <p:txBody>
          <a:bodyPr/>
          <a:lstStyle>
            <a:lvl1pPr>
              <a:defRPr/>
            </a:lvl1pPr>
          </a:lstStyle>
          <a:p>
            <a:pPr>
              <a:defRPr/>
            </a:pPr>
            <a:fld id="{868C3ECC-71B0-844C-B3F2-5F07B243D5A2}" type="slidenum">
              <a:rPr lang="en-US"/>
              <a:pPr>
                <a:defRPr/>
              </a:pPr>
              <a:t>‹#›</a:t>
            </a:fld>
            <a:endParaRPr lang="en-US"/>
          </a:p>
        </p:txBody>
      </p:sp>
      <p:sp>
        <p:nvSpPr>
          <p:cNvPr id="11" name="Footer Placeholder 3">
            <a:extLst>
              <a:ext uri="{FF2B5EF4-FFF2-40B4-BE49-F238E27FC236}">
                <a16:creationId xmlns:a16="http://schemas.microsoft.com/office/drawing/2014/main" id="{681A975B-05E5-394E-9DF6-09497F3518C4}"/>
              </a:ext>
            </a:extLst>
          </p:cNvPr>
          <p:cNvSpPr>
            <a:spLocks noGrp="1"/>
          </p:cNvSpPr>
          <p:nvPr>
            <p:ph type="ftr" sz="quarter" idx="18"/>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8246460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2"/>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a:extLst>
              <a:ext uri="{FF2B5EF4-FFF2-40B4-BE49-F238E27FC236}">
                <a16:creationId xmlns:a16="http://schemas.microsoft.com/office/drawing/2014/main" id="{3DD01B8B-D28B-3E48-8492-1C4022104C99}"/>
              </a:ext>
            </a:extLst>
          </p:cNvPr>
          <p:cNvSpPr>
            <a:spLocks noGrp="1"/>
          </p:cNvSpPr>
          <p:nvPr>
            <p:ph type="sldNum" sz="quarter" idx="16"/>
          </p:nvPr>
        </p:nvSpPr>
        <p:spPr/>
        <p:txBody>
          <a:bodyPr/>
          <a:lstStyle>
            <a:lvl1pPr>
              <a:defRPr/>
            </a:lvl1pPr>
          </a:lstStyle>
          <a:p>
            <a:pPr>
              <a:defRPr/>
            </a:pPr>
            <a:fld id="{F3851560-DC98-A743-BB7D-F1DD4BC36FD0}" type="slidenum">
              <a:rPr lang="en-US"/>
              <a:pPr>
                <a:defRPr/>
              </a:pPr>
              <a:t>‹#›</a:t>
            </a:fld>
            <a:endParaRPr lang="en-US"/>
          </a:p>
        </p:txBody>
      </p:sp>
      <p:sp>
        <p:nvSpPr>
          <p:cNvPr id="9" name="Footer Placeholder 3">
            <a:extLst>
              <a:ext uri="{FF2B5EF4-FFF2-40B4-BE49-F238E27FC236}">
                <a16:creationId xmlns:a16="http://schemas.microsoft.com/office/drawing/2014/main" id="{4A3EC2F0-E8AE-CF46-A760-98DA21EE4DC8}"/>
              </a:ext>
            </a:extLst>
          </p:cNvPr>
          <p:cNvSpPr>
            <a:spLocks noGrp="1"/>
          </p:cNvSpPr>
          <p:nvPr>
            <p:ph type="ftr" sz="quarter" idx="17"/>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416698606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a:extLst>
              <a:ext uri="{FF2B5EF4-FFF2-40B4-BE49-F238E27FC236}">
                <a16:creationId xmlns:a16="http://schemas.microsoft.com/office/drawing/2014/main" id="{48C176F7-9517-9C4A-A0F2-520C0CF371D6}"/>
              </a:ext>
            </a:extLst>
          </p:cNvPr>
          <p:cNvSpPr>
            <a:spLocks noGrp="1"/>
          </p:cNvSpPr>
          <p:nvPr>
            <p:ph type="sldNum" sz="quarter" idx="17"/>
          </p:nvPr>
        </p:nvSpPr>
        <p:spPr/>
        <p:txBody>
          <a:bodyPr/>
          <a:lstStyle>
            <a:lvl1pPr>
              <a:defRPr/>
            </a:lvl1pPr>
          </a:lstStyle>
          <a:p>
            <a:pPr>
              <a:defRPr/>
            </a:pPr>
            <a:fld id="{DFC779C4-37FA-8144-829B-25B032F3671F}" type="slidenum">
              <a:rPr lang="en-US"/>
              <a:pPr>
                <a:defRPr/>
              </a:pPr>
              <a:t>‹#›</a:t>
            </a:fld>
            <a:endParaRPr lang="en-US"/>
          </a:p>
        </p:txBody>
      </p:sp>
      <p:sp>
        <p:nvSpPr>
          <p:cNvPr id="10" name="Footer Placeholder 3">
            <a:extLst>
              <a:ext uri="{FF2B5EF4-FFF2-40B4-BE49-F238E27FC236}">
                <a16:creationId xmlns:a16="http://schemas.microsoft.com/office/drawing/2014/main" id="{772D827F-15DD-FE42-B0D9-668DD6A0E257}"/>
              </a:ext>
            </a:extLst>
          </p:cNvPr>
          <p:cNvSpPr>
            <a:spLocks noGrp="1"/>
          </p:cNvSpPr>
          <p:nvPr>
            <p:ph type="ftr" sz="quarter" idx="18"/>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101867970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6" name="Text Placeholder 5"/>
          <p:cNvSpPr>
            <a:spLocks noGrp="1"/>
          </p:cNvSpPr>
          <p:nvPr>
            <p:ph type="body" sz="quarter" idx="12"/>
          </p:nvPr>
        </p:nvSpPr>
        <p:spPr>
          <a:xfrm>
            <a:off x="6400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2">
            <a:extLst>
              <a:ext uri="{FF2B5EF4-FFF2-40B4-BE49-F238E27FC236}">
                <a16:creationId xmlns:a16="http://schemas.microsoft.com/office/drawing/2014/main" id="{4C29CD02-CED8-294E-8A01-6511598295C0}"/>
              </a:ext>
            </a:extLst>
          </p:cNvPr>
          <p:cNvSpPr>
            <a:spLocks noGrp="1"/>
          </p:cNvSpPr>
          <p:nvPr>
            <p:ph type="sldNum" sz="quarter" idx="17"/>
          </p:nvPr>
        </p:nvSpPr>
        <p:spPr/>
        <p:txBody>
          <a:bodyPr/>
          <a:lstStyle>
            <a:lvl1pPr>
              <a:defRPr/>
            </a:lvl1pPr>
          </a:lstStyle>
          <a:p>
            <a:pPr>
              <a:defRPr/>
            </a:pPr>
            <a:fld id="{8590ED4C-7E64-2348-8668-6CAAEFCF0F28}" type="slidenum">
              <a:rPr lang="en-US"/>
              <a:pPr>
                <a:defRPr/>
              </a:pPr>
              <a:t>‹#›</a:t>
            </a:fld>
            <a:endParaRPr lang="en-US"/>
          </a:p>
        </p:txBody>
      </p:sp>
      <p:sp>
        <p:nvSpPr>
          <p:cNvPr id="8" name="Footer Placeholder 3">
            <a:extLst>
              <a:ext uri="{FF2B5EF4-FFF2-40B4-BE49-F238E27FC236}">
                <a16:creationId xmlns:a16="http://schemas.microsoft.com/office/drawing/2014/main" id="{4ECA0365-CFF4-9E41-A45B-6D867E510258}"/>
              </a:ext>
            </a:extLst>
          </p:cNvPr>
          <p:cNvSpPr>
            <a:spLocks noGrp="1"/>
          </p:cNvSpPr>
          <p:nvPr>
            <p:ph type="ftr" sz="quarter" idx="18"/>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132964396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264414B4-89FE-CF4E-9335-4B34DF24AB9E}"/>
              </a:ext>
            </a:extLst>
          </p:cNvPr>
          <p:cNvSpPr>
            <a:spLocks noChangeArrowheads="1"/>
          </p:cNvSpPr>
          <p:nvPr/>
        </p:nvSpPr>
        <p:spPr bwMode="auto">
          <a:xfrm>
            <a:off x="6096000" y="0"/>
            <a:ext cx="6096000" cy="6858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300">
                <a:solidFill>
                  <a:schemeClr val="tx1"/>
                </a:solidFill>
                <a:latin typeface="IBM Plex Sans" panose="020B0503050203000203" pitchFamily="34" charset="77"/>
              </a:defRPr>
            </a:lvl1pPr>
            <a:lvl2pPr marL="742950" indent="-285750">
              <a:defRPr sz="1300">
                <a:solidFill>
                  <a:schemeClr val="tx1"/>
                </a:solidFill>
                <a:latin typeface="IBM Plex Sans" panose="020B0503050203000203" pitchFamily="34" charset="77"/>
              </a:defRPr>
            </a:lvl2pPr>
            <a:lvl3pPr marL="1143000" indent="-228600">
              <a:defRPr sz="1300">
                <a:solidFill>
                  <a:schemeClr val="tx1"/>
                </a:solidFill>
                <a:latin typeface="IBM Plex Sans" panose="020B0503050203000203" pitchFamily="34" charset="77"/>
              </a:defRPr>
            </a:lvl3pPr>
            <a:lvl4pPr marL="1600200" indent="-228600">
              <a:defRPr sz="1300">
                <a:solidFill>
                  <a:schemeClr val="tx1"/>
                </a:solidFill>
                <a:latin typeface="IBM Plex Sans" panose="020B0503050203000203" pitchFamily="34" charset="77"/>
              </a:defRPr>
            </a:lvl4pPr>
            <a:lvl5pPr marL="2057400" indent="-228600">
              <a:defRPr sz="1300">
                <a:solidFill>
                  <a:schemeClr val="tx1"/>
                </a:solidFill>
                <a:latin typeface="IBM Plex Sans" panose="020B0503050203000203" pitchFamily="34" charset="77"/>
              </a:defRPr>
            </a:lvl5pPr>
            <a:lvl6pPr marL="2514600" indent="-228600" defTabSz="685800" fontAlgn="base">
              <a:spcBef>
                <a:spcPct val="0"/>
              </a:spcBef>
              <a:spcAft>
                <a:spcPct val="0"/>
              </a:spcAft>
              <a:defRPr sz="1300">
                <a:solidFill>
                  <a:schemeClr val="tx1"/>
                </a:solidFill>
                <a:latin typeface="IBM Plex Sans" panose="020B0503050203000203" pitchFamily="34" charset="77"/>
              </a:defRPr>
            </a:lvl6pPr>
            <a:lvl7pPr marL="2971800" indent="-228600" defTabSz="685800" fontAlgn="base">
              <a:spcBef>
                <a:spcPct val="0"/>
              </a:spcBef>
              <a:spcAft>
                <a:spcPct val="0"/>
              </a:spcAft>
              <a:defRPr sz="1300">
                <a:solidFill>
                  <a:schemeClr val="tx1"/>
                </a:solidFill>
                <a:latin typeface="IBM Plex Sans" panose="020B0503050203000203" pitchFamily="34" charset="77"/>
              </a:defRPr>
            </a:lvl7pPr>
            <a:lvl8pPr marL="3429000" indent="-228600" defTabSz="685800" fontAlgn="base">
              <a:spcBef>
                <a:spcPct val="0"/>
              </a:spcBef>
              <a:spcAft>
                <a:spcPct val="0"/>
              </a:spcAft>
              <a:defRPr sz="1300">
                <a:solidFill>
                  <a:schemeClr val="tx1"/>
                </a:solidFill>
                <a:latin typeface="IBM Plex Sans" panose="020B0503050203000203" pitchFamily="34" charset="77"/>
              </a:defRPr>
            </a:lvl8pPr>
            <a:lvl9pPr marL="3886200" indent="-228600" defTabSz="685800" fontAlgn="base">
              <a:spcBef>
                <a:spcPct val="0"/>
              </a:spcBef>
              <a:spcAft>
                <a:spcPct val="0"/>
              </a:spcAft>
              <a:defRPr sz="1300">
                <a:solidFill>
                  <a:schemeClr val="tx1"/>
                </a:solidFill>
                <a:latin typeface="IBM Plex Sans" panose="020B0503050203000203" pitchFamily="34" charset="77"/>
              </a:defRPr>
            </a:lvl9pPr>
          </a:lstStyle>
          <a:p>
            <a:pPr algn="ctr" eaLnBrk="1" hangingPunct="1"/>
            <a:endParaRPr lang="en-US" altLang="en-US" sz="1600">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6" name="Text Placeholder 5"/>
          <p:cNvSpPr>
            <a:spLocks noGrp="1"/>
          </p:cNvSpPr>
          <p:nvPr>
            <p:ph type="body" sz="quarter" idx="12"/>
          </p:nvPr>
        </p:nvSpPr>
        <p:spPr>
          <a:xfrm>
            <a:off x="6400800" y="14817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Slide Number Placeholder 2">
            <a:extLst>
              <a:ext uri="{FF2B5EF4-FFF2-40B4-BE49-F238E27FC236}">
                <a16:creationId xmlns:a16="http://schemas.microsoft.com/office/drawing/2014/main" id="{9B5A27E8-EA39-9040-AD75-F15AC0640E56}"/>
              </a:ext>
            </a:extLst>
          </p:cNvPr>
          <p:cNvSpPr>
            <a:spLocks noGrp="1"/>
          </p:cNvSpPr>
          <p:nvPr>
            <p:ph type="sldNum" sz="quarter" idx="14"/>
          </p:nvPr>
        </p:nvSpPr>
        <p:spPr/>
        <p:txBody>
          <a:bodyPr/>
          <a:lstStyle>
            <a:lvl1pPr>
              <a:defRPr smtClean="0">
                <a:solidFill>
                  <a:schemeClr val="bg2"/>
                </a:solidFill>
              </a:defRPr>
            </a:lvl1pPr>
          </a:lstStyle>
          <a:p>
            <a:pPr>
              <a:defRPr/>
            </a:pPr>
            <a:fld id="{3B8886D5-AD45-FC45-A6DB-31CC293F4BB2}" type="slidenum">
              <a:rPr lang="en-US"/>
              <a:pPr>
                <a:defRPr/>
              </a:pPr>
              <a:t>‹#›</a:t>
            </a:fld>
            <a:endParaRPr lang="en-US"/>
          </a:p>
        </p:txBody>
      </p:sp>
      <p:sp>
        <p:nvSpPr>
          <p:cNvPr id="8" name="Footer Placeholder 3">
            <a:extLst>
              <a:ext uri="{FF2B5EF4-FFF2-40B4-BE49-F238E27FC236}">
                <a16:creationId xmlns:a16="http://schemas.microsoft.com/office/drawing/2014/main" id="{53EC2855-727A-5C44-9C34-6018E91D20B7}"/>
              </a:ext>
            </a:extLst>
          </p:cNvPr>
          <p:cNvSpPr>
            <a:spLocks noGrp="1"/>
          </p:cNvSpPr>
          <p:nvPr>
            <p:ph type="ftr" sz="quarter" idx="15"/>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70195016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4" name="Slide Number Placeholder 2">
            <a:extLst>
              <a:ext uri="{FF2B5EF4-FFF2-40B4-BE49-F238E27FC236}">
                <a16:creationId xmlns:a16="http://schemas.microsoft.com/office/drawing/2014/main" id="{BCE712EC-85E0-AC42-BF3A-4F11B2BB53D6}"/>
              </a:ext>
            </a:extLst>
          </p:cNvPr>
          <p:cNvSpPr>
            <a:spLocks noGrp="1"/>
          </p:cNvSpPr>
          <p:nvPr>
            <p:ph type="sldNum" sz="quarter" idx="16"/>
          </p:nvPr>
        </p:nvSpPr>
        <p:spPr/>
        <p:txBody>
          <a:bodyPr/>
          <a:lstStyle>
            <a:lvl1pPr>
              <a:defRPr/>
            </a:lvl1pPr>
          </a:lstStyle>
          <a:p>
            <a:pPr>
              <a:defRPr/>
            </a:pPr>
            <a:fld id="{4B20F165-6BCA-094C-9E56-413B84D6EAE0}" type="slidenum">
              <a:rPr lang="en-US"/>
              <a:pPr>
                <a:defRPr/>
              </a:pPr>
              <a:t>‹#›</a:t>
            </a:fld>
            <a:endParaRPr lang="en-US"/>
          </a:p>
        </p:txBody>
      </p:sp>
      <p:sp>
        <p:nvSpPr>
          <p:cNvPr id="5" name="Footer Placeholder 3">
            <a:extLst>
              <a:ext uri="{FF2B5EF4-FFF2-40B4-BE49-F238E27FC236}">
                <a16:creationId xmlns:a16="http://schemas.microsoft.com/office/drawing/2014/main" id="{4606990F-D7E9-944B-AE5F-6340FDD5352F}"/>
              </a:ext>
            </a:extLst>
          </p:cNvPr>
          <p:cNvSpPr>
            <a:spLocks noGrp="1"/>
          </p:cNvSpPr>
          <p:nvPr>
            <p:ph type="ftr" sz="quarter" idx="17"/>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113971618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B2CE5117-AC94-DC41-BA85-92E443155487}"/>
              </a:ext>
            </a:extLst>
          </p:cNvPr>
          <p:cNvSpPr>
            <a:spLocks noGrp="1"/>
          </p:cNvSpPr>
          <p:nvPr>
            <p:ph type="sldNum" sz="quarter" idx="10"/>
          </p:nvPr>
        </p:nvSpPr>
        <p:spPr/>
        <p:txBody>
          <a:bodyPr/>
          <a:lstStyle>
            <a:lvl1pPr>
              <a:defRPr/>
            </a:lvl1pPr>
          </a:lstStyle>
          <a:p>
            <a:pPr>
              <a:defRPr/>
            </a:pPr>
            <a:fld id="{3EF6752F-8D16-5441-A31F-51965A865E2F}" type="slidenum">
              <a:rPr lang="en-US"/>
              <a:pPr>
                <a:defRPr/>
              </a:pPr>
              <a:t>‹#›</a:t>
            </a:fld>
            <a:endParaRPr lang="en-US"/>
          </a:p>
        </p:txBody>
      </p:sp>
      <p:sp>
        <p:nvSpPr>
          <p:cNvPr id="4" name="Footer Placeholder 3">
            <a:extLst>
              <a:ext uri="{FF2B5EF4-FFF2-40B4-BE49-F238E27FC236}">
                <a16:creationId xmlns:a16="http://schemas.microsoft.com/office/drawing/2014/main" id="{197EBEE4-124F-B44D-8A3E-9921FCF3130C}"/>
              </a:ext>
            </a:extLst>
          </p:cNvPr>
          <p:cNvSpPr>
            <a:spLocks noGrp="1"/>
          </p:cNvSpPr>
          <p:nvPr>
            <p:ph type="ftr" sz="quarter" idx="11"/>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350330869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6147B51E-C4C1-0D4D-A708-661574C45484}"/>
              </a:ext>
            </a:extLst>
          </p:cNvPr>
          <p:cNvSpPr>
            <a:spLocks noGrp="1"/>
          </p:cNvSpPr>
          <p:nvPr>
            <p:ph type="sldNum" sz="quarter" idx="10"/>
          </p:nvPr>
        </p:nvSpPr>
        <p:spPr/>
        <p:txBody>
          <a:bodyPr/>
          <a:lstStyle>
            <a:lvl1pPr>
              <a:defRPr/>
            </a:lvl1pPr>
          </a:lstStyle>
          <a:p>
            <a:pPr>
              <a:defRPr/>
            </a:pPr>
            <a:fld id="{3101348A-B42D-7C45-B463-2E7AE88B6822}" type="slidenum">
              <a:rPr lang="en-US"/>
              <a:pPr>
                <a:defRPr/>
              </a:pPr>
              <a:t>‹#›</a:t>
            </a:fld>
            <a:endParaRPr lang="en-US"/>
          </a:p>
        </p:txBody>
      </p:sp>
      <p:sp>
        <p:nvSpPr>
          <p:cNvPr id="4" name="Footer Placeholder 3">
            <a:extLst>
              <a:ext uri="{FF2B5EF4-FFF2-40B4-BE49-F238E27FC236}">
                <a16:creationId xmlns:a16="http://schemas.microsoft.com/office/drawing/2014/main" id="{B5AC75D6-10BF-574E-9061-7D00494D686E}"/>
              </a:ext>
            </a:extLst>
          </p:cNvPr>
          <p:cNvSpPr>
            <a:spLocks noGrp="1"/>
          </p:cNvSpPr>
          <p:nvPr>
            <p:ph type="ftr" sz="quarter" idx="11"/>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86285400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2"/>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9" name="Slide Number Placeholder 2">
            <a:extLst>
              <a:ext uri="{FF2B5EF4-FFF2-40B4-BE49-F238E27FC236}">
                <a16:creationId xmlns:a16="http://schemas.microsoft.com/office/drawing/2014/main" id="{0DAFDE41-BF10-514D-B8E9-CCA62943CC70}"/>
              </a:ext>
            </a:extLst>
          </p:cNvPr>
          <p:cNvSpPr>
            <a:spLocks noGrp="1"/>
          </p:cNvSpPr>
          <p:nvPr>
            <p:ph type="sldNum" sz="quarter" idx="18"/>
          </p:nvPr>
        </p:nvSpPr>
        <p:spPr>
          <a:xfrm>
            <a:off x="9144000" y="6443136"/>
            <a:ext cx="2743200" cy="182033"/>
          </a:xfrm>
        </p:spPr>
        <p:txBody>
          <a:bodyPr/>
          <a:lstStyle>
            <a:lvl1pPr>
              <a:defRPr smtClean="0">
                <a:solidFill>
                  <a:schemeClr val="bg2"/>
                </a:solidFill>
              </a:defRPr>
            </a:lvl1pPr>
          </a:lstStyle>
          <a:p>
            <a:pPr>
              <a:defRPr/>
            </a:pPr>
            <a:fld id="{B60623F4-CA6D-EB42-8148-1E5E1EBACE12}" type="slidenum">
              <a:rPr lang="en-US"/>
              <a:pPr>
                <a:defRPr/>
              </a:pPr>
              <a:t>‹#›</a:t>
            </a:fld>
            <a:endParaRPr lang="en-US"/>
          </a:p>
        </p:txBody>
      </p:sp>
      <p:sp>
        <p:nvSpPr>
          <p:cNvPr id="11" name="Footer Placeholder 3">
            <a:extLst>
              <a:ext uri="{FF2B5EF4-FFF2-40B4-BE49-F238E27FC236}">
                <a16:creationId xmlns:a16="http://schemas.microsoft.com/office/drawing/2014/main" id="{0EFD0EC2-B343-F346-91AF-A53A7B463B6E}"/>
              </a:ext>
            </a:extLst>
          </p:cNvPr>
          <p:cNvSpPr>
            <a:spLocks noGrp="1"/>
          </p:cNvSpPr>
          <p:nvPr>
            <p:ph type="ftr" sz="quarter" idx="19"/>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390042868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7" name="Slide Number Placeholder 2">
            <a:extLst>
              <a:ext uri="{FF2B5EF4-FFF2-40B4-BE49-F238E27FC236}">
                <a16:creationId xmlns:a16="http://schemas.microsoft.com/office/drawing/2014/main" id="{7674E416-BBC5-454F-AFF7-EAEEE6872EFD}"/>
              </a:ext>
            </a:extLst>
          </p:cNvPr>
          <p:cNvSpPr>
            <a:spLocks noGrp="1"/>
          </p:cNvSpPr>
          <p:nvPr>
            <p:ph type="sldNum" sz="quarter" idx="19"/>
          </p:nvPr>
        </p:nvSpPr>
        <p:spPr/>
        <p:txBody>
          <a:bodyPr/>
          <a:lstStyle>
            <a:lvl1pPr>
              <a:defRPr smtClean="0">
                <a:solidFill>
                  <a:schemeClr val="bg2"/>
                </a:solidFill>
              </a:defRPr>
            </a:lvl1pPr>
          </a:lstStyle>
          <a:p>
            <a:pPr>
              <a:defRPr/>
            </a:pPr>
            <a:fld id="{0A5A5E56-60DE-814F-8673-E2C92861479F}" type="slidenum">
              <a:rPr lang="en-US"/>
              <a:pPr>
                <a:defRPr/>
              </a:pPr>
              <a:t>‹#›</a:t>
            </a:fld>
            <a:endParaRPr lang="en-US"/>
          </a:p>
        </p:txBody>
      </p:sp>
      <p:sp>
        <p:nvSpPr>
          <p:cNvPr id="9" name="Footer Placeholder 3">
            <a:extLst>
              <a:ext uri="{FF2B5EF4-FFF2-40B4-BE49-F238E27FC236}">
                <a16:creationId xmlns:a16="http://schemas.microsoft.com/office/drawing/2014/main" id="{4EAD408C-BC60-4B46-B49B-2A1B7B4EBDB6}"/>
              </a:ext>
            </a:extLst>
          </p:cNvPr>
          <p:cNvSpPr>
            <a:spLocks noGrp="1"/>
          </p:cNvSpPr>
          <p:nvPr>
            <p:ph type="ftr" sz="quarter" idx="20"/>
          </p:nvPr>
        </p:nvSpPr>
        <p:spPr/>
        <p:txBody>
          <a:bodyPr/>
          <a:lstStyle>
            <a:lvl1pPr>
              <a:defRPr>
                <a:solidFill>
                  <a:schemeClr val="bg2"/>
                </a:solidFill>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2112022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F0304-E46C-8A45-B71A-1528B16F62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B884A-4C3A-C341-ABFB-EDD087ED00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899B25-53F3-474A-8A77-3EFFC7EFF1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4C9A198-425A-AF45-8D7C-9D979657C3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84015E-B161-3044-A0E9-C10F27BCAD82}"/>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257521517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
        <p:nvSpPr>
          <p:cNvPr id="7" name="Slide Number Placeholder 2">
            <a:extLst>
              <a:ext uri="{FF2B5EF4-FFF2-40B4-BE49-F238E27FC236}">
                <a16:creationId xmlns:a16="http://schemas.microsoft.com/office/drawing/2014/main" id="{190885E2-4B33-E146-8394-84EBFD8F4F6E}"/>
              </a:ext>
            </a:extLst>
          </p:cNvPr>
          <p:cNvSpPr>
            <a:spLocks noGrp="1"/>
          </p:cNvSpPr>
          <p:nvPr>
            <p:ph type="sldNum" sz="quarter" idx="19"/>
          </p:nvPr>
        </p:nvSpPr>
        <p:spPr/>
        <p:txBody>
          <a:bodyPr/>
          <a:lstStyle>
            <a:lvl1pPr>
              <a:defRPr smtClean="0">
                <a:solidFill>
                  <a:schemeClr val="bg2"/>
                </a:solidFill>
              </a:defRPr>
            </a:lvl1pPr>
          </a:lstStyle>
          <a:p>
            <a:pPr>
              <a:defRPr/>
            </a:pPr>
            <a:fld id="{88ECCC8A-FFD4-9B4D-8737-D8627FFA1325}" type="slidenum">
              <a:rPr lang="en-US"/>
              <a:pPr>
                <a:defRPr/>
              </a:pPr>
              <a:t>‹#›</a:t>
            </a:fld>
            <a:endParaRPr lang="en-US"/>
          </a:p>
        </p:txBody>
      </p:sp>
      <p:sp>
        <p:nvSpPr>
          <p:cNvPr id="9" name="Footer Placeholder 3">
            <a:extLst>
              <a:ext uri="{FF2B5EF4-FFF2-40B4-BE49-F238E27FC236}">
                <a16:creationId xmlns:a16="http://schemas.microsoft.com/office/drawing/2014/main" id="{259E553D-A410-D546-A49A-40D0BB350967}"/>
              </a:ext>
            </a:extLst>
          </p:cNvPr>
          <p:cNvSpPr>
            <a:spLocks noGrp="1"/>
          </p:cNvSpPr>
          <p:nvPr>
            <p:ph type="ftr" sz="quarter" idx="20"/>
          </p:nvPr>
        </p:nvSpPr>
        <p:spPr/>
        <p:txBody>
          <a:bodyPr/>
          <a:lstStyle>
            <a:lvl1pPr>
              <a:defRPr>
                <a:solidFill>
                  <a:schemeClr val="bg2"/>
                </a:solidFill>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38796522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BF7FF9DE-48C9-C944-8029-42CC72450007}"/>
              </a:ext>
            </a:extLst>
          </p:cNvPr>
          <p:cNvSpPr>
            <a:spLocks noGrp="1"/>
          </p:cNvSpPr>
          <p:nvPr>
            <p:ph type="sldNum" sz="quarter" idx="10"/>
          </p:nvPr>
        </p:nvSpPr>
        <p:spPr/>
        <p:txBody>
          <a:bodyPr/>
          <a:lstStyle>
            <a:lvl1pPr>
              <a:defRPr/>
            </a:lvl1pPr>
          </a:lstStyle>
          <a:p>
            <a:pPr>
              <a:defRPr/>
            </a:pPr>
            <a:fld id="{3387E819-7266-804A-BA61-66A353C65EF4}" type="slidenum">
              <a:rPr lang="en-US"/>
              <a:pPr>
                <a:defRPr/>
              </a:pPr>
              <a:t>‹#›</a:t>
            </a:fld>
            <a:endParaRPr lang="en-US"/>
          </a:p>
        </p:txBody>
      </p:sp>
      <p:sp>
        <p:nvSpPr>
          <p:cNvPr id="4" name="Footer Placeholder 3">
            <a:extLst>
              <a:ext uri="{FF2B5EF4-FFF2-40B4-BE49-F238E27FC236}">
                <a16:creationId xmlns:a16="http://schemas.microsoft.com/office/drawing/2014/main" id="{C3B14CED-6279-164D-84F0-96D12E4C7C13}"/>
              </a:ext>
            </a:extLst>
          </p:cNvPr>
          <p:cNvSpPr>
            <a:spLocks noGrp="1"/>
          </p:cNvSpPr>
          <p:nvPr>
            <p:ph type="ftr" sz="quarter" idx="11"/>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389575734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A32C830B-4AEF-7F4A-BB14-7941B2F621FD}"/>
              </a:ext>
            </a:extLst>
          </p:cNvPr>
          <p:cNvSpPr>
            <a:spLocks noGrp="1"/>
          </p:cNvSpPr>
          <p:nvPr>
            <p:ph type="sldNum" sz="quarter" idx="20"/>
          </p:nvPr>
        </p:nvSpPr>
        <p:spPr/>
        <p:txBody>
          <a:bodyPr/>
          <a:lstStyle>
            <a:lvl1pPr>
              <a:defRPr/>
            </a:lvl1pPr>
          </a:lstStyle>
          <a:p>
            <a:pPr>
              <a:defRPr/>
            </a:pPr>
            <a:fld id="{1F7FF111-C7E7-5C47-9038-82FA3E5F4F27}" type="slidenum">
              <a:rPr lang="en-US"/>
              <a:pPr>
                <a:defRPr/>
              </a:pPr>
              <a:t>‹#›</a:t>
            </a:fld>
            <a:endParaRPr lang="en-US"/>
          </a:p>
        </p:txBody>
      </p:sp>
      <p:sp>
        <p:nvSpPr>
          <p:cNvPr id="4" name="Footer Placeholder 3">
            <a:extLst>
              <a:ext uri="{FF2B5EF4-FFF2-40B4-BE49-F238E27FC236}">
                <a16:creationId xmlns:a16="http://schemas.microsoft.com/office/drawing/2014/main" id="{E82D1100-5FE3-0F40-9B37-0C1AB4464A78}"/>
              </a:ext>
            </a:extLst>
          </p:cNvPr>
          <p:cNvSpPr>
            <a:spLocks noGrp="1"/>
          </p:cNvSpPr>
          <p:nvPr>
            <p:ph type="ftr" sz="quarter" idx="21"/>
          </p:nvPr>
        </p:nvSpPr>
        <p:spPr/>
        <p:txBody>
          <a:bodyPr/>
          <a:lstStyle>
            <a:lvl1pPr>
              <a:defRPr>
                <a:solidFill>
                  <a:schemeClr val="bg2"/>
                </a:solidFill>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54089909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6" name="Slide Number Placeholder 2">
            <a:extLst>
              <a:ext uri="{FF2B5EF4-FFF2-40B4-BE49-F238E27FC236}">
                <a16:creationId xmlns:a16="http://schemas.microsoft.com/office/drawing/2014/main" id="{264FCCE9-168A-3149-BC50-E16D94C1C4D3}"/>
              </a:ext>
            </a:extLst>
          </p:cNvPr>
          <p:cNvSpPr>
            <a:spLocks noGrp="1"/>
          </p:cNvSpPr>
          <p:nvPr>
            <p:ph type="sldNum" sz="quarter" idx="23"/>
          </p:nvPr>
        </p:nvSpPr>
        <p:spPr/>
        <p:txBody>
          <a:bodyPr/>
          <a:lstStyle>
            <a:lvl1pPr>
              <a:defRPr smtClean="0">
                <a:solidFill>
                  <a:schemeClr val="bg2"/>
                </a:solidFill>
              </a:defRPr>
            </a:lvl1pPr>
          </a:lstStyle>
          <a:p>
            <a:pPr>
              <a:defRPr/>
            </a:pPr>
            <a:fld id="{96E1154B-24AE-FA44-BBDA-1151B1C4DFF7}" type="slidenum">
              <a:rPr lang="en-US"/>
              <a:pPr>
                <a:defRPr/>
              </a:pPr>
              <a:t>‹#›</a:t>
            </a:fld>
            <a:endParaRPr lang="en-US"/>
          </a:p>
        </p:txBody>
      </p:sp>
      <p:sp>
        <p:nvSpPr>
          <p:cNvPr id="8" name="Footer Placeholder 3">
            <a:extLst>
              <a:ext uri="{FF2B5EF4-FFF2-40B4-BE49-F238E27FC236}">
                <a16:creationId xmlns:a16="http://schemas.microsoft.com/office/drawing/2014/main" id="{DDC8607D-B463-AC47-9446-A8D006417212}"/>
              </a:ext>
            </a:extLst>
          </p:cNvPr>
          <p:cNvSpPr>
            <a:spLocks noGrp="1"/>
          </p:cNvSpPr>
          <p:nvPr>
            <p:ph type="ftr" sz="quarter" idx="24"/>
          </p:nvPr>
        </p:nvSpPr>
        <p:spPr/>
        <p:txBody>
          <a:bodyPr/>
          <a:lstStyle>
            <a:lvl1pPr>
              <a:defRPr>
                <a:solidFill>
                  <a:schemeClr val="bg2"/>
                </a:solidFill>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390173236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2">
            <a:extLst>
              <a:ext uri="{FF2B5EF4-FFF2-40B4-BE49-F238E27FC236}">
                <a16:creationId xmlns:a16="http://schemas.microsoft.com/office/drawing/2014/main" id="{55E6AD80-A6AC-B848-B79F-12C3F34305FE}"/>
              </a:ext>
            </a:extLst>
          </p:cNvPr>
          <p:cNvSpPr>
            <a:spLocks noGrp="1"/>
          </p:cNvSpPr>
          <p:nvPr>
            <p:ph type="sldNum" sz="quarter" idx="13"/>
          </p:nvPr>
        </p:nvSpPr>
        <p:spPr/>
        <p:txBody>
          <a:bodyPr/>
          <a:lstStyle>
            <a:lvl1pPr>
              <a:defRPr/>
            </a:lvl1pPr>
          </a:lstStyle>
          <a:p>
            <a:pPr>
              <a:defRPr/>
            </a:pPr>
            <a:fld id="{E68BE6A4-55A3-A54F-B54A-CC78E812E606}" type="slidenum">
              <a:rPr lang="en-US"/>
              <a:pPr>
                <a:defRPr/>
              </a:pPr>
              <a:t>‹#›</a:t>
            </a:fld>
            <a:endParaRPr lang="en-US"/>
          </a:p>
        </p:txBody>
      </p:sp>
      <p:sp>
        <p:nvSpPr>
          <p:cNvPr id="5" name="Footer Placeholder 3">
            <a:extLst>
              <a:ext uri="{FF2B5EF4-FFF2-40B4-BE49-F238E27FC236}">
                <a16:creationId xmlns:a16="http://schemas.microsoft.com/office/drawing/2014/main" id="{477A8D04-BEA6-CA4C-8569-B89DE9898BD5}"/>
              </a:ext>
            </a:extLst>
          </p:cNvPr>
          <p:cNvSpPr>
            <a:spLocks noGrp="1"/>
          </p:cNvSpPr>
          <p:nvPr>
            <p:ph type="ftr" sz="quarter" idx="14"/>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372182619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2">
            <a:extLst>
              <a:ext uri="{FF2B5EF4-FFF2-40B4-BE49-F238E27FC236}">
                <a16:creationId xmlns:a16="http://schemas.microsoft.com/office/drawing/2014/main" id="{A4D84407-EED2-E349-B6C3-4DAF2247D1F5}"/>
              </a:ext>
            </a:extLst>
          </p:cNvPr>
          <p:cNvSpPr>
            <a:spLocks noGrp="1"/>
          </p:cNvSpPr>
          <p:nvPr>
            <p:ph type="sldNum" sz="quarter" idx="14"/>
          </p:nvPr>
        </p:nvSpPr>
        <p:spPr/>
        <p:txBody>
          <a:bodyPr/>
          <a:lstStyle>
            <a:lvl1pPr>
              <a:defRPr/>
            </a:lvl1pPr>
          </a:lstStyle>
          <a:p>
            <a:pPr>
              <a:defRPr/>
            </a:pPr>
            <a:fld id="{3021A5ED-E845-3042-95F9-E6CE2FEEF396}" type="slidenum">
              <a:rPr lang="en-US"/>
              <a:pPr>
                <a:defRPr/>
              </a:pPr>
              <a:t>‹#›</a:t>
            </a:fld>
            <a:endParaRPr lang="en-US"/>
          </a:p>
        </p:txBody>
      </p:sp>
      <p:sp>
        <p:nvSpPr>
          <p:cNvPr id="6" name="Footer Placeholder 3">
            <a:extLst>
              <a:ext uri="{FF2B5EF4-FFF2-40B4-BE49-F238E27FC236}">
                <a16:creationId xmlns:a16="http://schemas.microsoft.com/office/drawing/2014/main" id="{CDA127A3-38DA-554E-978B-373BBE7746A2}"/>
              </a:ext>
            </a:extLst>
          </p:cNvPr>
          <p:cNvSpPr>
            <a:spLocks noGrp="1"/>
          </p:cNvSpPr>
          <p:nvPr>
            <p:ph type="ftr" sz="quarter" idx="15"/>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177710102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2">
            <a:extLst>
              <a:ext uri="{FF2B5EF4-FFF2-40B4-BE49-F238E27FC236}">
                <a16:creationId xmlns:a16="http://schemas.microsoft.com/office/drawing/2014/main" id="{BD66F663-CB3E-EB4D-AD20-3E8911B22332}"/>
              </a:ext>
            </a:extLst>
          </p:cNvPr>
          <p:cNvSpPr>
            <a:spLocks noGrp="1"/>
          </p:cNvSpPr>
          <p:nvPr>
            <p:ph type="sldNum" sz="quarter" idx="13"/>
          </p:nvPr>
        </p:nvSpPr>
        <p:spPr/>
        <p:txBody>
          <a:bodyPr/>
          <a:lstStyle>
            <a:lvl1pPr>
              <a:defRPr/>
            </a:lvl1pPr>
          </a:lstStyle>
          <a:p>
            <a:pPr>
              <a:defRPr/>
            </a:pPr>
            <a:fld id="{F708EAC2-B82B-D34E-9B66-E6CF08CBC47D}" type="slidenum">
              <a:rPr lang="en-US"/>
              <a:pPr>
                <a:defRPr/>
              </a:pPr>
              <a:t>‹#›</a:t>
            </a:fld>
            <a:endParaRPr lang="en-US"/>
          </a:p>
        </p:txBody>
      </p:sp>
      <p:sp>
        <p:nvSpPr>
          <p:cNvPr id="5" name="Footer Placeholder 3">
            <a:extLst>
              <a:ext uri="{FF2B5EF4-FFF2-40B4-BE49-F238E27FC236}">
                <a16:creationId xmlns:a16="http://schemas.microsoft.com/office/drawing/2014/main" id="{F5209560-E4B9-684C-B389-EC4810769D56}"/>
              </a:ext>
            </a:extLst>
          </p:cNvPr>
          <p:cNvSpPr>
            <a:spLocks noGrp="1"/>
          </p:cNvSpPr>
          <p:nvPr>
            <p:ph type="ftr" sz="quarter" idx="14"/>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29214267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rtlCol="0">
            <a:noAutofit/>
          </a:bodyPr>
          <a:lstStyle/>
          <a:p>
            <a:pPr lvl="0"/>
            <a:r>
              <a:rPr lang="en-US" noProof="0"/>
              <a:t>Drag picture to placeholder or click icon to add</a:t>
            </a:r>
          </a:p>
        </p:txBody>
      </p:sp>
      <p:sp>
        <p:nvSpPr>
          <p:cNvPr id="8" name="Slide Number Placeholder 2">
            <a:extLst>
              <a:ext uri="{FF2B5EF4-FFF2-40B4-BE49-F238E27FC236}">
                <a16:creationId xmlns:a16="http://schemas.microsoft.com/office/drawing/2014/main" id="{1969C19C-3A48-FC4C-935B-DC8A1767FB09}"/>
              </a:ext>
            </a:extLst>
          </p:cNvPr>
          <p:cNvSpPr>
            <a:spLocks noGrp="1"/>
          </p:cNvSpPr>
          <p:nvPr>
            <p:ph type="sldNum" sz="quarter" idx="15"/>
          </p:nvPr>
        </p:nvSpPr>
        <p:spPr/>
        <p:txBody>
          <a:bodyPr/>
          <a:lstStyle>
            <a:lvl1pPr>
              <a:defRPr/>
            </a:lvl1pPr>
          </a:lstStyle>
          <a:p>
            <a:pPr>
              <a:defRPr/>
            </a:pPr>
            <a:fld id="{8DA61B28-B06D-3143-BD09-CD63F0D1D014}" type="slidenum">
              <a:rPr lang="en-US"/>
              <a:pPr>
                <a:defRPr/>
              </a:pPr>
              <a:t>‹#›</a:t>
            </a:fld>
            <a:endParaRPr lang="en-US"/>
          </a:p>
        </p:txBody>
      </p:sp>
      <p:sp>
        <p:nvSpPr>
          <p:cNvPr id="9" name="Footer Placeholder 3">
            <a:extLst>
              <a:ext uri="{FF2B5EF4-FFF2-40B4-BE49-F238E27FC236}">
                <a16:creationId xmlns:a16="http://schemas.microsoft.com/office/drawing/2014/main" id="{2A1497B4-886F-DE43-BA3F-DD812237DC9F}"/>
              </a:ext>
            </a:extLst>
          </p:cNvPr>
          <p:cNvSpPr>
            <a:spLocks noGrp="1"/>
          </p:cNvSpPr>
          <p:nvPr>
            <p:ph type="ftr" sz="quarter" idx="16"/>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379401811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5" indent="-156625">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a:extLst>
              <a:ext uri="{FF2B5EF4-FFF2-40B4-BE49-F238E27FC236}">
                <a16:creationId xmlns:a16="http://schemas.microsoft.com/office/drawing/2014/main" id="{B0EAB1C6-5562-3642-AF7F-817A275EAA8F}"/>
              </a:ext>
            </a:extLst>
          </p:cNvPr>
          <p:cNvSpPr>
            <a:spLocks noGrp="1"/>
          </p:cNvSpPr>
          <p:nvPr>
            <p:ph type="sldNum" sz="quarter" idx="15"/>
          </p:nvPr>
        </p:nvSpPr>
        <p:spPr/>
        <p:txBody>
          <a:bodyPr/>
          <a:lstStyle>
            <a:lvl1pPr>
              <a:defRPr/>
            </a:lvl1pPr>
          </a:lstStyle>
          <a:p>
            <a:pPr>
              <a:defRPr/>
            </a:pPr>
            <a:fld id="{3C7247F2-AECF-914F-9F08-5D520BA1C278}" type="slidenum">
              <a:rPr lang="en-US"/>
              <a:pPr>
                <a:defRPr/>
              </a:pPr>
              <a:t>‹#›</a:t>
            </a:fld>
            <a:endParaRPr lang="en-US"/>
          </a:p>
        </p:txBody>
      </p:sp>
      <p:sp>
        <p:nvSpPr>
          <p:cNvPr id="10" name="Footer Placeholder 3">
            <a:extLst>
              <a:ext uri="{FF2B5EF4-FFF2-40B4-BE49-F238E27FC236}">
                <a16:creationId xmlns:a16="http://schemas.microsoft.com/office/drawing/2014/main" id="{89F2798B-AC28-9743-8AD5-DB02C0910920}"/>
              </a:ext>
            </a:extLst>
          </p:cNvPr>
          <p:cNvSpPr>
            <a:spLocks noGrp="1"/>
          </p:cNvSpPr>
          <p:nvPr>
            <p:ph type="ftr" sz="quarter" idx="16"/>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236993472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rtlCol="0">
            <a:noAutofit/>
          </a:bodyPr>
          <a:lstStyle/>
          <a:p>
            <a:pPr lvl="0"/>
            <a:r>
              <a:rPr lang="en-US" noProof="0"/>
              <a:t>Click icon to add table</a:t>
            </a:r>
          </a:p>
        </p:txBody>
      </p:sp>
      <p:sp>
        <p:nvSpPr>
          <p:cNvPr id="4" name="Slide Number Placeholder 2">
            <a:extLst>
              <a:ext uri="{FF2B5EF4-FFF2-40B4-BE49-F238E27FC236}">
                <a16:creationId xmlns:a16="http://schemas.microsoft.com/office/drawing/2014/main" id="{A90DEC61-A5AD-E14D-A1FE-77DAF4548E68}"/>
              </a:ext>
            </a:extLst>
          </p:cNvPr>
          <p:cNvSpPr>
            <a:spLocks noGrp="1"/>
          </p:cNvSpPr>
          <p:nvPr>
            <p:ph type="sldNum" sz="quarter" idx="14"/>
          </p:nvPr>
        </p:nvSpPr>
        <p:spPr/>
        <p:txBody>
          <a:bodyPr/>
          <a:lstStyle>
            <a:lvl1pPr>
              <a:defRPr/>
            </a:lvl1pPr>
          </a:lstStyle>
          <a:p>
            <a:pPr>
              <a:defRPr/>
            </a:pPr>
            <a:fld id="{CA8AEBED-333B-884D-A2DC-FE71BEDAF378}" type="slidenum">
              <a:rPr lang="en-US"/>
              <a:pPr>
                <a:defRPr/>
              </a:pPr>
              <a:t>‹#›</a:t>
            </a:fld>
            <a:endParaRPr lang="en-US"/>
          </a:p>
        </p:txBody>
      </p:sp>
      <p:sp>
        <p:nvSpPr>
          <p:cNvPr id="5" name="Footer Placeholder 3">
            <a:extLst>
              <a:ext uri="{FF2B5EF4-FFF2-40B4-BE49-F238E27FC236}">
                <a16:creationId xmlns:a16="http://schemas.microsoft.com/office/drawing/2014/main" id="{00E67641-14D5-1142-AF19-C508959ED1EA}"/>
              </a:ext>
            </a:extLst>
          </p:cNvPr>
          <p:cNvSpPr>
            <a:spLocks noGrp="1"/>
          </p:cNvSpPr>
          <p:nvPr>
            <p:ph type="ftr" sz="quarter" idx="15"/>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30160924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98F338-60BA-D64A-B4CE-ADA9A5917A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602754-D71E-1E4B-B220-D998E0FC01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762EB3-703C-CF4E-BC20-39089202DEB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624791D-7BB6-114E-AD32-CD5E138CA6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31490F-E1F2-7D40-8977-A119343E4E3D}"/>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120781446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43F15140-166C-DD4A-82CA-F8CCF4507E90}"/>
              </a:ext>
            </a:extLst>
          </p:cNvPr>
          <p:cNvSpPr>
            <a:spLocks noGrp="1"/>
          </p:cNvSpPr>
          <p:nvPr>
            <p:ph type="sldNum" sz="quarter" idx="10"/>
          </p:nvPr>
        </p:nvSpPr>
        <p:spPr/>
        <p:txBody>
          <a:bodyPr/>
          <a:lstStyle>
            <a:lvl1pPr>
              <a:defRPr/>
            </a:lvl1pPr>
          </a:lstStyle>
          <a:p>
            <a:pPr>
              <a:defRPr/>
            </a:pPr>
            <a:fld id="{363908BF-3753-3E45-B342-72170D7772C1}" type="slidenum">
              <a:rPr lang="en-US"/>
              <a:pPr>
                <a:defRPr/>
              </a:pPr>
              <a:t>‹#›</a:t>
            </a:fld>
            <a:endParaRPr lang="en-US"/>
          </a:p>
        </p:txBody>
      </p:sp>
      <p:sp>
        <p:nvSpPr>
          <p:cNvPr id="3" name="Footer Placeholder 3">
            <a:extLst>
              <a:ext uri="{FF2B5EF4-FFF2-40B4-BE49-F238E27FC236}">
                <a16:creationId xmlns:a16="http://schemas.microsoft.com/office/drawing/2014/main" id="{0B7C8D52-FC81-1041-9273-8E25D006489C}"/>
              </a:ext>
            </a:extLst>
          </p:cNvPr>
          <p:cNvSpPr>
            <a:spLocks noGrp="1"/>
          </p:cNvSpPr>
          <p:nvPr>
            <p:ph type="ftr" sz="quarter" idx="11"/>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186508510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024821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303" algn="dec"/>
              </a:tabLst>
              <a:defRPr sz="1467"/>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
        <p:nvSpPr>
          <p:cNvPr id="4" name="Slide Number Placeholder 2">
            <a:extLst>
              <a:ext uri="{FF2B5EF4-FFF2-40B4-BE49-F238E27FC236}">
                <a16:creationId xmlns:a16="http://schemas.microsoft.com/office/drawing/2014/main" id="{8B3B96C9-9FCF-9749-8B08-26B78FD9AD22}"/>
              </a:ext>
            </a:extLst>
          </p:cNvPr>
          <p:cNvSpPr>
            <a:spLocks noGrp="1"/>
          </p:cNvSpPr>
          <p:nvPr>
            <p:ph type="sldNum" sz="quarter" idx="13"/>
          </p:nvPr>
        </p:nvSpPr>
        <p:spPr/>
        <p:txBody>
          <a:bodyPr/>
          <a:lstStyle>
            <a:lvl1pPr>
              <a:defRPr/>
            </a:lvl1pPr>
          </a:lstStyle>
          <a:p>
            <a:pPr>
              <a:defRPr/>
            </a:pPr>
            <a:fld id="{DE6B683F-11D3-CC45-B557-5D441A059B5B}" type="slidenum">
              <a:rPr lang="en-US"/>
              <a:pPr>
                <a:defRPr/>
              </a:pPr>
              <a:t>‹#›</a:t>
            </a:fld>
            <a:endParaRPr lang="en-US"/>
          </a:p>
        </p:txBody>
      </p:sp>
      <p:sp>
        <p:nvSpPr>
          <p:cNvPr id="5" name="Footer Placeholder 3">
            <a:extLst>
              <a:ext uri="{FF2B5EF4-FFF2-40B4-BE49-F238E27FC236}">
                <a16:creationId xmlns:a16="http://schemas.microsoft.com/office/drawing/2014/main" id="{E7F24ADC-C4C5-B44D-8958-48D2AF98BB1E}"/>
              </a:ext>
            </a:extLst>
          </p:cNvPr>
          <p:cNvSpPr>
            <a:spLocks noGrp="1"/>
          </p:cNvSpPr>
          <p:nvPr>
            <p:ph type="ftr" sz="quarter" idx="14"/>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403058505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2" name="Picture 5" descr="ibm_gry.png">
            <a:extLst>
              <a:ext uri="{FF2B5EF4-FFF2-40B4-BE49-F238E27FC236}">
                <a16:creationId xmlns:a16="http://schemas.microsoft.com/office/drawing/2014/main" id="{0A175E62-81E7-9E4F-BF07-0FC18A544A6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234519" y="2914652"/>
            <a:ext cx="1729316" cy="70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19F59F38-779E-A245-AB49-F028F4135ADB}"/>
              </a:ext>
            </a:extLst>
          </p:cNvPr>
          <p:cNvSpPr>
            <a:spLocks noGrp="1"/>
          </p:cNvSpPr>
          <p:nvPr>
            <p:ph type="sldNum" sz="quarter" idx="10"/>
          </p:nvPr>
        </p:nvSpPr>
        <p:spPr/>
        <p:txBody>
          <a:bodyPr/>
          <a:lstStyle>
            <a:lvl1pPr>
              <a:defRPr/>
            </a:lvl1pPr>
          </a:lstStyle>
          <a:p>
            <a:pPr>
              <a:defRPr/>
            </a:pPr>
            <a:fld id="{4A1B78A4-784C-E347-81BF-5F34AA920B59}" type="slidenum">
              <a:rPr lang="en-US"/>
              <a:pPr>
                <a:defRPr/>
              </a:pPr>
              <a:t>‹#›</a:t>
            </a:fld>
            <a:endParaRPr lang="en-US"/>
          </a:p>
        </p:txBody>
      </p:sp>
      <p:sp>
        <p:nvSpPr>
          <p:cNvPr id="4" name="Footer Placeholder 3">
            <a:extLst>
              <a:ext uri="{FF2B5EF4-FFF2-40B4-BE49-F238E27FC236}">
                <a16:creationId xmlns:a16="http://schemas.microsoft.com/office/drawing/2014/main" id="{BE3777D6-9DB3-314F-9848-E6DF5B36B058}"/>
              </a:ext>
            </a:extLst>
          </p:cNvPr>
          <p:cNvSpPr>
            <a:spLocks noGrp="1"/>
          </p:cNvSpPr>
          <p:nvPr>
            <p:ph type="ftr" sz="quarter" idx="11"/>
          </p:nvPr>
        </p:nvSpPr>
        <p:spPr/>
        <p:txBody>
          <a:bodyPr/>
          <a:lstStyle>
            <a:lvl1pPr>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286453437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and 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3" name="Rectangle 52">
            <a:extLst>
              <a:ext uri="{FF2B5EF4-FFF2-40B4-BE49-F238E27FC236}">
                <a16:creationId xmlns:a16="http://schemas.microsoft.com/office/drawing/2014/main" id="{445BCF71-839E-D245-B163-B6E2775C24DF}"/>
              </a:ext>
            </a:extLst>
          </p:cNvPr>
          <p:cNvSpPr>
            <a:spLocks noGrp="1" noChangeArrowheads="1"/>
          </p:cNvSpPr>
          <p:nvPr>
            <p:ph type="sldNum" sz="quarter" idx="10"/>
          </p:nvPr>
        </p:nvSpPr>
        <p:spPr/>
        <p:txBody>
          <a:bodyPr/>
          <a:lstStyle>
            <a:lvl1pPr>
              <a:defRPr>
                <a:solidFill>
                  <a:srgbClr val="000000"/>
                </a:solidFill>
              </a:defRPr>
            </a:lvl1pPr>
          </a:lstStyle>
          <a:p>
            <a:pPr>
              <a:defRPr/>
            </a:pPr>
            <a:fld id="{422046C1-E20C-6247-8F2B-18F84A7C1AE6}" type="slidenum">
              <a:rPr lang="en-US"/>
              <a:pPr>
                <a:defRPr/>
              </a:pPr>
              <a:t>‹#›</a:t>
            </a:fld>
            <a:endParaRPr lang="en-US"/>
          </a:p>
        </p:txBody>
      </p:sp>
    </p:spTree>
    <p:extLst>
      <p:ext uri="{BB962C8B-B14F-4D97-AF65-F5344CB8AC3E}">
        <p14:creationId xmlns:p14="http://schemas.microsoft.com/office/powerpoint/2010/main" val="414910842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20"/>
            <a:ext cx="10358120" cy="1348931"/>
          </a:xfrm>
        </p:spPr>
        <p:txBody>
          <a:bodyPr/>
          <a:lstStyle>
            <a:lvl1pPr marL="0" indent="0">
              <a:buNone/>
              <a:defRPr sz="3200" b="0" i="0">
                <a:ln>
                  <a:noFill/>
                </a:ln>
                <a:solidFill>
                  <a:srgbClr val="0064FF"/>
                </a:solidFill>
                <a:latin typeface="IBM Plex Sans" panose="020B0503050000000000" pitchFamily="34" charset="77"/>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8"/>
            <a:ext cx="11863232" cy="3954959"/>
          </a:xfrm>
        </p:spPr>
        <p:txBody>
          <a:bodyPr>
            <a:normAutofit/>
          </a:bodyPr>
          <a:lstStyle>
            <a:lvl1pPr marL="228589" indent="-228589">
              <a:buFont typeface="Arial"/>
              <a:buChar char="•"/>
              <a:defRPr sz="1600" b="0" i="0" baseline="0"/>
            </a:lvl1pPr>
          </a:lstStyle>
          <a:p>
            <a:pPr lvl="0"/>
            <a:r>
              <a:rPr lang="en-US" dirty="0"/>
              <a:t>Content</a:t>
            </a:r>
          </a:p>
        </p:txBody>
      </p:sp>
      <p:pic>
        <p:nvPicPr>
          <p:cNvPr id="4" name="Picture 3" descr="IBM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0" name="TextBox 9"/>
          <p:cNvSpPr txBox="1"/>
          <p:nvPr userDrawn="1"/>
        </p:nvSpPr>
        <p:spPr>
          <a:xfrm>
            <a:off x="11416925" y="6560658"/>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pic>
        <p:nvPicPr>
          <p:cNvPr id="12" name="Picture 11">
            <a:extLst>
              <a:ext uri="{FF2B5EF4-FFF2-40B4-BE49-F238E27FC236}">
                <a16:creationId xmlns:a16="http://schemas.microsoft.com/office/drawing/2014/main" id="{F8E5174B-9FB6-4E47-B9C1-34C106B55909}"/>
              </a:ext>
            </a:extLst>
          </p:cNvPr>
          <p:cNvPicPr>
            <a:picLocks noChangeAspect="1"/>
          </p:cNvPicPr>
          <p:nvPr userDrawn="1"/>
        </p:nvPicPr>
        <p:blipFill>
          <a:blip r:embed="rId3"/>
          <a:stretch>
            <a:fillRect/>
          </a:stretch>
        </p:blipFill>
        <p:spPr>
          <a:xfrm>
            <a:off x="10675577" y="192619"/>
            <a:ext cx="1371787" cy="1320980"/>
          </a:xfrm>
          <a:prstGeom prst="rect">
            <a:avLst/>
          </a:prstGeom>
        </p:spPr>
      </p:pic>
    </p:spTree>
    <p:extLst>
      <p:ext uri="{BB962C8B-B14F-4D97-AF65-F5344CB8AC3E}">
        <p14:creationId xmlns:p14="http://schemas.microsoft.com/office/powerpoint/2010/main" val="3800850121"/>
      </p:ext>
    </p:extLst>
  </p:cSld>
  <p:clrMapOvr>
    <a:overrideClrMapping bg1="lt1" tx1="dk1" bg2="lt2" tx2="dk2" accent1="accent1" accent2="accent2" accent3="accent3" accent4="accent4" accent5="accent5" accent6="accent6" hlink="hlink" folHlink="folHlink"/>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IBM </a:t>
            </a:r>
            <a:r>
              <a:rPr lang="de-DE" err="1"/>
              <a:t>Confidential</a:t>
            </a:r>
            <a:r>
              <a:rPr lang="de-DE"/>
              <a:t> | © 2018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5956299" y="540363"/>
            <a:ext cx="5729895" cy="4916867"/>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9880913" y="6112935"/>
            <a:ext cx="2160569" cy="627264"/>
          </a:xfrm>
          <a:prstGeom prst="rect">
            <a:avLst/>
          </a:prstGeom>
        </p:spPr>
      </p:pic>
    </p:spTree>
    <p:extLst>
      <p:ext uri="{BB962C8B-B14F-4D97-AF65-F5344CB8AC3E}">
        <p14:creationId xmlns:p14="http://schemas.microsoft.com/office/powerpoint/2010/main" val="194383040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a:t>
            </a:r>
            <a:r>
              <a:rPr lang="de-DE" err="1"/>
              <a:t>Confidential</a:t>
            </a:r>
            <a:r>
              <a:rPr lang="de-DE"/>
              <a:t>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5868973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699589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a:t>
            </a:r>
            <a:r>
              <a:rPr lang="de-DE" err="1"/>
              <a:t>Confidential</a:t>
            </a:r>
            <a:r>
              <a:rPr lang="de-DE"/>
              <a:t>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89185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19456" y="121920"/>
            <a:ext cx="11582400" cy="5961888"/>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Tree>
    <p:extLst>
      <p:ext uri="{BB962C8B-B14F-4D97-AF65-F5344CB8AC3E}">
        <p14:creationId xmlns:p14="http://schemas.microsoft.com/office/powerpoint/2010/main" val="363682269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a:t>
            </a:r>
            <a:r>
              <a:rPr lang="de-DE" err="1"/>
              <a:t>Confidential</a:t>
            </a:r>
            <a:r>
              <a:rPr lang="de-DE"/>
              <a:t>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69143008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Tree>
    <p:extLst>
      <p:ext uri="{BB962C8B-B14F-4D97-AF65-F5344CB8AC3E}">
        <p14:creationId xmlns:p14="http://schemas.microsoft.com/office/powerpoint/2010/main" val="26949144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a:t>
            </a:r>
            <a:r>
              <a:rPr lang="de-DE" err="1"/>
              <a:t>Confidential</a:t>
            </a:r>
            <a:r>
              <a:rPr lang="de-DE"/>
              <a:t> | © 2018 IBM Corporation</a:t>
            </a:r>
            <a:endParaRPr lang="en-US"/>
          </a:p>
        </p:txBody>
      </p:sp>
    </p:spTree>
    <p:extLst>
      <p:ext uri="{BB962C8B-B14F-4D97-AF65-F5344CB8AC3E}">
        <p14:creationId xmlns:p14="http://schemas.microsoft.com/office/powerpoint/2010/main" val="42454968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95140577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025025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092236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038180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746496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44649043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0439006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63960789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28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13293496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406558930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Tree>
    <p:extLst>
      <p:ext uri="{BB962C8B-B14F-4D97-AF65-F5344CB8AC3E}">
        <p14:creationId xmlns:p14="http://schemas.microsoft.com/office/powerpoint/2010/main" val="3661970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Tree>
    <p:extLst>
      <p:ext uri="{BB962C8B-B14F-4D97-AF65-F5344CB8AC3E}">
        <p14:creationId xmlns:p14="http://schemas.microsoft.com/office/powerpoint/2010/main" val="376745746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12" name="Text Placeholder 11"/>
          <p:cNvSpPr>
            <a:spLocks noGrp="1"/>
          </p:cNvSpPr>
          <p:nvPr>
            <p:ph type="body" sz="quarter" idx="13"/>
          </p:nvPr>
        </p:nvSpPr>
        <p:spPr>
          <a:xfrm>
            <a:off x="304800" y="256033"/>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14478657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a:t>
            </a:r>
            <a:r>
              <a:rPr lang="de-DE" err="1"/>
              <a:t>Confidential</a:t>
            </a:r>
            <a:r>
              <a:rPr lang="de-DE"/>
              <a:t> | © 2018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148389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a:t>
            </a:r>
            <a:r>
              <a:rPr lang="de-DE" err="1"/>
              <a:t>Confidential</a:t>
            </a:r>
            <a:r>
              <a:rPr lang="de-DE"/>
              <a:t> | © 2018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2856105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02943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a:t>
            </a:r>
            <a:r>
              <a:rPr lang="de-DE" err="1"/>
              <a:t>Confidential</a:t>
            </a:r>
            <a:r>
              <a:rPr lang="de-DE"/>
              <a:t> | © 2018 IBM Corporation</a:t>
            </a:r>
            <a:endParaRPr lang="en-US"/>
          </a:p>
        </p:txBody>
      </p:sp>
    </p:spTree>
    <p:extLst>
      <p:ext uri="{BB962C8B-B14F-4D97-AF65-F5344CB8AC3E}">
        <p14:creationId xmlns:p14="http://schemas.microsoft.com/office/powerpoint/2010/main" val="41067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endParaRPr lang="en-US" dirty="0">
              <a:solidFill>
                <a:srgbClr val="000000"/>
              </a:solidFill>
            </a:endParaRP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63064" y="2162166"/>
            <a:ext cx="2865872" cy="2533669"/>
          </a:xfrm>
          <a:prstGeom prst="rect">
            <a:avLst/>
          </a:prstGeom>
          <a:ln w="12700">
            <a:miter lim="400000"/>
          </a:ln>
        </p:spPr>
      </p:pic>
    </p:spTree>
    <p:extLst>
      <p:ext uri="{BB962C8B-B14F-4D97-AF65-F5344CB8AC3E}">
        <p14:creationId xmlns:p14="http://schemas.microsoft.com/office/powerpoint/2010/main" val="416336130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a:t>
            </a:r>
            <a:r>
              <a:rPr lang="de-DE" err="1"/>
              <a:t>Confidential</a:t>
            </a:r>
            <a:r>
              <a:rPr lang="de-DE"/>
              <a:t> | © 2018 IBM Corporation</a:t>
            </a:r>
            <a:endParaRPr lang="en-US"/>
          </a:p>
        </p:txBody>
      </p:sp>
    </p:spTree>
    <p:extLst>
      <p:ext uri="{BB962C8B-B14F-4D97-AF65-F5344CB8AC3E}">
        <p14:creationId xmlns:p14="http://schemas.microsoft.com/office/powerpoint/2010/main" val="388816214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08061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29157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266183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96994726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085301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149506692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Tree>
    <p:extLst>
      <p:ext uri="{BB962C8B-B14F-4D97-AF65-F5344CB8AC3E}">
        <p14:creationId xmlns:p14="http://schemas.microsoft.com/office/powerpoint/2010/main" val="130753647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62872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1349146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Text Box 10"/>
          <p:cNvSpPr txBox="1">
            <a:spLocks noChangeArrowheads="1"/>
          </p:cNvSpPr>
          <p:nvPr/>
        </p:nvSpPr>
        <p:spPr bwMode="auto">
          <a:xfrm>
            <a:off x="9550400" y="6553200"/>
            <a:ext cx="2374900" cy="214313"/>
          </a:xfrm>
          <a:prstGeom prst="rect">
            <a:avLst/>
          </a:prstGeom>
          <a:noFill/>
          <a:ln>
            <a:noFill/>
          </a:ln>
          <a:effec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fontAlgn="base">
              <a:spcBef>
                <a:spcPct val="0"/>
              </a:spcBef>
              <a:spcAft>
                <a:spcPct val="0"/>
              </a:spcAft>
              <a:defRPr/>
            </a:pPr>
            <a:r>
              <a:rPr lang="en-AU" altLang="en-US" sz="800" dirty="0">
                <a:solidFill>
                  <a:srgbClr val="000000"/>
                </a:solidFill>
              </a:rPr>
              <a:t>© Copyright IBM Corporation 2020</a:t>
            </a:r>
          </a:p>
        </p:txBody>
      </p:sp>
      <p:sp>
        <p:nvSpPr>
          <p:cNvPr id="5" name="Line 23"/>
          <p:cNvSpPr>
            <a:spLocks noChangeShapeType="1"/>
          </p:cNvSpPr>
          <p:nvPr/>
        </p:nvSpPr>
        <p:spPr bwMode="auto">
          <a:xfrm flipV="1">
            <a:off x="366713" y="404813"/>
            <a:ext cx="11458575"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ndParaRPr>
          </a:p>
        </p:txBody>
      </p:sp>
      <p:sp>
        <p:nvSpPr>
          <p:cNvPr id="7" name="TextBox 1"/>
          <p:cNvSpPr txBox="1">
            <a:spLocks noChangeArrowheads="1"/>
          </p:cNvSpPr>
          <p:nvPr userDrawn="1"/>
        </p:nvSpPr>
        <p:spPr bwMode="auto">
          <a:xfrm>
            <a:off x="400050" y="116910"/>
            <a:ext cx="875240" cy="215444"/>
          </a:xfrm>
          <a:prstGeom prst="rect">
            <a:avLst/>
          </a:prstGeom>
          <a:noFill/>
          <a:ln>
            <a:noFill/>
          </a:ln>
        </p:spPr>
        <p:txBody>
          <a:bodyPr wrap="none" lIns="0" tIns="0" rIns="0" bIns="0" anchor="ctr">
            <a:spAutoFit/>
          </a:bodyPr>
          <a:lstStyle>
            <a:lvl1pPr>
              <a:defRPr>
                <a:solidFill>
                  <a:schemeClr val="tx1"/>
                </a:solidFill>
                <a:latin typeface="HelvNeue Light for IBM" charset="0"/>
                <a:ea typeface="ＭＳ Ｐゴシック" charset="0"/>
              </a:defRPr>
            </a:lvl1pPr>
            <a:lvl2pPr marL="742950" indent="-285750">
              <a:defRPr>
                <a:solidFill>
                  <a:schemeClr val="tx1"/>
                </a:solidFill>
                <a:latin typeface="HelvNeue Light for IBM" charset="0"/>
                <a:ea typeface="ＭＳ Ｐゴシック" charset="0"/>
              </a:defRPr>
            </a:lvl2pPr>
            <a:lvl3pPr marL="1143000" indent="-228600">
              <a:defRPr>
                <a:solidFill>
                  <a:schemeClr val="tx1"/>
                </a:solidFill>
                <a:latin typeface="HelvNeue Light for IBM" charset="0"/>
                <a:ea typeface="ＭＳ Ｐゴシック" charset="0"/>
              </a:defRPr>
            </a:lvl3pPr>
            <a:lvl4pPr marL="1600200" indent="-228600">
              <a:defRPr>
                <a:solidFill>
                  <a:schemeClr val="tx1"/>
                </a:solidFill>
                <a:latin typeface="HelvNeue Light for IBM" charset="0"/>
                <a:ea typeface="ＭＳ Ｐゴシック" charset="0"/>
              </a:defRPr>
            </a:lvl4pPr>
            <a:lvl5pPr marL="2057400" indent="-228600">
              <a:defRPr>
                <a:solidFill>
                  <a:schemeClr val="tx1"/>
                </a:solidFill>
                <a:latin typeface="HelvNeue Light for IBM" charset="0"/>
                <a:ea typeface="ＭＳ Ｐゴシック" charset="0"/>
              </a:defRPr>
            </a:lvl5pPr>
            <a:lvl6pPr marL="2514600" indent="-228600" fontAlgn="base">
              <a:spcBef>
                <a:spcPct val="0"/>
              </a:spcBef>
              <a:spcAft>
                <a:spcPct val="0"/>
              </a:spcAft>
              <a:defRPr>
                <a:solidFill>
                  <a:schemeClr val="tx1"/>
                </a:solidFill>
                <a:latin typeface="HelvNeue Light for IBM" charset="0"/>
                <a:ea typeface="ＭＳ Ｐゴシック" charset="0"/>
              </a:defRPr>
            </a:lvl6pPr>
            <a:lvl7pPr marL="2971800" indent="-228600" fontAlgn="base">
              <a:spcBef>
                <a:spcPct val="0"/>
              </a:spcBef>
              <a:spcAft>
                <a:spcPct val="0"/>
              </a:spcAft>
              <a:defRPr>
                <a:solidFill>
                  <a:schemeClr val="tx1"/>
                </a:solidFill>
                <a:latin typeface="HelvNeue Light for IBM" charset="0"/>
                <a:ea typeface="ＭＳ Ｐゴシック" charset="0"/>
              </a:defRPr>
            </a:lvl7pPr>
            <a:lvl8pPr marL="3429000" indent="-228600" fontAlgn="base">
              <a:spcBef>
                <a:spcPct val="0"/>
              </a:spcBef>
              <a:spcAft>
                <a:spcPct val="0"/>
              </a:spcAft>
              <a:defRPr>
                <a:solidFill>
                  <a:schemeClr val="tx1"/>
                </a:solidFill>
                <a:latin typeface="HelvNeue Light for IBM" charset="0"/>
                <a:ea typeface="ＭＳ Ｐゴシック" charset="0"/>
              </a:defRPr>
            </a:lvl8pPr>
            <a:lvl9pPr marL="3886200" indent="-228600" fontAlgn="base">
              <a:spcBef>
                <a:spcPct val="0"/>
              </a:spcBef>
              <a:spcAft>
                <a:spcPct val="0"/>
              </a:spcAft>
              <a:defRPr>
                <a:solidFill>
                  <a:schemeClr val="tx1"/>
                </a:solidFill>
                <a:latin typeface="HelvNeue Light for IBM" charset="0"/>
                <a:ea typeface="ＭＳ Ｐゴシック" charset="0"/>
              </a:defRPr>
            </a:lvl9pPr>
          </a:lstStyle>
          <a:p>
            <a:pPr fontAlgn="base">
              <a:spcBef>
                <a:spcPct val="40000"/>
              </a:spcBef>
              <a:spcAft>
                <a:spcPct val="0"/>
              </a:spcAft>
              <a:buFont typeface="Wingdings" charset="0"/>
              <a:buNone/>
              <a:defRPr/>
            </a:pPr>
            <a:r>
              <a:rPr lang="en-US" sz="1400" dirty="0">
                <a:solidFill>
                  <a:srgbClr val="000000"/>
                </a:solidFill>
                <a:latin typeface="Arial" charset="0"/>
              </a:rPr>
              <a:t>IBM</a:t>
            </a:r>
            <a:r>
              <a:rPr lang="en-US" sz="1400" b="1" dirty="0">
                <a:solidFill>
                  <a:srgbClr val="000000"/>
                </a:solidFill>
                <a:latin typeface="Arial" charset="0"/>
              </a:rPr>
              <a:t> Cloud</a:t>
            </a:r>
            <a:endParaRPr lang="en-AU" sz="1400" b="1" dirty="0">
              <a:solidFill>
                <a:srgbClr val="000000"/>
              </a:solidFill>
              <a:latin typeface="Arial" charset="0"/>
            </a:endParaRPr>
          </a:p>
        </p:txBody>
      </p:sp>
      <p:sp>
        <p:nvSpPr>
          <p:cNvPr id="2" name="Title 1"/>
          <p:cNvSpPr>
            <a:spLocks noGrp="1"/>
          </p:cNvSpPr>
          <p:nvPr>
            <p:ph type="title"/>
          </p:nvPr>
        </p:nvSpPr>
        <p:spPr/>
        <p:txBody>
          <a:bodyPr/>
          <a:lstStyle>
            <a:lvl1pPr>
              <a:defRPr b="1">
                <a:latin typeface="IBM Plex Sans" panose="020B0503050203000203" pitchFamily="34" charset="0"/>
              </a:defRPr>
            </a:lvl1pPr>
          </a:lstStyle>
          <a:p>
            <a:r>
              <a:rPr lang="en-US"/>
              <a:t>Click to edit Master title style</a:t>
            </a:r>
            <a:endParaRPr lang="en-AU"/>
          </a:p>
        </p:txBody>
      </p:sp>
      <p:sp>
        <p:nvSpPr>
          <p:cNvPr id="3" name="Content Placeholder 2"/>
          <p:cNvSpPr>
            <a:spLocks noGrp="1"/>
          </p:cNvSpPr>
          <p:nvPr>
            <p:ph idx="1"/>
          </p:nvPr>
        </p:nvSpPr>
        <p:spPr/>
        <p:txBody>
          <a:bodyPr/>
          <a:lstStyle>
            <a:lvl1pPr>
              <a:defRPr>
                <a:latin typeface="IBM Plex Sans" panose="020B0503050203000203" pitchFamily="34" charset="0"/>
              </a:defRPr>
            </a:lvl1pPr>
            <a:lvl2pPr>
              <a:defRPr>
                <a:latin typeface="IBM Plex Sans" panose="020B0503050203000203" pitchFamily="34" charset="0"/>
              </a:defRPr>
            </a:lvl2pPr>
            <a:lvl3pPr>
              <a:defRPr>
                <a:latin typeface="IBM Plex Sans" panose="020B0503050203000203" pitchFamily="34" charset="0"/>
              </a:defRPr>
            </a:lvl3pPr>
            <a:lvl4pPr>
              <a:defRPr>
                <a:latin typeface="IBM Plex Sans" panose="020B0503050203000203" pitchFamily="34" charset="0"/>
              </a:defRPr>
            </a:lvl4pPr>
            <a:lvl5pPr>
              <a:defRPr>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Slide Number Placeholder 4"/>
          <p:cNvSpPr>
            <a:spLocks noGrp="1"/>
          </p:cNvSpPr>
          <p:nvPr>
            <p:ph type="sldNum" sz="quarter" idx="11"/>
          </p:nvPr>
        </p:nvSpPr>
        <p:spPr/>
        <p:txBody>
          <a:bodyPr/>
          <a:lstStyle>
            <a:lvl1pPr fontAlgn="auto">
              <a:spcBef>
                <a:spcPts val="0"/>
              </a:spcBef>
              <a:spcAft>
                <a:spcPts val="0"/>
              </a:spcAft>
              <a:defRPr>
                <a:ea typeface="+mn-ea"/>
              </a:defRPr>
            </a:lvl1pPr>
          </a:lstStyle>
          <a:p>
            <a:pPr>
              <a:defRPr/>
            </a:pPr>
            <a:fld id="{CDF6E626-488F-47BA-B12F-748BCA394C6A}" type="slidenum">
              <a:rPr lang="en-AU" altLang="en-US"/>
              <a:pPr>
                <a:defRPr/>
              </a:pPr>
              <a:t>‹#›</a:t>
            </a:fld>
            <a:endParaRPr lang="en-AU" altLang="en-US"/>
          </a:p>
        </p:txBody>
      </p:sp>
      <p:pic>
        <p:nvPicPr>
          <p:cNvPr id="12" name="Picture 11">
            <a:extLst>
              <a:ext uri="{FF2B5EF4-FFF2-40B4-BE49-F238E27FC236}">
                <a16:creationId xmlns:a16="http://schemas.microsoft.com/office/drawing/2014/main" id="{F3538975-91C0-BD46-84AE-4EDF354875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62276" y="0"/>
            <a:ext cx="378620" cy="378620"/>
          </a:xfrm>
          <a:prstGeom prst="rect">
            <a:avLst/>
          </a:prstGeom>
        </p:spPr>
      </p:pic>
    </p:spTree>
    <p:extLst>
      <p:ext uri="{BB962C8B-B14F-4D97-AF65-F5344CB8AC3E}">
        <p14:creationId xmlns:p14="http://schemas.microsoft.com/office/powerpoint/2010/main" val="41769508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42330073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364654197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cSld name="Side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2336" y="975377"/>
            <a:ext cx="2645664" cy="754823"/>
          </a:xfrm>
        </p:spPr>
        <p:txBody>
          <a:bodyPr/>
          <a:lstStyle>
            <a:lvl1pPr>
              <a:defRPr sz="2667" b="0">
                <a:solidFill>
                  <a:schemeClr val="accent1"/>
                </a:solidFill>
                <a:latin typeface="IBM Plex Sans" charset="0"/>
                <a:ea typeface="IBM Plex Sans" charset="0"/>
                <a:cs typeface="IBM Plex Sans" charset="0"/>
              </a:defRPr>
            </a:lvl1pPr>
          </a:lstStyle>
          <a:p>
            <a:r>
              <a:rPr lang="en-GB"/>
              <a:t>Click to edit Master title style</a:t>
            </a:r>
            <a:endParaRPr lang="en-US" dirty="0"/>
          </a:p>
        </p:txBody>
      </p:sp>
      <p:sp>
        <p:nvSpPr>
          <p:cNvPr id="3" name="Content Placeholder 2"/>
          <p:cNvSpPr>
            <a:spLocks noGrp="1"/>
          </p:cNvSpPr>
          <p:nvPr>
            <p:ph idx="1"/>
          </p:nvPr>
        </p:nvSpPr>
        <p:spPr>
          <a:xfrm>
            <a:off x="3255263" y="975360"/>
            <a:ext cx="8461248" cy="4876800"/>
          </a:xfrm>
        </p:spPr>
        <p:txBody>
          <a:bodyPr/>
          <a:lstStyle>
            <a:lvl1pPr>
              <a:buClrTx/>
              <a:defRPr sz="2400" baseline="0">
                <a:solidFill>
                  <a:schemeClr val="tx1"/>
                </a:solidFill>
                <a:latin typeface="IBM Plex Sans" charset="0"/>
                <a:ea typeface="IBM Plex Sans" charset="0"/>
                <a:cs typeface="IBM Plex Sans" charset="0"/>
              </a:defRPr>
            </a:lvl1pPr>
            <a:lvl2pPr>
              <a:defRPr sz="2133" baseline="0">
                <a:solidFill>
                  <a:schemeClr val="tx1"/>
                </a:solidFill>
                <a:latin typeface="IBM Plex Sans" charset="0"/>
                <a:ea typeface="IBM Plex Sans" charset="0"/>
                <a:cs typeface="IBM Plex Sans" charset="0"/>
              </a:defRPr>
            </a:lvl2pPr>
            <a:lvl3pPr>
              <a:defRPr sz="1867" baseline="0">
                <a:solidFill>
                  <a:schemeClr val="tx1"/>
                </a:solidFill>
                <a:latin typeface="IBM Plex Sans" charset="0"/>
                <a:ea typeface="IBM Plex Sans" charset="0"/>
                <a:cs typeface="IBM Plex Sans" charset="0"/>
              </a:defRPr>
            </a:lvl3pPr>
            <a:lvl4pPr>
              <a:defRPr sz="1600">
                <a:solidFill>
                  <a:schemeClr val="tx1"/>
                </a:solidFill>
                <a:latin typeface="IBM Plex Sans" charset="0"/>
                <a:ea typeface="IBM Plex Sans" charset="0"/>
                <a:cs typeface="IBM Plex Sans" charset="0"/>
              </a:defRPr>
            </a:lvl4pPr>
            <a:lvl5pPr>
              <a:defRPr sz="1333">
                <a:solidFill>
                  <a:schemeClr val="tx1"/>
                </a:solidFill>
                <a:latin typeface="IBM Plex Sans" charset="0"/>
                <a:ea typeface="IBM Plex Sans" charset="0"/>
                <a:cs typeface="IBM Plex Sans" charset="0"/>
              </a:defRPr>
            </a:lvl5pPr>
          </a:lstStyle>
          <a:p>
            <a:pPr lvl="0"/>
            <a:r>
              <a:rPr lang="en-GB"/>
              <a:t>Edit Master text styles</a:t>
            </a:r>
          </a:p>
          <a:p>
            <a:pPr lvl="1"/>
            <a:r>
              <a:rPr lang="en-GB"/>
              <a:t>Second level</a:t>
            </a:r>
          </a:p>
          <a:p>
            <a:pPr lvl="2"/>
            <a:r>
              <a:rPr lang="en-GB"/>
              <a:t>Third level</a:t>
            </a:r>
          </a:p>
          <a:p>
            <a:pPr lvl="3"/>
            <a:r>
              <a:rPr lang="en-GB"/>
              <a:t>Quarter level</a:t>
            </a:r>
          </a:p>
          <a:p>
            <a:pPr lvl="4"/>
            <a:r>
              <a:rPr lang="en-GB"/>
              <a:t>Fifth level</a:t>
            </a:r>
            <a:endParaRPr lang="en-US" dirty="0"/>
          </a:p>
        </p:txBody>
      </p:sp>
      <p:sp>
        <p:nvSpPr>
          <p:cNvPr id="7" name="Slide Number Placeholder 1"/>
          <p:cNvSpPr>
            <a:spLocks noGrp="1"/>
          </p:cNvSpPr>
          <p:nvPr>
            <p:ph type="sldNum" sz="quarter" idx="4"/>
          </p:nvPr>
        </p:nvSpPr>
        <p:spPr>
          <a:xfrm>
            <a:off x="147320" y="6356369"/>
            <a:ext cx="2743200" cy="366183"/>
          </a:xfrm>
          <a:prstGeom prst="rect">
            <a:avLst/>
          </a:prstGeom>
        </p:spPr>
        <p:txBody>
          <a:bodyPr vert="horz" lIns="91378" tIns="45689" rIns="91378" bIns="45689" rtlCol="0" anchor="ctr"/>
          <a:lstStyle>
            <a:lvl1pPr algn="l">
              <a:defRPr sz="1200">
                <a:solidFill>
                  <a:schemeClr val="tx1">
                    <a:tint val="75000"/>
                  </a:schemeClr>
                </a:solidFill>
                <a:latin typeface="IBM Plex Sans" charset="0"/>
                <a:ea typeface="IBM Plex Sans" charset="0"/>
                <a:cs typeface="IBM Plex Sans" charset="0"/>
              </a:defRPr>
            </a:lvl1pPr>
          </a:lstStyle>
          <a:p>
            <a:fld id="{3FEC0620-916B-48A0-95EA-EB95033C00D3}" type="slidenum">
              <a:rPr lang="en-US" smtClean="0"/>
              <a:pPr/>
              <a:t>‹#›</a:t>
            </a:fld>
            <a:endParaRPr lang="en-US"/>
          </a:p>
        </p:txBody>
      </p:sp>
    </p:spTree>
    <p:extLst>
      <p:ext uri="{BB962C8B-B14F-4D97-AF65-F5344CB8AC3E}">
        <p14:creationId xmlns:p14="http://schemas.microsoft.com/office/powerpoint/2010/main" val="368993493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Left Block 01">
    <p:bg>
      <p:bgPr>
        <a:solidFill>
          <a:schemeClr val="bg2"/>
        </a:solidFill>
        <a:effectLst/>
      </p:bgPr>
    </p:bg>
    <p:spTree>
      <p:nvGrpSpPr>
        <p:cNvPr id="1" name=""/>
        <p:cNvGrpSpPr/>
        <p:nvPr/>
      </p:nvGrpSpPr>
      <p:grpSpPr>
        <a:xfrm>
          <a:off x="0" y="0"/>
          <a:ext cx="0" cy="0"/>
          <a:chOff x="0" y="0"/>
          <a:chExt cx="0" cy="0"/>
        </a:xfrm>
      </p:grpSpPr>
      <p:sp>
        <p:nvSpPr>
          <p:cNvPr id="48" name="Shape 48"/>
          <p:cNvSpPr/>
          <p:nvPr/>
        </p:nvSpPr>
        <p:spPr>
          <a:xfrm>
            <a:off x="0" y="0"/>
            <a:ext cx="3048000" cy="6858000"/>
          </a:xfrm>
          <a:prstGeom prst="rect">
            <a:avLst/>
          </a:prstGeom>
          <a:solidFill/>
          <a:ln w="12700">
            <a:miter lim="400000"/>
          </a:ln>
        </p:spPr>
        <p:txBody>
          <a:bodyPr lIns="0" tIns="0" rIns="0" bIns="0" anchor="ctr"/>
          <a:lstStyle/>
          <a:p>
            <a:pPr lvl="0" algn="ctr">
              <a:defRPr sz="3200">
                <a:solidFill>
                  <a:srgbClr val="FFFFFF"/>
                </a:solidFill>
              </a:defRPr>
            </a:pPr>
            <a:endParaRPr sz="1600">
              <a:latin typeface="IBM Plex Sans"/>
            </a:endParaRPr>
          </a:p>
        </p:txBody>
      </p:sp>
      <p:sp>
        <p:nvSpPr>
          <p:cNvPr id="49" name="Shape 49"/>
          <p:cNvSpPr>
            <a:spLocks noGrp="1"/>
          </p:cNvSpPr>
          <p:nvPr>
            <p:ph type="title"/>
          </p:nvPr>
        </p:nvSpPr>
        <p:spPr>
          <a:xfrm>
            <a:off x="304800" y="260213"/>
            <a:ext cx="2472267" cy="701601"/>
          </a:xfrm>
          <a:prstGeom prst="rect">
            <a:avLst/>
          </a:prstGeom>
        </p:spPr>
        <p:txBody>
          <a:bodyPr/>
          <a:lstStyle>
            <a:lvl1pPr>
              <a:defRPr sz="3200">
                <a:latin typeface="IBM Plex Sans SemiBold"/>
                <a:ea typeface="IBM Plex Sans"/>
                <a:cs typeface="IBM Plex Sans SemiBold"/>
                <a:sym typeface="Arial"/>
              </a:defRPr>
            </a:lvl1pPr>
          </a:lstStyle>
          <a:p>
            <a:pPr lvl="0">
              <a:defRPr sz="1800">
                <a:solidFill>
                  <a:srgbClr val="000000"/>
                </a:solidFill>
              </a:defRPr>
            </a:pPr>
            <a:r>
              <a:rPr sz="3051" dirty="0">
                <a:solidFill>
                  <a:srgbClr val="FFFFFF"/>
                </a:solidFill>
              </a:rPr>
              <a:t>Title Text</a:t>
            </a:r>
          </a:p>
        </p:txBody>
      </p:sp>
      <p:sp>
        <p:nvSpPr>
          <p:cNvPr id="4" name="Text Placeholder 3"/>
          <p:cNvSpPr>
            <a:spLocks noGrp="1"/>
          </p:cNvSpPr>
          <p:nvPr>
            <p:ph type="body" sz="quarter" idx="10"/>
          </p:nvPr>
        </p:nvSpPr>
        <p:spPr>
          <a:xfrm>
            <a:off x="304800" y="3643489"/>
            <a:ext cx="2550584" cy="1885951"/>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519495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170" name="Title Text"/>
          <p:cNvSpPr txBox="1">
            <a:spLocks noGrp="1"/>
          </p:cNvSpPr>
          <p:nvPr>
            <p:ph type="title"/>
          </p:nvPr>
        </p:nvSpPr>
        <p:spPr>
          <a:xfrm>
            <a:off x="238193" y="609007"/>
            <a:ext cx="5657023" cy="580040"/>
          </a:xfrm>
          <a:prstGeom prst="rect">
            <a:avLst/>
          </a:prstGeom>
        </p:spPr>
        <p:txBody>
          <a:bodyPr lIns="45719" tIns="45719" rIns="45719" bIns="45719" anchor="t"/>
          <a:lstStyle>
            <a:lvl1pPr defTabSz="410760">
              <a:defRPr sz="2812" b="0">
                <a:solidFill>
                  <a:srgbClr val="325C80"/>
                </a:solidFill>
                <a:latin typeface="Helvetica Light"/>
                <a:ea typeface="Helvetica Light"/>
                <a:cs typeface="Helvetica Light"/>
                <a:sym typeface="Helvetica Light"/>
              </a:defRPr>
            </a:lvl1pPr>
          </a:lstStyle>
          <a:p>
            <a:r>
              <a:t>Title Text</a:t>
            </a:r>
          </a:p>
        </p:txBody>
      </p:sp>
      <p:sp>
        <p:nvSpPr>
          <p:cNvPr id="171" name="Body Level One…"/>
          <p:cNvSpPr txBox="1">
            <a:spLocks noGrp="1"/>
          </p:cNvSpPr>
          <p:nvPr>
            <p:ph type="body" idx="1"/>
          </p:nvPr>
        </p:nvSpPr>
        <p:spPr>
          <a:xfrm>
            <a:off x="238191" y="1456939"/>
            <a:ext cx="11850951" cy="4775987"/>
          </a:xfrm>
          <a:prstGeom prst="rect">
            <a:avLst/>
          </a:prstGeom>
        </p:spPr>
        <p:txBody>
          <a:bodyPr lIns="45719" tIns="45719" rIns="45719" bIns="45719" anchor="t"/>
          <a:lstStyle>
            <a:lvl1pPr marL="200916" indent="-200916" defTabSz="410760">
              <a:spcBef>
                <a:spcPts val="0"/>
              </a:spcBef>
              <a:buClr>
                <a:srgbClr val="325C80"/>
              </a:buClr>
              <a:buSzPct val="100000"/>
              <a:buFont typeface="Arial"/>
              <a:defRPr sz="1265">
                <a:solidFill>
                  <a:srgbClr val="323333"/>
                </a:solidFill>
              </a:defRPr>
            </a:lvl1pPr>
            <a:lvl2pPr marL="0" indent="0" defTabSz="410760">
              <a:spcBef>
                <a:spcPts val="0"/>
              </a:spcBef>
              <a:buClr>
                <a:srgbClr val="325C80"/>
              </a:buClr>
              <a:buSzTx/>
              <a:buFont typeface="Arial"/>
              <a:buNone/>
              <a:defRPr sz="1265">
                <a:solidFill>
                  <a:srgbClr val="323333"/>
                </a:solidFill>
              </a:defRPr>
            </a:lvl2pPr>
            <a:lvl3pPr marL="200916" indent="-200916" defTabSz="410760">
              <a:spcBef>
                <a:spcPts val="0"/>
              </a:spcBef>
              <a:buClr>
                <a:srgbClr val="325C80"/>
              </a:buClr>
              <a:buSzPct val="100000"/>
              <a:buFont typeface="Arial"/>
              <a:defRPr sz="1265">
                <a:solidFill>
                  <a:srgbClr val="323333"/>
                </a:solidFill>
              </a:defRPr>
            </a:lvl3pPr>
            <a:lvl4pPr marL="200916" indent="-200916" defTabSz="410760">
              <a:spcBef>
                <a:spcPts val="0"/>
              </a:spcBef>
              <a:buClr>
                <a:srgbClr val="325C80"/>
              </a:buClr>
              <a:buSzPct val="100000"/>
              <a:buFont typeface="Arial"/>
              <a:defRPr sz="1265">
                <a:solidFill>
                  <a:srgbClr val="323333"/>
                </a:solidFill>
              </a:defRPr>
            </a:lvl4pPr>
            <a:lvl5pPr marL="200916" indent="-200916" defTabSz="410760">
              <a:spcBef>
                <a:spcPts val="0"/>
              </a:spcBef>
              <a:buClr>
                <a:srgbClr val="325C80"/>
              </a:buClr>
              <a:buSzPct val="100000"/>
              <a:buFont typeface="Arial"/>
              <a:defRPr sz="1265">
                <a:solidFill>
                  <a:srgbClr val="323333"/>
                </a:solidFill>
              </a:defRPr>
            </a:lvl5pPr>
          </a:lstStyle>
          <a:p>
            <a:r>
              <a:t>Body Level One</a:t>
            </a:r>
          </a:p>
          <a:p>
            <a:pPr lvl="1"/>
            <a:r>
              <a:t>Body Level Two</a:t>
            </a:r>
          </a:p>
          <a:p>
            <a:pPr lvl="2"/>
            <a:r>
              <a:t>Body Level Three</a:t>
            </a:r>
          </a:p>
          <a:p>
            <a:pPr lvl="3"/>
            <a:r>
              <a:t>Body Level Four</a:t>
            </a:r>
          </a:p>
          <a:p>
            <a:pPr lvl="4"/>
            <a:r>
              <a:t>Body Level Five</a:t>
            </a:r>
          </a:p>
        </p:txBody>
      </p:sp>
      <p:sp>
        <p:nvSpPr>
          <p:cNvPr id="175" name="Slide Number"/>
          <p:cNvSpPr txBox="1">
            <a:spLocks noGrp="1"/>
          </p:cNvSpPr>
          <p:nvPr>
            <p:ph type="sldNum" sz="quarter" idx="2"/>
          </p:nvPr>
        </p:nvSpPr>
        <p:spPr>
          <a:xfrm>
            <a:off x="11579441" y="6563325"/>
            <a:ext cx="232201" cy="233959"/>
          </a:xfrm>
          <a:prstGeom prst="rect">
            <a:avLst/>
          </a:prstGeom>
        </p:spPr>
        <p:txBody>
          <a:bodyPr lIns="45719" tIns="45719" rIns="45719" bIns="45719"/>
          <a:lstStyle>
            <a:lvl1pPr defTabSz="410740">
              <a:defRPr>
                <a:latin typeface="+mj-lt"/>
                <a:ea typeface="+mj-ea"/>
                <a:cs typeface="+mj-cs"/>
                <a:sym typeface="Helvetica"/>
              </a:defRPr>
            </a:lvl1pPr>
          </a:lstStyle>
          <a:p>
            <a:fld id="{86CB4B4D-7CA3-9044-876B-883B54F8677D}" type="slidenum">
              <a:rPr/>
              <a:t>‹#›</a:t>
            </a:fld>
            <a:endParaRPr/>
          </a:p>
        </p:txBody>
      </p:sp>
    </p:spTree>
    <p:extLst>
      <p:ext uri="{BB962C8B-B14F-4D97-AF65-F5344CB8AC3E}">
        <p14:creationId xmlns:p14="http://schemas.microsoft.com/office/powerpoint/2010/main" val="3297118711"/>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6A3A-1C0F-0C47-9440-9537B87173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D29D41-9F7D-D44E-8D32-A14D9426A3F2}"/>
              </a:ext>
            </a:extLst>
          </p:cNvPr>
          <p:cNvSpPr>
            <a:spLocks noGrp="1"/>
          </p:cNvSpPr>
          <p:nvPr>
            <p:ph type="dt" sz="half" idx="10"/>
          </p:nvPr>
        </p:nvSpPr>
        <p:spPr/>
        <p:txBody>
          <a:bodyPr/>
          <a:lstStyle/>
          <a:p>
            <a:fld id="{83C668BF-C668-A346-86EB-9629D471B2B7}" type="datetimeFigureOut">
              <a:rPr lang="en-US" smtClean="0"/>
              <a:t>5/27/20</a:t>
            </a:fld>
            <a:endParaRPr lang="en-US"/>
          </a:p>
        </p:txBody>
      </p:sp>
      <p:sp>
        <p:nvSpPr>
          <p:cNvPr id="4" name="Footer Placeholder 3">
            <a:extLst>
              <a:ext uri="{FF2B5EF4-FFF2-40B4-BE49-F238E27FC236}">
                <a16:creationId xmlns:a16="http://schemas.microsoft.com/office/drawing/2014/main" id="{77BCC752-8BE7-E645-8815-CA52839FCE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4C340B-41B9-9F4C-933F-9468A6AB18B3}"/>
              </a:ext>
            </a:extLst>
          </p:cNvPr>
          <p:cNvSpPr>
            <a:spLocks noGrp="1"/>
          </p:cNvSpPr>
          <p:nvPr>
            <p:ph type="sldNum" sz="quarter" idx="12"/>
          </p:nvPr>
        </p:nvSpPr>
        <p:spPr/>
        <p:txBody>
          <a:bodyPr/>
          <a:lstStyle/>
          <a:p>
            <a:fld id="{2E051AC0-290F-114E-AEC7-08E2DCC6CB69}" type="slidenum">
              <a:rPr lang="en-US" smtClean="0"/>
              <a:t>‹#›</a:t>
            </a:fld>
            <a:endParaRPr lang="en-US"/>
          </a:p>
        </p:txBody>
      </p:sp>
    </p:spTree>
    <p:extLst>
      <p:ext uri="{BB962C8B-B14F-4D97-AF65-F5344CB8AC3E}">
        <p14:creationId xmlns:p14="http://schemas.microsoft.com/office/powerpoint/2010/main" val="67387205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D1F4B8-F1F1-B640-840D-E0319DCD28A3}"/>
              </a:ext>
            </a:extLst>
          </p:cNvPr>
          <p:cNvSpPr>
            <a:spLocks noGrp="1"/>
          </p:cNvSpPr>
          <p:nvPr>
            <p:ph type="dt" sz="half" idx="10"/>
          </p:nvPr>
        </p:nvSpPr>
        <p:spPr/>
        <p:txBody>
          <a:bodyPr/>
          <a:lstStyle/>
          <a:p>
            <a:fld id="{50AF9670-E8C1-DF40-A5E9-94206475F958}" type="datetimeFigureOut">
              <a:rPr lang="en-US" smtClean="0"/>
              <a:t>5/27/20</a:t>
            </a:fld>
            <a:endParaRPr lang="en-US"/>
          </a:p>
        </p:txBody>
      </p:sp>
      <p:sp>
        <p:nvSpPr>
          <p:cNvPr id="3" name="Footer Placeholder 2">
            <a:extLst>
              <a:ext uri="{FF2B5EF4-FFF2-40B4-BE49-F238E27FC236}">
                <a16:creationId xmlns:a16="http://schemas.microsoft.com/office/drawing/2014/main" id="{BF375E5A-97E7-734C-85BE-B55931491A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612624-F95C-FA4E-8B27-92E3E7A78B06}"/>
              </a:ext>
            </a:extLst>
          </p:cNvPr>
          <p:cNvSpPr>
            <a:spLocks noGrp="1"/>
          </p:cNvSpPr>
          <p:nvPr>
            <p:ph type="sldNum" sz="quarter" idx="12"/>
          </p:nvPr>
        </p:nvSpPr>
        <p:spPr/>
        <p:txBody>
          <a:bodyPr/>
          <a:lstStyle/>
          <a:p>
            <a:fld id="{3E49D28B-A915-C54A-8326-AEA7872DAEEB}" type="slidenum">
              <a:rPr lang="en-US" smtClean="0"/>
              <a:t>‹#›</a:t>
            </a:fld>
            <a:endParaRPr lang="en-US"/>
          </a:p>
        </p:txBody>
      </p:sp>
    </p:spTree>
    <p:extLst>
      <p:ext uri="{BB962C8B-B14F-4D97-AF65-F5344CB8AC3E}">
        <p14:creationId xmlns:p14="http://schemas.microsoft.com/office/powerpoint/2010/main" val="326923925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with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200" b="1" i="0">
                <a:latin typeface="Trebuchet MS" charset="0"/>
                <a:ea typeface="Trebuchet MS" charset="0"/>
                <a:cs typeface="Trebuchet MS" charset="0"/>
              </a:defRPr>
            </a:lvl1pPr>
          </a:lstStyle>
          <a:p>
            <a:r>
              <a:rPr lang="en-US" dirty="0"/>
              <a:t>Click to edit Master title style</a:t>
            </a:r>
          </a:p>
        </p:txBody>
      </p:sp>
      <p:sp>
        <p:nvSpPr>
          <p:cNvPr id="5" name="Text Placeholder 4"/>
          <p:cNvSpPr>
            <a:spLocks noGrp="1"/>
          </p:cNvSpPr>
          <p:nvPr>
            <p:ph type="body" sz="quarter" idx="10"/>
          </p:nvPr>
        </p:nvSpPr>
        <p:spPr>
          <a:xfrm>
            <a:off x="609600" y="1295400"/>
            <a:ext cx="10058400" cy="4724400"/>
          </a:xfrm>
          <a:prstGeom prst="rect">
            <a:avLst/>
          </a:prstGeom>
        </p:spPr>
        <p:txBody>
          <a:bodyPr lIns="91414" tIns="45718" rIns="91414" bIns="45718"/>
          <a:lstStyle>
            <a:lvl1pPr>
              <a:spcBef>
                <a:spcPts val="1200"/>
              </a:spcBef>
              <a:defRPr sz="2800" b="0">
                <a:latin typeface="Trebuchet MS" charset="0"/>
                <a:ea typeface="Trebuchet MS" charset="0"/>
                <a:cs typeface="Trebuchet MS" charset="0"/>
              </a:defRPr>
            </a:lvl1pPr>
            <a:lvl2pPr>
              <a:defRPr sz="2400">
                <a:latin typeface="Trebuchet MS" charset="0"/>
                <a:ea typeface="Trebuchet MS" charset="0"/>
                <a:cs typeface="Trebuchet MS" charset="0"/>
              </a:defRPr>
            </a:lvl2pPr>
            <a:lvl3pPr>
              <a:defRPr sz="2000" b="0" i="0">
                <a:solidFill>
                  <a:schemeClr val="tx1"/>
                </a:solidFill>
                <a:latin typeface="Trebuchet MS" charset="0"/>
                <a:ea typeface="Trebuchet MS" charset="0"/>
                <a:cs typeface="Trebuchet MS" charset="0"/>
              </a:defRPr>
            </a:lvl3pPr>
            <a:lvl4pPr>
              <a:defRPr sz="1800" b="0" i="0">
                <a:solidFill>
                  <a:schemeClr val="tx1"/>
                </a:solidFill>
                <a:latin typeface="Trebuchet MS" charset="0"/>
                <a:ea typeface="Trebuchet MS" charset="0"/>
                <a:cs typeface="Trebuchet MS"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13656798"/>
      </p:ext>
    </p:extLst>
  </p:cSld>
  <p:clrMapOvr>
    <a:masterClrMapping/>
  </p:clrMapOvr>
  <p:transition spd="med">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102091"/>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40 pt Title and Conten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0956" y="644041"/>
            <a:ext cx="5283200" cy="1436291"/>
          </a:xfrm>
          <a:prstGeom prst="rect">
            <a:avLst/>
          </a:prstGeom>
        </p:spPr>
        <p:txBody>
          <a:bodyPr>
            <a:spAutoFit/>
          </a:bodyPr>
          <a:lstStyle>
            <a:lvl1pPr algn="l" defTabSz="1217112" rtl="0" eaLnBrk="1" latinLnBrk="0" hangingPunct="1">
              <a:lnSpc>
                <a:spcPts val="5600"/>
              </a:lnSpc>
              <a:spcBef>
                <a:spcPct val="0"/>
              </a:spcBef>
              <a:buNone/>
              <a:defRPr lang="en-US" sz="3900" kern="1200" baseline="0" dirty="0">
                <a:solidFill>
                  <a:schemeClr val="accent5"/>
                </a:soli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a:xfrm>
            <a:off x="6611787" y="797005"/>
            <a:ext cx="4876800" cy="2354491"/>
          </a:xfrm>
          <a:prstGeom prst="rect">
            <a:avLst/>
          </a:prstGeom>
        </p:spPr>
        <p:txBody>
          <a:bodyPr>
            <a:spAutoFit/>
          </a:bodyPr>
          <a:lstStyle>
            <a:lvl1pPr marL="304247" indent="-304247">
              <a:spcBef>
                <a:spcPts val="2400"/>
              </a:spcBef>
              <a:defRPr sz="27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12"/>
          <p:cNvSpPr/>
          <p:nvPr userDrawn="1"/>
        </p:nvSpPr>
        <p:spPr>
          <a:xfrm>
            <a:off x="817564" y="6490321"/>
            <a:ext cx="1589616" cy="123111"/>
          </a:xfrm>
          <a:prstGeom prst="rect">
            <a:avLst/>
          </a:prstGeom>
        </p:spPr>
        <p:txBody>
          <a:bodyPr wrap="square" lIns="0" tIns="0" rIns="0" bIns="0">
            <a:spAutoFit/>
          </a:bodyPr>
          <a:lstStyle/>
          <a:p>
            <a:pPr defTabSz="1217112"/>
            <a:r>
              <a:rPr lang="en-US" sz="800" dirty="0">
                <a:solidFill>
                  <a:srgbClr val="5A5A5A"/>
                </a:solidFill>
                <a:latin typeface="IBM Plex Sans"/>
                <a:cs typeface="Arial" panose="020B0604020202020204" pitchFamily="34" charset="0"/>
              </a:rPr>
              <a:t>© 2017 IBM Corporation</a:t>
            </a:r>
          </a:p>
        </p:txBody>
      </p:sp>
      <p:sp>
        <p:nvSpPr>
          <p:cNvPr id="9" name="Slide Number Placeholder 5"/>
          <p:cNvSpPr>
            <a:spLocks noGrp="1"/>
          </p:cNvSpPr>
          <p:nvPr>
            <p:ph type="sldNum" sz="quarter" idx="4"/>
          </p:nvPr>
        </p:nvSpPr>
        <p:spPr>
          <a:xfrm>
            <a:off x="9224963" y="6307757"/>
            <a:ext cx="2743200" cy="365127"/>
          </a:xfrm>
          <a:prstGeom prst="rect">
            <a:avLst/>
          </a:prstGeom>
        </p:spPr>
        <p:txBody>
          <a:bodyPr vert="horz" lIns="91308" tIns="45655" rIns="91308" bIns="45655" rtlCol="0" anchor="ctr"/>
          <a:lstStyle>
            <a:lvl1pPr algn="r">
              <a:defRPr sz="1200">
                <a:solidFill>
                  <a:schemeClr val="tx1">
                    <a:tint val="75000"/>
                  </a:schemeClr>
                </a:solidFill>
              </a:defRPr>
            </a:lvl1pPr>
          </a:lstStyle>
          <a:p>
            <a:fld id="{2F45A53B-2836-864A-AA77-DD3386425FDA}" type="slidenum">
              <a:rPr lang="en-US" smtClean="0">
                <a:solidFill>
                  <a:srgbClr val="6D7777">
                    <a:tint val="75000"/>
                  </a:srgbClr>
                </a:solidFill>
                <a:latin typeface="IBM Plex Sans"/>
              </a:rPr>
              <a:pPr/>
              <a:t>‹#›</a:t>
            </a:fld>
            <a:endParaRPr lang="en-US" dirty="0">
              <a:solidFill>
                <a:srgbClr val="6D7777">
                  <a:tint val="75000"/>
                </a:srgbClr>
              </a:solidFill>
              <a:latin typeface="IBM Plex Sans"/>
            </a:endParaRPr>
          </a:p>
        </p:txBody>
      </p:sp>
    </p:spTree>
    <p:extLst>
      <p:ext uri="{BB962C8B-B14F-4D97-AF65-F5344CB8AC3E}">
        <p14:creationId xmlns:p14="http://schemas.microsoft.com/office/powerpoint/2010/main" val="181651408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49769" y="1413952"/>
            <a:ext cx="11641667" cy="5116451"/>
          </a:xfrm>
        </p:spPr>
        <p:txBody>
          <a:bodyPr/>
          <a:lstStyle>
            <a:lvl1pPr marL="228589" indent="-228589">
              <a:buFont typeface="Wingdings" panose="05000000000000000000" pitchFamily="2" charset="2"/>
              <a:buChar char="§"/>
              <a:defRPr sz="2400"/>
            </a:lvl1pPr>
            <a:lvl2pPr marL="574646" indent="-231764">
              <a:buFont typeface="Wingdings" panose="05000000000000000000" pitchFamily="2" charset="2"/>
              <a:buChar char="§"/>
              <a:defRPr sz="2200"/>
            </a:lvl2pPr>
            <a:lvl3pPr marL="804823" indent="-173728">
              <a:spcBef>
                <a:spcPts val="528"/>
              </a:spcBef>
              <a:buFont typeface="Wingdings" panose="05000000000000000000" pitchFamily="2" charset="2"/>
              <a:buChar char="§"/>
              <a:defRPr sz="2000"/>
            </a:lvl3pPr>
            <a:lvl4pPr marL="1142942" indent="-169854">
              <a:buFont typeface="Wingdings" panose="05000000000000000000" pitchFamily="2" charset="2"/>
              <a:buChar char="§"/>
              <a:defRPr sz="1800"/>
            </a:lvl4pPr>
            <a:lvl5pPr marL="1430267" indent="-171442">
              <a:buFont typeface="Wingdings" panose="05000000000000000000" pitchFamily="2" charset="2"/>
              <a:buChar char="§"/>
              <a:defRPr sz="1600"/>
            </a:lvl5pPr>
          </a:lstStyle>
          <a:p>
            <a:pPr lvl="0"/>
            <a:endParaRPr lang="en-GB" dirty="0"/>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itle 1">
            <a:extLst>
              <a:ext uri="{FF2B5EF4-FFF2-40B4-BE49-F238E27FC236}">
                <a16:creationId xmlns:a16="http://schemas.microsoft.com/office/drawing/2014/main" id="{46E1A6CD-35A0-4755-A971-582D19FC7F76}"/>
              </a:ext>
            </a:extLst>
          </p:cNvPr>
          <p:cNvSpPr>
            <a:spLocks noGrp="1"/>
          </p:cNvSpPr>
          <p:nvPr>
            <p:ph type="title"/>
          </p:nvPr>
        </p:nvSpPr>
        <p:spPr/>
        <p:txBody>
          <a:bodyPr/>
          <a:lstStyle>
            <a:lvl1pPr>
              <a:defRPr sz="2800"/>
            </a:lvl1pPr>
          </a:lstStyle>
          <a:p>
            <a:r>
              <a:rPr lang="en-US" dirty="0"/>
              <a:t>Click to edit Master title style</a:t>
            </a:r>
          </a:p>
        </p:txBody>
      </p:sp>
    </p:spTree>
    <p:extLst>
      <p:ext uri="{BB962C8B-B14F-4D97-AF65-F5344CB8AC3E}">
        <p14:creationId xmlns:p14="http://schemas.microsoft.com/office/powerpoint/2010/main" val="3868009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Fifth level</a:t>
            </a:r>
          </a:p>
        </p:txBody>
      </p:sp>
    </p:spTree>
    <p:extLst>
      <p:ext uri="{BB962C8B-B14F-4D97-AF65-F5344CB8AC3E}">
        <p14:creationId xmlns:p14="http://schemas.microsoft.com/office/powerpoint/2010/main" val="65199144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***IBM Confidential</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02666" y="1957325"/>
            <a:ext cx="3407161" cy="2923711"/>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9880913" y="6112935"/>
            <a:ext cx="2160569" cy="627264"/>
          </a:xfrm>
          <a:prstGeom prst="rect">
            <a:avLst/>
          </a:prstGeom>
        </p:spPr>
      </p:pic>
    </p:spTree>
    <p:extLst>
      <p:ext uri="{BB962C8B-B14F-4D97-AF65-F5344CB8AC3E}">
        <p14:creationId xmlns:p14="http://schemas.microsoft.com/office/powerpoint/2010/main" val="3875106259"/>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Confidential</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4399401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158721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Confidential</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74265236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Confidential</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29768472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Tree>
    <p:extLst>
      <p:ext uri="{BB962C8B-B14F-4D97-AF65-F5344CB8AC3E}">
        <p14:creationId xmlns:p14="http://schemas.microsoft.com/office/powerpoint/2010/main" val="103423496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Confidential</a:t>
            </a:r>
            <a:endParaRPr lang="en-US"/>
          </a:p>
        </p:txBody>
      </p:sp>
    </p:spTree>
    <p:extLst>
      <p:ext uri="{BB962C8B-B14F-4D97-AF65-F5344CB8AC3E}">
        <p14:creationId xmlns:p14="http://schemas.microsoft.com/office/powerpoint/2010/main" val="344145575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13996510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06354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72079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000000"/>
              </a:solidFill>
            </a:endParaRP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29815363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352837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569259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07772678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421181463"/>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811976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53511825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05933123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Tree>
    <p:extLst>
      <p:ext uri="{BB962C8B-B14F-4D97-AF65-F5344CB8AC3E}">
        <p14:creationId xmlns:p14="http://schemas.microsoft.com/office/powerpoint/2010/main" val="182197183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Tree>
    <p:extLst>
      <p:ext uri="{BB962C8B-B14F-4D97-AF65-F5344CB8AC3E}">
        <p14:creationId xmlns:p14="http://schemas.microsoft.com/office/powerpoint/2010/main" val="391013810"/>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12" name="Text Placeholder 11"/>
          <p:cNvSpPr>
            <a:spLocks noGrp="1"/>
          </p:cNvSpPr>
          <p:nvPr>
            <p:ph type="body" sz="quarter" idx="13"/>
          </p:nvPr>
        </p:nvSpPr>
        <p:spPr>
          <a:xfrm>
            <a:off x="304800" y="256033"/>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8651498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000000"/>
              </a:solidFill>
            </a:endParaRP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84284815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Confidential</a:t>
            </a:r>
            <a:endParaRPr lang="en-US"/>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68857938"/>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Confidential</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3552150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7866761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Confidential</a:t>
            </a:r>
            <a:endParaRPr lang="en-US"/>
          </a:p>
        </p:txBody>
      </p:sp>
    </p:spTree>
    <p:extLst>
      <p:ext uri="{BB962C8B-B14F-4D97-AF65-F5344CB8AC3E}">
        <p14:creationId xmlns:p14="http://schemas.microsoft.com/office/powerpoint/2010/main" val="244945459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Confidential</a:t>
            </a:r>
            <a:endParaRPr lang="en-US"/>
          </a:p>
        </p:txBody>
      </p:sp>
    </p:spTree>
    <p:extLst>
      <p:ext uri="{BB962C8B-B14F-4D97-AF65-F5344CB8AC3E}">
        <p14:creationId xmlns:p14="http://schemas.microsoft.com/office/powerpoint/2010/main" val="262742203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742379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3898830"/>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285950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10090933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680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5"/>
            <a:ext cx="11582400" cy="5964767"/>
          </a:xfrm>
        </p:spPr>
        <p:txBody>
          <a:bodyPr/>
          <a:lstStyle>
            <a:lvl1pPr>
              <a:lnSpc>
                <a:spcPct val="90000"/>
              </a:lnSpc>
              <a:defRPr sz="128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Tree>
    <p:extLst>
      <p:ext uri="{BB962C8B-B14F-4D97-AF65-F5344CB8AC3E}">
        <p14:creationId xmlns:p14="http://schemas.microsoft.com/office/powerpoint/2010/main" val="265638591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234397120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Tree>
    <p:extLst>
      <p:ext uri="{BB962C8B-B14F-4D97-AF65-F5344CB8AC3E}">
        <p14:creationId xmlns:p14="http://schemas.microsoft.com/office/powerpoint/2010/main" val="81844750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03678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206885915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334957036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9" name="Slide Number Placeholder 6">
            <a:extLst>
              <a:ext uri="{FF2B5EF4-FFF2-40B4-BE49-F238E27FC236}">
                <a16:creationId xmlns:a16="http://schemas.microsoft.com/office/drawing/2014/main" id="{29F95FB3-7893-FA47-A9BF-5D2A7BBAA127}"/>
              </a:ext>
            </a:extLst>
          </p:cNvPr>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
        <p:nvSpPr>
          <p:cNvPr id="10" name="Footer Placeholder 8">
            <a:extLst>
              <a:ext uri="{FF2B5EF4-FFF2-40B4-BE49-F238E27FC236}">
                <a16:creationId xmlns:a16="http://schemas.microsoft.com/office/drawing/2014/main" id="{58AF0AFD-EE95-344E-95D9-6B906033D2BC}"/>
              </a:ext>
            </a:extLst>
          </p:cNvPr>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 2018 IBM Corporation</a:t>
            </a:r>
          </a:p>
        </p:txBody>
      </p:sp>
    </p:spTree>
    <p:extLst>
      <p:ext uri="{BB962C8B-B14F-4D97-AF65-F5344CB8AC3E}">
        <p14:creationId xmlns:p14="http://schemas.microsoft.com/office/powerpoint/2010/main" val="298530894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atin typeface="Helvetica Neue" panose="02000503000000020004" pitchFamily="2" charset="0"/>
                <a:ea typeface="Helvetica Neue" panose="02000503000000020004" pitchFamily="2" charset="0"/>
                <a:cs typeface="Helvetica Neue" panose="02000503000000020004" pitchFamily="2" charset="0"/>
              </a:defRPr>
            </a:lvl1pPr>
            <a:lvl2pPr marL="230712" indent="-230712">
              <a:spcBef>
                <a:spcPts val="0"/>
              </a:spcBef>
              <a:tabLst/>
              <a:defRPr>
                <a:latin typeface="Helvetica Neue" panose="02000503000000020004" pitchFamily="2" charset="0"/>
                <a:ea typeface="Helvetica Neue" panose="02000503000000020004" pitchFamily="2" charset="0"/>
                <a:cs typeface="Helvetica Neue" panose="02000503000000020004" pitchFamily="2" charset="0"/>
              </a:defRPr>
            </a:lvl2pPr>
            <a:lvl3pPr>
              <a:spcBef>
                <a:spcPts val="0"/>
              </a:spcBef>
              <a:defRPr>
                <a:latin typeface="Helvetica Neue" panose="02000503000000020004" pitchFamily="2" charset="0"/>
                <a:ea typeface="Helvetica Neue" panose="02000503000000020004" pitchFamily="2" charset="0"/>
                <a:cs typeface="Helvetica Neue" panose="02000503000000020004" pitchFamily="2" charset="0"/>
              </a:defRPr>
            </a:lvl3pPr>
            <a:lvl4pPr>
              <a:spcBef>
                <a:spcPts val="0"/>
              </a:spcBef>
              <a:defRPr>
                <a:latin typeface="Helvetica Neue" panose="02000503000000020004" pitchFamily="2" charset="0"/>
                <a:ea typeface="Helvetica Neue" panose="02000503000000020004" pitchFamily="2" charset="0"/>
                <a:cs typeface="Helvetica Neue" panose="02000503000000020004" pitchFamily="2" charset="0"/>
              </a:defRPr>
            </a:lvl4pPr>
            <a:lvl5pPr>
              <a:spcBef>
                <a:spcPts val="0"/>
              </a:spcBef>
              <a:defRPr>
                <a:latin typeface="Helvetica Neue" panose="02000503000000020004" pitchFamily="2" charset="0"/>
                <a:ea typeface="Helvetica Neue" panose="02000503000000020004" pitchFamily="2" charset="0"/>
                <a:cs typeface="Helvetica Neue" panose="02000503000000020004" pitchFamily="2" charset="0"/>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atin typeface="Helvetica Neue" panose="02000503000000020004" pitchFamily="2" charset="0"/>
                <a:ea typeface="Helvetica Neue" panose="02000503000000020004" pitchFamily="2" charset="0"/>
                <a:cs typeface="Helvetica Neue" panose="02000503000000020004" pitchFamily="2" charset="0"/>
              </a:defRPr>
            </a:lvl1pPr>
            <a:lvl2pPr>
              <a:spcBef>
                <a:spcPts val="0"/>
              </a:spcBef>
              <a:defRPr>
                <a:latin typeface="Helvetica Neue" panose="02000503000000020004" pitchFamily="2" charset="0"/>
                <a:ea typeface="Helvetica Neue" panose="02000503000000020004" pitchFamily="2" charset="0"/>
                <a:cs typeface="Helvetica Neue" panose="02000503000000020004" pitchFamily="2" charset="0"/>
              </a:defRPr>
            </a:lvl2pPr>
            <a:lvl3pPr>
              <a:spcBef>
                <a:spcPts val="0"/>
              </a:spcBef>
              <a:defRPr>
                <a:latin typeface="Helvetica Neue" panose="02000503000000020004" pitchFamily="2" charset="0"/>
                <a:ea typeface="Helvetica Neue" panose="02000503000000020004" pitchFamily="2" charset="0"/>
                <a:cs typeface="Helvetica Neue" panose="02000503000000020004" pitchFamily="2" charset="0"/>
              </a:defRPr>
            </a:lvl3pPr>
            <a:lvl4pPr>
              <a:spcBef>
                <a:spcPts val="0"/>
              </a:spcBef>
              <a:defRPr>
                <a:latin typeface="Helvetica Neue" panose="02000503000000020004" pitchFamily="2" charset="0"/>
                <a:ea typeface="Helvetica Neue" panose="02000503000000020004" pitchFamily="2" charset="0"/>
                <a:cs typeface="Helvetica Neue" panose="02000503000000020004" pitchFamily="2" charset="0"/>
              </a:defRPr>
            </a:lvl4pPr>
            <a:lvl5pPr>
              <a:spcBef>
                <a:spcPts val="0"/>
              </a:spcBef>
              <a:defRPr>
                <a:latin typeface="Helvetica Neue" panose="02000503000000020004" pitchFamily="2" charset="0"/>
                <a:ea typeface="Helvetica Neue" panose="02000503000000020004" pitchFamily="2" charset="0"/>
                <a:cs typeface="Helvetica Neue" panose="02000503000000020004" pitchFamily="2" charset="0"/>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6">
            <a:extLst>
              <a:ext uri="{FF2B5EF4-FFF2-40B4-BE49-F238E27FC236}">
                <a16:creationId xmlns:a16="http://schemas.microsoft.com/office/drawing/2014/main" id="{D521D2B2-A0D8-F949-8A5E-1BD1FE0C425F}"/>
              </a:ext>
            </a:extLst>
          </p:cNvPr>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
        <p:nvSpPr>
          <p:cNvPr id="9" name="Footer Placeholder 8">
            <a:extLst>
              <a:ext uri="{FF2B5EF4-FFF2-40B4-BE49-F238E27FC236}">
                <a16:creationId xmlns:a16="http://schemas.microsoft.com/office/drawing/2014/main" id="{863EEA32-76C1-1041-8F20-60394DC024EE}"/>
              </a:ext>
            </a:extLst>
          </p:cNvPr>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 2018 IBM Corporation</a:t>
            </a:r>
          </a:p>
        </p:txBody>
      </p:sp>
    </p:spTree>
    <p:extLst>
      <p:ext uri="{BB962C8B-B14F-4D97-AF65-F5344CB8AC3E}">
        <p14:creationId xmlns:p14="http://schemas.microsoft.com/office/powerpoint/2010/main" val="415610002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6" name="Content Placeholder 5"/>
          <p:cNvSpPr>
            <a:spLocks noGrp="1"/>
          </p:cNvSpPr>
          <p:nvPr>
            <p:ph sz="quarter" idx="12"/>
          </p:nvPr>
        </p:nvSpPr>
        <p:spPr>
          <a:xfrm>
            <a:off x="304800" y="1327358"/>
            <a:ext cx="5486400" cy="4916809"/>
          </a:xfrm>
        </p:spPr>
        <p:txBody>
          <a:bodyPr/>
          <a:lstStyle>
            <a:lvl1pPr>
              <a:defRPr sz="3200">
                <a:latin typeface="Helvetica Neue" panose="02000503000000020004" pitchFamily="2" charset="0"/>
                <a:ea typeface="Helvetica Neue" panose="02000503000000020004" pitchFamily="2" charset="0"/>
                <a:cs typeface="Helvetica Neue" panose="02000503000000020004" pitchFamily="2" charset="0"/>
              </a:defRPr>
            </a:lvl1pPr>
          </a:lstStyle>
          <a:p>
            <a:pPr lvl="0"/>
            <a:r>
              <a:rPr lang="en-US" dirty="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atin typeface="Helvetica Neue" panose="02000503000000020004" pitchFamily="2" charset="0"/>
                <a:ea typeface="Helvetica Neue" panose="02000503000000020004" pitchFamily="2" charset="0"/>
                <a:cs typeface="Helvetica Neue" panose="02000503000000020004" pitchFamily="2" charset="0"/>
              </a:defRPr>
            </a:lvl1pPr>
            <a:lvl2pPr>
              <a:defRPr sz="1867">
                <a:latin typeface="Helvetica Neue" panose="02000503000000020004" pitchFamily="2" charset="0"/>
                <a:ea typeface="Helvetica Neue" panose="02000503000000020004" pitchFamily="2" charset="0"/>
                <a:cs typeface="Helvetica Neue" panose="02000503000000020004" pitchFamily="2" charset="0"/>
              </a:defRPr>
            </a:lvl2pPr>
            <a:lvl3pPr>
              <a:defRPr sz="1867">
                <a:latin typeface="Helvetica Neue" panose="02000503000000020004" pitchFamily="2" charset="0"/>
                <a:ea typeface="Helvetica Neue" panose="02000503000000020004" pitchFamily="2" charset="0"/>
                <a:cs typeface="Helvetica Neue" panose="02000503000000020004" pitchFamily="2" charset="0"/>
              </a:defRPr>
            </a:lvl3pPr>
            <a:lvl4pPr>
              <a:defRPr sz="1867">
                <a:latin typeface="Helvetica Neue" panose="02000503000000020004" pitchFamily="2" charset="0"/>
                <a:ea typeface="Helvetica Neue" panose="02000503000000020004" pitchFamily="2" charset="0"/>
                <a:cs typeface="Helvetica Neue" panose="02000503000000020004" pitchFamily="2" charset="0"/>
              </a:defRPr>
            </a:lvl4pPr>
            <a:lvl5pPr>
              <a:defRPr sz="1867">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B0C088B-E789-9D47-8B9D-D2652E617C47}"/>
              </a:ext>
            </a:extLst>
          </p:cNvPr>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
        <p:nvSpPr>
          <p:cNvPr id="9" name="Footer Placeholder 8">
            <a:extLst>
              <a:ext uri="{FF2B5EF4-FFF2-40B4-BE49-F238E27FC236}">
                <a16:creationId xmlns:a16="http://schemas.microsoft.com/office/drawing/2014/main" id="{5A4C8007-F149-0440-A1FC-3F5FCB582DDE}"/>
              </a:ext>
            </a:extLst>
          </p:cNvPr>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 2018 IBM Corporation</a:t>
            </a:r>
          </a:p>
        </p:txBody>
      </p:sp>
    </p:spTree>
    <p:extLst>
      <p:ext uri="{BB962C8B-B14F-4D97-AF65-F5344CB8AC3E}">
        <p14:creationId xmlns:p14="http://schemas.microsoft.com/office/powerpoint/2010/main" val="3900250402"/>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
        <p:nvSpPr>
          <p:cNvPr id="6" name="Slide Number Placeholder 6">
            <a:extLst>
              <a:ext uri="{FF2B5EF4-FFF2-40B4-BE49-F238E27FC236}">
                <a16:creationId xmlns:a16="http://schemas.microsoft.com/office/drawing/2014/main" id="{89AC1DB9-14F7-AD43-BE5B-6077D6EB243D}"/>
              </a:ext>
            </a:extLst>
          </p:cNvPr>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
        <p:nvSpPr>
          <p:cNvPr id="7" name="Footer Placeholder 8">
            <a:extLst>
              <a:ext uri="{FF2B5EF4-FFF2-40B4-BE49-F238E27FC236}">
                <a16:creationId xmlns:a16="http://schemas.microsoft.com/office/drawing/2014/main" id="{93C3B770-8F19-954C-8B9B-D5927409673B}"/>
              </a:ext>
            </a:extLst>
          </p:cNvPr>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 2018 IBM Corporation</a:t>
            </a:r>
          </a:p>
        </p:txBody>
      </p:sp>
    </p:spTree>
    <p:extLst>
      <p:ext uri="{BB962C8B-B14F-4D97-AF65-F5344CB8AC3E}">
        <p14:creationId xmlns:p14="http://schemas.microsoft.com/office/powerpoint/2010/main" val="339077285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3" name="Content Placeholder 2"/>
          <p:cNvSpPr>
            <a:spLocks noGrp="1"/>
          </p:cNvSpPr>
          <p:nvPr>
            <p:ph idx="1"/>
          </p:nvPr>
        </p:nvSpPr>
        <p:spPr>
          <a:xfrm>
            <a:off x="3218690" y="231648"/>
            <a:ext cx="8502548" cy="5791200"/>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vl2pPr>
              <a:defRPr>
                <a:latin typeface="Helvetica Neue" panose="02000503000000020004" pitchFamily="2" charset="0"/>
                <a:ea typeface="Helvetica Neue" panose="02000503000000020004" pitchFamily="2" charset="0"/>
                <a:cs typeface="Helvetica Neue" panose="02000503000000020004" pitchFamily="2" charset="0"/>
              </a:defRPr>
            </a:lvl2pPr>
            <a:lvl3pPr>
              <a:defRPr>
                <a:latin typeface="Helvetica Neue" panose="02000503000000020004" pitchFamily="2" charset="0"/>
                <a:ea typeface="Helvetica Neue" panose="02000503000000020004" pitchFamily="2" charset="0"/>
                <a:cs typeface="Helvetica Neue" panose="02000503000000020004" pitchFamily="2" charset="0"/>
              </a:defRPr>
            </a:lvl3pPr>
            <a:lvl4pPr>
              <a:defRPr>
                <a:latin typeface="Helvetica Neue" panose="02000503000000020004" pitchFamily="2" charset="0"/>
                <a:ea typeface="Helvetica Neue" panose="02000503000000020004" pitchFamily="2" charset="0"/>
                <a:cs typeface="Helvetica Neue" panose="02000503000000020004" pitchFamily="2" charset="0"/>
              </a:defRPr>
            </a:lvl4pPr>
            <a:lvl5pPr>
              <a:defRPr>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8049FAA1-312A-8142-8094-230D2A7A0279}"/>
              </a:ext>
            </a:extLst>
          </p:cNvPr>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
        <p:nvSpPr>
          <p:cNvPr id="8" name="Footer Placeholder 8">
            <a:extLst>
              <a:ext uri="{FF2B5EF4-FFF2-40B4-BE49-F238E27FC236}">
                <a16:creationId xmlns:a16="http://schemas.microsoft.com/office/drawing/2014/main" id="{90CA7937-448F-C74F-A85B-B15580998795}"/>
              </a:ext>
            </a:extLst>
          </p:cNvPr>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 2018 IBM Corporation</a:t>
            </a:r>
          </a:p>
        </p:txBody>
      </p:sp>
    </p:spTree>
    <p:extLst>
      <p:ext uri="{BB962C8B-B14F-4D97-AF65-F5344CB8AC3E}">
        <p14:creationId xmlns:p14="http://schemas.microsoft.com/office/powerpoint/2010/main" val="19431937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solidFill>
                <a:srgbClr val="000000"/>
              </a:solidFill>
            </a:endParaRPr>
          </a:p>
        </p:txBody>
      </p:sp>
    </p:spTree>
    <p:extLst>
      <p:ext uri="{BB962C8B-B14F-4D97-AF65-F5344CB8AC3E}">
        <p14:creationId xmlns:p14="http://schemas.microsoft.com/office/powerpoint/2010/main" val="2329508544"/>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woUpText_CloudEyebrow">
    <p:spTree>
      <p:nvGrpSpPr>
        <p:cNvPr id="1" name=""/>
        <p:cNvGrpSpPr/>
        <p:nvPr/>
      </p:nvGrpSpPr>
      <p:grpSpPr>
        <a:xfrm>
          <a:off x="0" y="0"/>
          <a:ext cx="0" cy="0"/>
          <a:chOff x="0" y="0"/>
          <a:chExt cx="0" cy="0"/>
        </a:xfrm>
      </p:grpSpPr>
      <p:sp>
        <p:nvSpPr>
          <p:cNvPr id="2" name="Title 1"/>
          <p:cNvSpPr>
            <a:spLocks noGrp="1"/>
          </p:cNvSpPr>
          <p:nvPr>
            <p:ph type="title"/>
          </p:nvPr>
        </p:nvSpPr>
        <p:spPr>
          <a:xfrm>
            <a:off x="471313" y="0"/>
            <a:ext cx="11190816" cy="880533"/>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8" name="Text Placeholder 7"/>
          <p:cNvSpPr>
            <a:spLocks noGrp="1"/>
          </p:cNvSpPr>
          <p:nvPr>
            <p:ph type="body" sz="quarter" idx="10"/>
          </p:nvPr>
        </p:nvSpPr>
        <p:spPr>
          <a:xfrm>
            <a:off x="484718" y="1701801"/>
            <a:ext cx="5408084" cy="1468095"/>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vl2pPr>
              <a:defRPr>
                <a:latin typeface="Helvetica Neue" panose="02000503000000020004" pitchFamily="2" charset="0"/>
                <a:ea typeface="Helvetica Neue" panose="02000503000000020004" pitchFamily="2" charset="0"/>
                <a:cs typeface="Helvetica Neue" panose="02000503000000020004" pitchFamily="2" charset="0"/>
              </a:defRPr>
            </a:lvl2pPr>
            <a:lvl3pPr>
              <a:defRPr>
                <a:latin typeface="Helvetica Neue" panose="02000503000000020004" pitchFamily="2" charset="0"/>
                <a:ea typeface="Helvetica Neue" panose="02000503000000020004" pitchFamily="2" charset="0"/>
                <a:cs typeface="Helvetica Neue" panose="02000503000000020004" pitchFamily="2" charset="0"/>
              </a:defRPr>
            </a:lvl3pPr>
            <a:lvl4pPr>
              <a:defRPr>
                <a:latin typeface="Helvetica Neue" panose="02000503000000020004" pitchFamily="2" charset="0"/>
                <a:ea typeface="Helvetica Neue" panose="02000503000000020004" pitchFamily="2" charset="0"/>
                <a:cs typeface="Helvetica Neue" panose="02000503000000020004" pitchFamily="2" charset="0"/>
              </a:defRPr>
            </a:lvl4pPr>
            <a:lvl5pPr>
              <a:defRPr>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1"/>
          </p:nvPr>
        </p:nvSpPr>
        <p:spPr>
          <a:xfrm>
            <a:off x="6254044" y="1693863"/>
            <a:ext cx="5408085" cy="1468095"/>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vl2pPr>
              <a:defRPr>
                <a:latin typeface="Helvetica Neue" panose="02000503000000020004" pitchFamily="2" charset="0"/>
                <a:ea typeface="Helvetica Neue" panose="02000503000000020004" pitchFamily="2" charset="0"/>
                <a:cs typeface="Helvetica Neue" panose="02000503000000020004" pitchFamily="2" charset="0"/>
              </a:defRPr>
            </a:lvl2pPr>
            <a:lvl3pPr>
              <a:defRPr>
                <a:latin typeface="Helvetica Neue" panose="02000503000000020004" pitchFamily="2" charset="0"/>
                <a:ea typeface="Helvetica Neue" panose="02000503000000020004" pitchFamily="2" charset="0"/>
                <a:cs typeface="Helvetica Neue" panose="02000503000000020004" pitchFamily="2" charset="0"/>
              </a:defRPr>
            </a:lvl3pPr>
            <a:lvl4pPr>
              <a:defRPr>
                <a:latin typeface="Helvetica Neue" panose="02000503000000020004" pitchFamily="2" charset="0"/>
                <a:ea typeface="Helvetica Neue" panose="02000503000000020004" pitchFamily="2" charset="0"/>
                <a:cs typeface="Helvetica Neue" panose="02000503000000020004" pitchFamily="2" charset="0"/>
              </a:defRPr>
            </a:lvl4pPr>
            <a:lvl5pPr>
              <a:defRPr>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a:extLst>
              <a:ext uri="{FF2B5EF4-FFF2-40B4-BE49-F238E27FC236}">
                <a16:creationId xmlns:a16="http://schemas.microsoft.com/office/drawing/2014/main" id="{A911CF16-7408-C44A-B922-E8473C004F0D}"/>
              </a:ext>
            </a:extLst>
          </p:cNvPr>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
        <p:nvSpPr>
          <p:cNvPr id="6" name="Footer Placeholder 8">
            <a:extLst>
              <a:ext uri="{FF2B5EF4-FFF2-40B4-BE49-F238E27FC236}">
                <a16:creationId xmlns:a16="http://schemas.microsoft.com/office/drawing/2014/main" id="{732BC4B0-7035-EA40-BCAD-3AF24815C3B4}"/>
              </a:ext>
            </a:extLst>
          </p:cNvPr>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 2018 IBM Corporation</a:t>
            </a:r>
          </a:p>
        </p:txBody>
      </p:sp>
    </p:spTree>
    <p:extLst>
      <p:ext uri="{BB962C8B-B14F-4D97-AF65-F5344CB8AC3E}">
        <p14:creationId xmlns:p14="http://schemas.microsoft.com/office/powerpoint/2010/main" val="3652444797"/>
      </p:ext>
    </p:extLst>
  </p:cSld>
  <p:clrMapOvr>
    <a:masterClrMapping/>
  </p:clrMapOvr>
  <p:transition spd="med">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DOC ID / </a:t>
            </a:r>
            <a:r>
              <a:rPr lang="de-DE" dirty="0" err="1"/>
              <a:t>Month</a:t>
            </a:r>
            <a:r>
              <a:rPr lang="de-DE" dirty="0"/>
              <a:t> XX, </a:t>
            </a:r>
            <a:r>
              <a:rPr lang="is-IS" dirty="0"/>
              <a:t>2018</a:t>
            </a:r>
            <a:r>
              <a:rPr lang="de-DE" dirty="0"/>
              <a:t> / © </a:t>
            </a:r>
            <a:r>
              <a:rPr lang="is-IS" dirty="0"/>
              <a:t>2018</a:t>
            </a:r>
            <a:r>
              <a:rPr lang="de-DE" dirty="0"/>
              <a:t> IBM Corporation</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8600"/>
            <a:ext cx="5486400" cy="4745567"/>
          </a:xfrm>
        </p:spPr>
        <p:txBody>
          <a:bodyPr/>
          <a:lstStyle>
            <a:lvl1pPr>
              <a:defRPr sz="2133"/>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11569056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2018 /  © 2018 IBM Corporation</a:t>
            </a:r>
            <a:endParaRPr lang="en-US"/>
          </a:p>
        </p:txBody>
      </p:sp>
      <p:sp>
        <p:nvSpPr>
          <p:cNvPr id="12" name="Text Placeholder 11"/>
          <p:cNvSpPr>
            <a:spLocks noGrp="1"/>
          </p:cNvSpPr>
          <p:nvPr>
            <p:ph type="body" sz="quarter" idx="13"/>
          </p:nvPr>
        </p:nvSpPr>
        <p:spPr>
          <a:xfrm>
            <a:off x="304800" y="256032"/>
            <a:ext cx="5486400" cy="681744"/>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98607"/>
            <a:ext cx="5486400" cy="4616075"/>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662654267"/>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730390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9" name="Slide Number Placeholder 6">
            <a:extLst>
              <a:ext uri="{FF2B5EF4-FFF2-40B4-BE49-F238E27FC236}">
                <a16:creationId xmlns:a16="http://schemas.microsoft.com/office/drawing/2014/main" id="{29F95FB3-7893-FA47-A9BF-5D2A7BBAA127}"/>
              </a:ext>
            </a:extLst>
          </p:cNvPr>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152526747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atin typeface="Helvetica Neue" panose="02000503000000020004" pitchFamily="2" charset="0"/>
                <a:ea typeface="Helvetica Neue" panose="02000503000000020004" pitchFamily="2" charset="0"/>
                <a:cs typeface="Helvetica Neue" panose="02000503000000020004" pitchFamily="2" charset="0"/>
              </a:defRPr>
            </a:lvl1pPr>
            <a:lvl2pPr marL="230712" indent="-230712">
              <a:spcBef>
                <a:spcPts val="0"/>
              </a:spcBef>
              <a:tabLst/>
              <a:defRPr>
                <a:latin typeface="Helvetica Neue" panose="02000503000000020004" pitchFamily="2" charset="0"/>
                <a:ea typeface="Helvetica Neue" panose="02000503000000020004" pitchFamily="2" charset="0"/>
                <a:cs typeface="Helvetica Neue" panose="02000503000000020004" pitchFamily="2" charset="0"/>
              </a:defRPr>
            </a:lvl2pPr>
            <a:lvl3pPr>
              <a:spcBef>
                <a:spcPts val="0"/>
              </a:spcBef>
              <a:defRPr>
                <a:latin typeface="Helvetica Neue" panose="02000503000000020004" pitchFamily="2" charset="0"/>
                <a:ea typeface="Helvetica Neue" panose="02000503000000020004" pitchFamily="2" charset="0"/>
                <a:cs typeface="Helvetica Neue" panose="02000503000000020004" pitchFamily="2" charset="0"/>
              </a:defRPr>
            </a:lvl3pPr>
            <a:lvl4pPr>
              <a:spcBef>
                <a:spcPts val="0"/>
              </a:spcBef>
              <a:defRPr>
                <a:latin typeface="Helvetica Neue" panose="02000503000000020004" pitchFamily="2" charset="0"/>
                <a:ea typeface="Helvetica Neue" panose="02000503000000020004" pitchFamily="2" charset="0"/>
                <a:cs typeface="Helvetica Neue" panose="02000503000000020004" pitchFamily="2" charset="0"/>
              </a:defRPr>
            </a:lvl4pPr>
            <a:lvl5pPr>
              <a:spcBef>
                <a:spcPts val="0"/>
              </a:spcBef>
              <a:defRPr>
                <a:latin typeface="Helvetica Neue" panose="02000503000000020004" pitchFamily="2" charset="0"/>
                <a:ea typeface="Helvetica Neue" panose="02000503000000020004" pitchFamily="2" charset="0"/>
                <a:cs typeface="Helvetica Neue" panose="02000503000000020004" pitchFamily="2" charset="0"/>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atin typeface="Helvetica Neue" panose="02000503000000020004" pitchFamily="2" charset="0"/>
                <a:ea typeface="Helvetica Neue" panose="02000503000000020004" pitchFamily="2" charset="0"/>
                <a:cs typeface="Helvetica Neue" panose="02000503000000020004" pitchFamily="2" charset="0"/>
              </a:defRPr>
            </a:lvl1pPr>
            <a:lvl2pPr>
              <a:spcBef>
                <a:spcPts val="0"/>
              </a:spcBef>
              <a:defRPr>
                <a:latin typeface="Helvetica Neue" panose="02000503000000020004" pitchFamily="2" charset="0"/>
                <a:ea typeface="Helvetica Neue" panose="02000503000000020004" pitchFamily="2" charset="0"/>
                <a:cs typeface="Helvetica Neue" panose="02000503000000020004" pitchFamily="2" charset="0"/>
              </a:defRPr>
            </a:lvl2pPr>
            <a:lvl3pPr>
              <a:spcBef>
                <a:spcPts val="0"/>
              </a:spcBef>
              <a:defRPr>
                <a:latin typeface="Helvetica Neue" panose="02000503000000020004" pitchFamily="2" charset="0"/>
                <a:ea typeface="Helvetica Neue" panose="02000503000000020004" pitchFamily="2" charset="0"/>
                <a:cs typeface="Helvetica Neue" panose="02000503000000020004" pitchFamily="2" charset="0"/>
              </a:defRPr>
            </a:lvl3pPr>
            <a:lvl4pPr>
              <a:spcBef>
                <a:spcPts val="0"/>
              </a:spcBef>
              <a:defRPr>
                <a:latin typeface="Helvetica Neue" panose="02000503000000020004" pitchFamily="2" charset="0"/>
                <a:ea typeface="Helvetica Neue" panose="02000503000000020004" pitchFamily="2" charset="0"/>
                <a:cs typeface="Helvetica Neue" panose="02000503000000020004" pitchFamily="2" charset="0"/>
              </a:defRPr>
            </a:lvl4pPr>
            <a:lvl5pPr>
              <a:spcBef>
                <a:spcPts val="0"/>
              </a:spcBef>
              <a:defRPr>
                <a:latin typeface="Helvetica Neue" panose="02000503000000020004" pitchFamily="2" charset="0"/>
                <a:ea typeface="Helvetica Neue" panose="02000503000000020004" pitchFamily="2" charset="0"/>
                <a:cs typeface="Helvetica Neue" panose="02000503000000020004" pitchFamily="2" charset="0"/>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6">
            <a:extLst>
              <a:ext uri="{FF2B5EF4-FFF2-40B4-BE49-F238E27FC236}">
                <a16:creationId xmlns:a16="http://schemas.microsoft.com/office/drawing/2014/main" id="{D521D2B2-A0D8-F949-8A5E-1BD1FE0C425F}"/>
              </a:ext>
            </a:extLst>
          </p:cNvPr>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38805518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6" name="Content Placeholder 5"/>
          <p:cNvSpPr>
            <a:spLocks noGrp="1"/>
          </p:cNvSpPr>
          <p:nvPr>
            <p:ph sz="quarter" idx="12"/>
          </p:nvPr>
        </p:nvSpPr>
        <p:spPr>
          <a:xfrm>
            <a:off x="304800" y="1327358"/>
            <a:ext cx="5486400" cy="4916809"/>
          </a:xfrm>
        </p:spPr>
        <p:txBody>
          <a:bodyPr/>
          <a:lstStyle>
            <a:lvl1pPr>
              <a:defRPr sz="3200">
                <a:latin typeface="Helvetica Neue" panose="02000503000000020004" pitchFamily="2" charset="0"/>
                <a:ea typeface="Helvetica Neue" panose="02000503000000020004" pitchFamily="2" charset="0"/>
                <a:cs typeface="Helvetica Neue" panose="02000503000000020004" pitchFamily="2" charset="0"/>
              </a:defRPr>
            </a:lvl1pPr>
          </a:lstStyle>
          <a:p>
            <a:pPr lvl="0"/>
            <a:r>
              <a:rPr lang="en-US" dirty="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atin typeface="Helvetica Neue" panose="02000503000000020004" pitchFamily="2" charset="0"/>
                <a:ea typeface="Helvetica Neue" panose="02000503000000020004" pitchFamily="2" charset="0"/>
                <a:cs typeface="Helvetica Neue" panose="02000503000000020004" pitchFamily="2" charset="0"/>
              </a:defRPr>
            </a:lvl1pPr>
            <a:lvl2pPr>
              <a:defRPr sz="1867">
                <a:latin typeface="Helvetica Neue" panose="02000503000000020004" pitchFamily="2" charset="0"/>
                <a:ea typeface="Helvetica Neue" panose="02000503000000020004" pitchFamily="2" charset="0"/>
                <a:cs typeface="Helvetica Neue" panose="02000503000000020004" pitchFamily="2" charset="0"/>
              </a:defRPr>
            </a:lvl2pPr>
            <a:lvl3pPr>
              <a:defRPr sz="1867">
                <a:latin typeface="Helvetica Neue" panose="02000503000000020004" pitchFamily="2" charset="0"/>
                <a:ea typeface="Helvetica Neue" panose="02000503000000020004" pitchFamily="2" charset="0"/>
                <a:cs typeface="Helvetica Neue" panose="02000503000000020004" pitchFamily="2" charset="0"/>
              </a:defRPr>
            </a:lvl3pPr>
            <a:lvl4pPr>
              <a:defRPr sz="1867">
                <a:latin typeface="Helvetica Neue" panose="02000503000000020004" pitchFamily="2" charset="0"/>
                <a:ea typeface="Helvetica Neue" panose="02000503000000020004" pitchFamily="2" charset="0"/>
                <a:cs typeface="Helvetica Neue" panose="02000503000000020004" pitchFamily="2" charset="0"/>
              </a:defRPr>
            </a:lvl4pPr>
            <a:lvl5pPr>
              <a:defRPr sz="1867">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B0C088B-E789-9D47-8B9D-D2652E617C47}"/>
              </a:ext>
            </a:extLst>
          </p:cNvPr>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2853320923"/>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
        <p:nvSpPr>
          <p:cNvPr id="6" name="Slide Number Placeholder 6">
            <a:extLst>
              <a:ext uri="{FF2B5EF4-FFF2-40B4-BE49-F238E27FC236}">
                <a16:creationId xmlns:a16="http://schemas.microsoft.com/office/drawing/2014/main" id="{89AC1DB9-14F7-AD43-BE5B-6077D6EB243D}"/>
              </a:ext>
            </a:extLst>
          </p:cNvPr>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293294770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3" name="Content Placeholder 2"/>
          <p:cNvSpPr>
            <a:spLocks noGrp="1"/>
          </p:cNvSpPr>
          <p:nvPr>
            <p:ph idx="1"/>
          </p:nvPr>
        </p:nvSpPr>
        <p:spPr>
          <a:xfrm>
            <a:off x="3218690" y="231648"/>
            <a:ext cx="8502548" cy="5791200"/>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vl2pPr>
              <a:defRPr>
                <a:latin typeface="Helvetica Neue" panose="02000503000000020004" pitchFamily="2" charset="0"/>
                <a:ea typeface="Helvetica Neue" panose="02000503000000020004" pitchFamily="2" charset="0"/>
                <a:cs typeface="Helvetica Neue" panose="02000503000000020004" pitchFamily="2" charset="0"/>
              </a:defRPr>
            </a:lvl2pPr>
            <a:lvl3pPr>
              <a:defRPr>
                <a:latin typeface="Helvetica Neue" panose="02000503000000020004" pitchFamily="2" charset="0"/>
                <a:ea typeface="Helvetica Neue" panose="02000503000000020004" pitchFamily="2" charset="0"/>
                <a:cs typeface="Helvetica Neue" panose="02000503000000020004" pitchFamily="2" charset="0"/>
              </a:defRPr>
            </a:lvl3pPr>
            <a:lvl4pPr>
              <a:defRPr>
                <a:latin typeface="Helvetica Neue" panose="02000503000000020004" pitchFamily="2" charset="0"/>
                <a:ea typeface="Helvetica Neue" panose="02000503000000020004" pitchFamily="2" charset="0"/>
                <a:cs typeface="Helvetica Neue" panose="02000503000000020004" pitchFamily="2" charset="0"/>
              </a:defRPr>
            </a:lvl4pPr>
            <a:lvl5pPr>
              <a:defRPr>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8049FAA1-312A-8142-8094-230D2A7A0279}"/>
              </a:ext>
            </a:extLst>
          </p:cNvPr>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353801729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woUpText_CloudEyebrow">
    <p:spTree>
      <p:nvGrpSpPr>
        <p:cNvPr id="1" name=""/>
        <p:cNvGrpSpPr/>
        <p:nvPr/>
      </p:nvGrpSpPr>
      <p:grpSpPr>
        <a:xfrm>
          <a:off x="0" y="0"/>
          <a:ext cx="0" cy="0"/>
          <a:chOff x="0" y="0"/>
          <a:chExt cx="0" cy="0"/>
        </a:xfrm>
      </p:grpSpPr>
      <p:sp>
        <p:nvSpPr>
          <p:cNvPr id="2" name="Title 1"/>
          <p:cNvSpPr>
            <a:spLocks noGrp="1"/>
          </p:cNvSpPr>
          <p:nvPr>
            <p:ph type="title"/>
          </p:nvPr>
        </p:nvSpPr>
        <p:spPr>
          <a:xfrm>
            <a:off x="471313" y="0"/>
            <a:ext cx="11190816" cy="880533"/>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8" name="Text Placeholder 7"/>
          <p:cNvSpPr>
            <a:spLocks noGrp="1"/>
          </p:cNvSpPr>
          <p:nvPr>
            <p:ph type="body" sz="quarter" idx="10"/>
          </p:nvPr>
        </p:nvSpPr>
        <p:spPr>
          <a:xfrm>
            <a:off x="484718" y="1701801"/>
            <a:ext cx="5408084" cy="1468095"/>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vl2pPr>
              <a:defRPr>
                <a:latin typeface="Helvetica Neue" panose="02000503000000020004" pitchFamily="2" charset="0"/>
                <a:ea typeface="Helvetica Neue" panose="02000503000000020004" pitchFamily="2" charset="0"/>
                <a:cs typeface="Helvetica Neue" panose="02000503000000020004" pitchFamily="2" charset="0"/>
              </a:defRPr>
            </a:lvl2pPr>
            <a:lvl3pPr>
              <a:defRPr>
                <a:latin typeface="Helvetica Neue" panose="02000503000000020004" pitchFamily="2" charset="0"/>
                <a:ea typeface="Helvetica Neue" panose="02000503000000020004" pitchFamily="2" charset="0"/>
                <a:cs typeface="Helvetica Neue" panose="02000503000000020004" pitchFamily="2" charset="0"/>
              </a:defRPr>
            </a:lvl3pPr>
            <a:lvl4pPr>
              <a:defRPr>
                <a:latin typeface="Helvetica Neue" panose="02000503000000020004" pitchFamily="2" charset="0"/>
                <a:ea typeface="Helvetica Neue" panose="02000503000000020004" pitchFamily="2" charset="0"/>
                <a:cs typeface="Helvetica Neue" panose="02000503000000020004" pitchFamily="2" charset="0"/>
              </a:defRPr>
            </a:lvl4pPr>
            <a:lvl5pPr>
              <a:defRPr>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1"/>
          </p:nvPr>
        </p:nvSpPr>
        <p:spPr>
          <a:xfrm>
            <a:off x="6254044" y="1693863"/>
            <a:ext cx="5408085" cy="1468095"/>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vl2pPr>
              <a:defRPr>
                <a:latin typeface="Helvetica Neue" panose="02000503000000020004" pitchFamily="2" charset="0"/>
                <a:ea typeface="Helvetica Neue" panose="02000503000000020004" pitchFamily="2" charset="0"/>
                <a:cs typeface="Helvetica Neue" panose="02000503000000020004" pitchFamily="2" charset="0"/>
              </a:defRPr>
            </a:lvl2pPr>
            <a:lvl3pPr>
              <a:defRPr>
                <a:latin typeface="Helvetica Neue" panose="02000503000000020004" pitchFamily="2" charset="0"/>
                <a:ea typeface="Helvetica Neue" panose="02000503000000020004" pitchFamily="2" charset="0"/>
                <a:cs typeface="Helvetica Neue" panose="02000503000000020004" pitchFamily="2" charset="0"/>
              </a:defRPr>
            </a:lvl3pPr>
            <a:lvl4pPr>
              <a:defRPr>
                <a:latin typeface="Helvetica Neue" panose="02000503000000020004" pitchFamily="2" charset="0"/>
                <a:ea typeface="Helvetica Neue" panose="02000503000000020004" pitchFamily="2" charset="0"/>
                <a:cs typeface="Helvetica Neue" panose="02000503000000020004" pitchFamily="2" charset="0"/>
              </a:defRPr>
            </a:lvl4pPr>
            <a:lvl5pPr>
              <a:defRPr>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a:extLst>
              <a:ext uri="{FF2B5EF4-FFF2-40B4-BE49-F238E27FC236}">
                <a16:creationId xmlns:a16="http://schemas.microsoft.com/office/drawing/2014/main" id="{A911CF16-7408-C44A-B922-E8473C004F0D}"/>
              </a:ext>
            </a:extLst>
          </p:cNvPr>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3908732055"/>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dirty="0"/>
              <a:t>Edit Master text styles</a:t>
            </a:r>
          </a:p>
        </p:txBody>
      </p:sp>
    </p:spTree>
    <p:extLst>
      <p:ext uri="{BB962C8B-B14F-4D97-AF65-F5344CB8AC3E}">
        <p14:creationId xmlns:p14="http://schemas.microsoft.com/office/powerpoint/2010/main" val="263657842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674648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8600"/>
            <a:ext cx="5486400" cy="4745567"/>
          </a:xfrm>
        </p:spPr>
        <p:txBody>
          <a:bodyPr/>
          <a:lstStyle>
            <a:lvl1pPr>
              <a:defRPr sz="2133"/>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45599030"/>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44451" y="6351"/>
            <a:ext cx="12236451" cy="6872816"/>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defTabSz="609585">
              <a:defRPr/>
            </a:pPr>
            <a:endParaRPr lang="en-US" sz="2400" dirty="0">
              <a:solidFill>
                <a:prstClr val="white"/>
              </a:solidFill>
            </a:endParaRPr>
          </a:p>
        </p:txBody>
      </p:sp>
      <p:grpSp>
        <p:nvGrpSpPr>
          <p:cNvPr id="5" name="Group 482"/>
          <p:cNvGrpSpPr>
            <a:grpSpLocks noChangeAspect="1"/>
          </p:cNvGrpSpPr>
          <p:nvPr userDrawn="1"/>
        </p:nvGrpSpPr>
        <p:grpSpPr bwMode="auto">
          <a:xfrm>
            <a:off x="-16934" y="0"/>
            <a:ext cx="12225867" cy="6798733"/>
            <a:chOff x="1587" y="-1"/>
            <a:chExt cx="9142413" cy="5083765"/>
          </a:xfrm>
        </p:grpSpPr>
        <p:sp>
          <p:nvSpPr>
            <p:cNvPr id="6" name="Freeform 2"/>
            <p:cNvSpPr>
              <a:spLocks noChangeArrowheads="1"/>
            </p:cNvSpPr>
            <p:nvPr userDrawn="1"/>
          </p:nvSpPr>
          <p:spPr bwMode="auto">
            <a:xfrm>
              <a:off x="34827" y="-1"/>
              <a:ext cx="9109173" cy="5083765"/>
            </a:xfrm>
            <a:custGeom>
              <a:avLst/>
              <a:gdLst>
                <a:gd name="T0" fmla="*/ 2147483647 w 20226"/>
                <a:gd name="T1" fmla="*/ 0 h 11290"/>
                <a:gd name="T2" fmla="*/ 2147483647 w 20226"/>
                <a:gd name="T3" fmla="*/ 2147483647 h 11290"/>
                <a:gd name="T4" fmla="*/ 2147483647 w 20226"/>
                <a:gd name="T5" fmla="*/ 2147483647 h 11290"/>
                <a:gd name="T6" fmla="*/ 0 w 20226"/>
                <a:gd name="T7" fmla="*/ 2147483647 h 11290"/>
                <a:gd name="T8" fmla="*/ 2147483647 w 20226"/>
                <a:gd name="T9" fmla="*/ 0 h 11290"/>
                <a:gd name="T10" fmla="*/ 2147483647 w 20226"/>
                <a:gd name="T11" fmla="*/ 0 h 11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226" h="11290">
                  <a:moveTo>
                    <a:pt x="20225" y="0"/>
                  </a:moveTo>
                  <a:lnTo>
                    <a:pt x="20225" y="5415"/>
                  </a:lnTo>
                  <a:lnTo>
                    <a:pt x="10082" y="11289"/>
                  </a:lnTo>
                  <a:lnTo>
                    <a:pt x="0" y="5449"/>
                  </a:lnTo>
                  <a:lnTo>
                    <a:pt x="3131" y="0"/>
                  </a:lnTo>
                  <a:lnTo>
                    <a:pt x="20225" y="0"/>
                  </a:lnTo>
                </a:path>
              </a:pathLst>
            </a:custGeom>
            <a:solidFill>
              <a:srgbClr val="4178BE"/>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7" name="Freeform 1"/>
            <p:cNvSpPr>
              <a:spLocks noChangeArrowheads="1"/>
            </p:cNvSpPr>
            <p:nvPr userDrawn="1"/>
          </p:nvSpPr>
          <p:spPr bwMode="auto">
            <a:xfrm>
              <a:off x="1587" y="-1"/>
              <a:ext cx="1383391" cy="2407350"/>
            </a:xfrm>
            <a:custGeom>
              <a:avLst/>
              <a:gdLst>
                <a:gd name="T0" fmla="*/ 0 w 3073"/>
                <a:gd name="T1" fmla="*/ 0 h 5346"/>
                <a:gd name="T2" fmla="*/ 2147483647 w 3073"/>
                <a:gd name="T3" fmla="*/ 0 h 5346"/>
                <a:gd name="T4" fmla="*/ 0 w 3073"/>
                <a:gd name="T5" fmla="*/ 2147483647 h 5346"/>
                <a:gd name="T6" fmla="*/ 0 w 3073"/>
                <a:gd name="T7" fmla="*/ 0 h 53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73" h="5346">
                  <a:moveTo>
                    <a:pt x="0" y="0"/>
                  </a:moveTo>
                  <a:lnTo>
                    <a:pt x="3072" y="0"/>
                  </a:lnTo>
                  <a:lnTo>
                    <a:pt x="0" y="5345"/>
                  </a:lnTo>
                  <a:lnTo>
                    <a:pt x="0" y="0"/>
                  </a:lnTo>
                </a:path>
              </a:pathLst>
            </a:custGeom>
            <a:solidFill>
              <a:srgbClr val="325C8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grpSp>
      <p:grpSp>
        <p:nvGrpSpPr>
          <p:cNvPr id="106" name="Group 441"/>
          <p:cNvGrpSpPr>
            <a:grpSpLocks/>
          </p:cNvGrpSpPr>
          <p:nvPr userDrawn="1"/>
        </p:nvGrpSpPr>
        <p:grpSpPr bwMode="auto">
          <a:xfrm>
            <a:off x="1153584" y="5956300"/>
            <a:ext cx="954616" cy="389467"/>
            <a:chOff x="1992313" y="5414963"/>
            <a:chExt cx="573087" cy="233362"/>
          </a:xfrm>
        </p:grpSpPr>
        <p:sp>
          <p:nvSpPr>
            <p:cNvPr id="107" name="Freeform 143"/>
            <p:cNvSpPr>
              <a:spLocks noChangeArrowheads="1"/>
            </p:cNvSpPr>
            <p:nvPr/>
          </p:nvSpPr>
          <p:spPr bwMode="auto">
            <a:xfrm>
              <a:off x="2349380" y="5477109"/>
              <a:ext cx="82596" cy="15219"/>
            </a:xfrm>
            <a:custGeom>
              <a:avLst/>
              <a:gdLst>
                <a:gd name="T0" fmla="*/ 0 w 230"/>
                <a:gd name="T1" fmla="*/ 0 h 43"/>
                <a:gd name="T2" fmla="*/ 2147483647 w 230"/>
                <a:gd name="T3" fmla="*/ 0 h 43"/>
                <a:gd name="T4" fmla="*/ 2147483647 w 230"/>
                <a:gd name="T5" fmla="*/ 2147483647 h 43"/>
                <a:gd name="T6" fmla="*/ 0 w 230"/>
                <a:gd name="T7" fmla="*/ 2147483647 h 43"/>
                <a:gd name="T8" fmla="*/ 0 w 23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43">
                  <a:moveTo>
                    <a:pt x="0" y="0"/>
                  </a:moveTo>
                  <a:lnTo>
                    <a:pt x="215" y="0"/>
                  </a:lnTo>
                  <a:cubicBezTo>
                    <a:pt x="220" y="19"/>
                    <a:pt x="223" y="28"/>
                    <a:pt x="229"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08" name="Freeform 144"/>
            <p:cNvSpPr>
              <a:spLocks noChangeArrowheads="1"/>
            </p:cNvSpPr>
            <p:nvPr/>
          </p:nvSpPr>
          <p:spPr bwMode="auto">
            <a:xfrm>
              <a:off x="2451037" y="5477109"/>
              <a:ext cx="83866" cy="15219"/>
            </a:xfrm>
            <a:custGeom>
              <a:avLst/>
              <a:gdLst>
                <a:gd name="T0" fmla="*/ 2147483647 w 233"/>
                <a:gd name="T1" fmla="*/ 2147483647 h 43"/>
                <a:gd name="T2" fmla="*/ 0 w 233"/>
                <a:gd name="T3" fmla="*/ 2147483647 h 43"/>
                <a:gd name="T4" fmla="*/ 2147483647 w 233"/>
                <a:gd name="T5" fmla="*/ 0 h 43"/>
                <a:gd name="T6" fmla="*/ 2147483647 w 233"/>
                <a:gd name="T7" fmla="*/ 0 h 43"/>
                <a:gd name="T8" fmla="*/ 2147483647 w 233"/>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43">
                  <a:moveTo>
                    <a:pt x="232" y="42"/>
                  </a:moveTo>
                  <a:lnTo>
                    <a:pt x="0" y="42"/>
                  </a:lnTo>
                  <a:lnTo>
                    <a:pt x="17" y="0"/>
                  </a:lnTo>
                  <a:lnTo>
                    <a:pt x="232" y="0"/>
                  </a:lnTo>
                  <a:lnTo>
                    <a:pt x="232"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09" name="Freeform 145"/>
            <p:cNvSpPr>
              <a:spLocks noChangeArrowheads="1"/>
            </p:cNvSpPr>
            <p:nvPr/>
          </p:nvSpPr>
          <p:spPr bwMode="auto">
            <a:xfrm>
              <a:off x="2393855" y="5507547"/>
              <a:ext cx="48287" cy="15219"/>
            </a:xfrm>
            <a:custGeom>
              <a:avLst/>
              <a:gdLst>
                <a:gd name="T0" fmla="*/ 0 w 131"/>
                <a:gd name="T1" fmla="*/ 0 h 44"/>
                <a:gd name="T2" fmla="*/ 2147483647 w 131"/>
                <a:gd name="T3" fmla="*/ 0 h 44"/>
                <a:gd name="T4" fmla="*/ 2147483647 w 131"/>
                <a:gd name="T5" fmla="*/ 2147483647 h 44"/>
                <a:gd name="T6" fmla="*/ 2147483647 w 131"/>
                <a:gd name="T7" fmla="*/ 2147483647 h 44"/>
                <a:gd name="T8" fmla="*/ 0 w 131"/>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4">
                  <a:moveTo>
                    <a:pt x="0" y="0"/>
                  </a:moveTo>
                  <a:lnTo>
                    <a:pt x="116" y="0"/>
                  </a:lnTo>
                  <a:cubicBezTo>
                    <a:pt x="119" y="8"/>
                    <a:pt x="129" y="40"/>
                    <a:pt x="130" y="43"/>
                  </a:cubicBezTo>
                  <a:lnTo>
                    <a:pt x="14" y="43"/>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10" name="Freeform 146"/>
            <p:cNvSpPr>
              <a:spLocks noChangeArrowheads="1"/>
            </p:cNvSpPr>
            <p:nvPr/>
          </p:nvSpPr>
          <p:spPr bwMode="auto">
            <a:xfrm>
              <a:off x="2442142" y="5507547"/>
              <a:ext cx="47016" cy="16487"/>
            </a:xfrm>
            <a:custGeom>
              <a:avLst/>
              <a:gdLst>
                <a:gd name="T0" fmla="*/ 2147483647 w 131"/>
                <a:gd name="T1" fmla="*/ 2147483647 h 47"/>
                <a:gd name="T2" fmla="*/ 0 w 131"/>
                <a:gd name="T3" fmla="*/ 2147483647 h 47"/>
                <a:gd name="T4" fmla="*/ 2147483647 w 131"/>
                <a:gd name="T5" fmla="*/ 0 h 47"/>
                <a:gd name="T6" fmla="*/ 2147483647 w 131"/>
                <a:gd name="T7" fmla="*/ 0 h 47"/>
                <a:gd name="T8" fmla="*/ 2147483647 w 131"/>
                <a:gd name="T9" fmla="*/ 2147483647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7">
                  <a:moveTo>
                    <a:pt x="116" y="46"/>
                  </a:moveTo>
                  <a:lnTo>
                    <a:pt x="0" y="46"/>
                  </a:lnTo>
                  <a:lnTo>
                    <a:pt x="14" y="0"/>
                  </a:lnTo>
                  <a:lnTo>
                    <a:pt x="130" y="0"/>
                  </a:lnTo>
                  <a:lnTo>
                    <a:pt x="116" y="46"/>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11" name="Freeform 147"/>
            <p:cNvSpPr>
              <a:spLocks noChangeArrowheads="1"/>
            </p:cNvSpPr>
            <p:nvPr/>
          </p:nvSpPr>
          <p:spPr bwMode="auto">
            <a:xfrm>
              <a:off x="2406562" y="5539254"/>
              <a:ext cx="73701" cy="15219"/>
            </a:xfrm>
            <a:custGeom>
              <a:avLst/>
              <a:gdLst>
                <a:gd name="T0" fmla="*/ 2147483647 w 202"/>
                <a:gd name="T1" fmla="*/ 2147483647 h 43"/>
                <a:gd name="T2" fmla="*/ 2147483647 w 202"/>
                <a:gd name="T3" fmla="*/ 2147483647 h 43"/>
                <a:gd name="T4" fmla="*/ 0 w 202"/>
                <a:gd name="T5" fmla="*/ 0 h 43"/>
                <a:gd name="T6" fmla="*/ 2147483647 w 202"/>
                <a:gd name="T7" fmla="*/ 0 h 43"/>
                <a:gd name="T8" fmla="*/ 2147483647 w 202"/>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43">
                  <a:moveTo>
                    <a:pt x="187" y="42"/>
                  </a:moveTo>
                  <a:lnTo>
                    <a:pt x="14" y="42"/>
                  </a:lnTo>
                  <a:cubicBezTo>
                    <a:pt x="6" y="22"/>
                    <a:pt x="3" y="14"/>
                    <a:pt x="0" y="0"/>
                  </a:cubicBezTo>
                  <a:lnTo>
                    <a:pt x="201" y="0"/>
                  </a:lnTo>
                  <a:lnTo>
                    <a:pt x="18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12" name="Freeform 148"/>
            <p:cNvSpPr>
              <a:spLocks noChangeArrowheads="1"/>
            </p:cNvSpPr>
            <p:nvPr/>
          </p:nvSpPr>
          <p:spPr bwMode="auto">
            <a:xfrm>
              <a:off x="2349380" y="5568424"/>
              <a:ext cx="48287"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13" name="Freeform 149"/>
            <p:cNvSpPr>
              <a:spLocks noChangeArrowheads="1"/>
            </p:cNvSpPr>
            <p:nvPr/>
          </p:nvSpPr>
          <p:spPr bwMode="auto">
            <a:xfrm>
              <a:off x="2487887" y="5568424"/>
              <a:ext cx="47016"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14" name="Freeform 150"/>
            <p:cNvSpPr>
              <a:spLocks noChangeArrowheads="1"/>
            </p:cNvSpPr>
            <p:nvPr/>
          </p:nvSpPr>
          <p:spPr bwMode="auto">
            <a:xfrm>
              <a:off x="2349380" y="5539254"/>
              <a:ext cx="48287"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15" name="Freeform 151"/>
            <p:cNvSpPr>
              <a:spLocks noChangeArrowheads="1"/>
            </p:cNvSpPr>
            <p:nvPr/>
          </p:nvSpPr>
          <p:spPr bwMode="auto">
            <a:xfrm>
              <a:off x="2487887" y="5539254"/>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16" name="Freeform 152"/>
            <p:cNvSpPr>
              <a:spLocks noChangeArrowheads="1"/>
            </p:cNvSpPr>
            <p:nvPr/>
          </p:nvSpPr>
          <p:spPr bwMode="auto">
            <a:xfrm>
              <a:off x="2349380" y="5507547"/>
              <a:ext cx="48287"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17" name="Freeform 153"/>
            <p:cNvSpPr>
              <a:spLocks noChangeArrowheads="1"/>
            </p:cNvSpPr>
            <p:nvPr/>
          </p:nvSpPr>
          <p:spPr bwMode="auto">
            <a:xfrm>
              <a:off x="2487887" y="5507547"/>
              <a:ext cx="47016"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18" name="Freeform 154"/>
            <p:cNvSpPr>
              <a:spLocks noChangeArrowheads="1"/>
            </p:cNvSpPr>
            <p:nvPr/>
          </p:nvSpPr>
          <p:spPr bwMode="auto">
            <a:xfrm>
              <a:off x="2317613" y="5600131"/>
              <a:ext cx="77513" cy="16488"/>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19" name="Freeform 155"/>
            <p:cNvSpPr>
              <a:spLocks noChangeArrowheads="1"/>
            </p:cNvSpPr>
            <p:nvPr/>
          </p:nvSpPr>
          <p:spPr bwMode="auto">
            <a:xfrm>
              <a:off x="2317613" y="5631838"/>
              <a:ext cx="77513" cy="16487"/>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20" name="Freeform 156"/>
            <p:cNvSpPr>
              <a:spLocks noChangeArrowheads="1"/>
            </p:cNvSpPr>
            <p:nvPr/>
          </p:nvSpPr>
          <p:spPr bwMode="auto">
            <a:xfrm>
              <a:off x="2146068" y="5568424"/>
              <a:ext cx="48287"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21" name="Freeform 157"/>
            <p:cNvSpPr>
              <a:spLocks noChangeArrowheads="1"/>
            </p:cNvSpPr>
            <p:nvPr/>
          </p:nvSpPr>
          <p:spPr bwMode="auto">
            <a:xfrm>
              <a:off x="2146068" y="5477109"/>
              <a:ext cx="48287"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22" name="Freeform 158"/>
            <p:cNvSpPr>
              <a:spLocks noChangeArrowheads="1"/>
            </p:cNvSpPr>
            <p:nvPr/>
          </p:nvSpPr>
          <p:spPr bwMode="auto">
            <a:xfrm>
              <a:off x="2022810" y="5568424"/>
              <a:ext cx="47016"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23" name="Freeform 159"/>
            <p:cNvSpPr>
              <a:spLocks noChangeArrowheads="1"/>
            </p:cNvSpPr>
            <p:nvPr/>
          </p:nvSpPr>
          <p:spPr bwMode="auto">
            <a:xfrm>
              <a:off x="2022810" y="5539254"/>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24" name="Freeform 160"/>
            <p:cNvSpPr>
              <a:spLocks noChangeArrowheads="1"/>
            </p:cNvSpPr>
            <p:nvPr/>
          </p:nvSpPr>
          <p:spPr bwMode="auto">
            <a:xfrm>
              <a:off x="2022810" y="5507547"/>
              <a:ext cx="47016"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25" name="Freeform 161"/>
            <p:cNvSpPr>
              <a:spLocks noChangeArrowheads="1"/>
            </p:cNvSpPr>
            <p:nvPr/>
          </p:nvSpPr>
          <p:spPr bwMode="auto">
            <a:xfrm>
              <a:off x="2022810" y="5477109"/>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26" name="Freeform 162"/>
            <p:cNvSpPr>
              <a:spLocks noChangeArrowheads="1"/>
            </p:cNvSpPr>
            <p:nvPr/>
          </p:nvSpPr>
          <p:spPr bwMode="auto">
            <a:xfrm>
              <a:off x="1992313" y="5600131"/>
              <a:ext cx="109281" cy="16488"/>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27" name="Freeform 163"/>
            <p:cNvSpPr>
              <a:spLocks noChangeArrowheads="1"/>
            </p:cNvSpPr>
            <p:nvPr/>
          </p:nvSpPr>
          <p:spPr bwMode="auto">
            <a:xfrm>
              <a:off x="1992313" y="5631838"/>
              <a:ext cx="109281" cy="16487"/>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28" name="Freeform 164"/>
            <p:cNvSpPr>
              <a:spLocks noChangeArrowheads="1"/>
            </p:cNvSpPr>
            <p:nvPr/>
          </p:nvSpPr>
          <p:spPr bwMode="auto">
            <a:xfrm>
              <a:off x="1992313" y="5414963"/>
              <a:ext cx="109281" cy="16488"/>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29" name="Freeform 165"/>
            <p:cNvSpPr>
              <a:spLocks noChangeArrowheads="1"/>
            </p:cNvSpPr>
            <p:nvPr/>
          </p:nvSpPr>
          <p:spPr bwMode="auto">
            <a:xfrm>
              <a:off x="1992313" y="5445402"/>
              <a:ext cx="109281" cy="15219"/>
            </a:xfrm>
            <a:custGeom>
              <a:avLst/>
              <a:gdLst>
                <a:gd name="T0" fmla="*/ 2147483647 w 303"/>
                <a:gd name="T1" fmla="*/ 2147483647 h 44"/>
                <a:gd name="T2" fmla="*/ 0 w 303"/>
                <a:gd name="T3" fmla="*/ 2147483647 h 44"/>
                <a:gd name="T4" fmla="*/ 0 w 303"/>
                <a:gd name="T5" fmla="*/ 0 h 44"/>
                <a:gd name="T6" fmla="*/ 2147483647 w 303"/>
                <a:gd name="T7" fmla="*/ 0 h 44"/>
                <a:gd name="T8" fmla="*/ 2147483647 w 303"/>
                <a:gd name="T9" fmla="*/ 2147483647 h 44"/>
                <a:gd name="T10" fmla="*/ 2147483647 w 303"/>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4">
                  <a:moveTo>
                    <a:pt x="151" y="43"/>
                  </a:moveTo>
                  <a:lnTo>
                    <a:pt x="0" y="43"/>
                  </a:lnTo>
                  <a:lnTo>
                    <a:pt x="0" y="0"/>
                  </a:lnTo>
                  <a:lnTo>
                    <a:pt x="302" y="0"/>
                  </a:lnTo>
                  <a:lnTo>
                    <a:pt x="302" y="43"/>
                  </a:lnTo>
                  <a:lnTo>
                    <a:pt x="151"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30" name="Freeform 166"/>
            <p:cNvSpPr>
              <a:spLocks noChangeArrowheads="1"/>
            </p:cNvSpPr>
            <p:nvPr/>
          </p:nvSpPr>
          <p:spPr bwMode="auto">
            <a:xfrm>
              <a:off x="2317613" y="5414963"/>
              <a:ext cx="94032" cy="16488"/>
            </a:xfrm>
            <a:custGeom>
              <a:avLst/>
              <a:gdLst>
                <a:gd name="T0" fmla="*/ 0 w 260"/>
                <a:gd name="T1" fmla="*/ 0 h 43"/>
                <a:gd name="T2" fmla="*/ 2147483647 w 260"/>
                <a:gd name="T3" fmla="*/ 0 h 43"/>
                <a:gd name="T4" fmla="*/ 2147483647 w 260"/>
                <a:gd name="T5" fmla="*/ 2147483647 h 43"/>
                <a:gd name="T6" fmla="*/ 0 w 260"/>
                <a:gd name="T7" fmla="*/ 2147483647 h 43"/>
                <a:gd name="T8" fmla="*/ 0 w 26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 h="43">
                  <a:moveTo>
                    <a:pt x="0" y="0"/>
                  </a:moveTo>
                  <a:lnTo>
                    <a:pt x="245" y="0"/>
                  </a:lnTo>
                  <a:cubicBezTo>
                    <a:pt x="251" y="14"/>
                    <a:pt x="254" y="22"/>
                    <a:pt x="259"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31" name="Freeform 167"/>
            <p:cNvSpPr>
              <a:spLocks noChangeArrowheads="1"/>
            </p:cNvSpPr>
            <p:nvPr/>
          </p:nvSpPr>
          <p:spPr bwMode="auto">
            <a:xfrm>
              <a:off x="2317613" y="5445402"/>
              <a:ext cx="105468" cy="15219"/>
            </a:xfrm>
            <a:custGeom>
              <a:avLst/>
              <a:gdLst>
                <a:gd name="T0" fmla="*/ 0 w 289"/>
                <a:gd name="T1" fmla="*/ 0 h 44"/>
                <a:gd name="T2" fmla="*/ 2147483647 w 289"/>
                <a:gd name="T3" fmla="*/ 0 h 44"/>
                <a:gd name="T4" fmla="*/ 2147483647 w 289"/>
                <a:gd name="T5" fmla="*/ 2147483647 h 44"/>
                <a:gd name="T6" fmla="*/ 0 w 289"/>
                <a:gd name="T7" fmla="*/ 2147483647 h 44"/>
                <a:gd name="T8" fmla="*/ 0 w 289"/>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9" h="44">
                  <a:moveTo>
                    <a:pt x="0" y="0"/>
                  </a:moveTo>
                  <a:lnTo>
                    <a:pt x="274" y="0"/>
                  </a:lnTo>
                  <a:lnTo>
                    <a:pt x="288" y="43"/>
                  </a:lnTo>
                  <a:lnTo>
                    <a:pt x="0" y="43"/>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32" name="Freeform 168"/>
            <p:cNvSpPr>
              <a:spLocks noChangeArrowheads="1"/>
            </p:cNvSpPr>
            <p:nvPr/>
          </p:nvSpPr>
          <p:spPr bwMode="auto">
            <a:xfrm>
              <a:off x="2473909" y="5414963"/>
              <a:ext cx="91491" cy="16488"/>
            </a:xfrm>
            <a:custGeom>
              <a:avLst/>
              <a:gdLst>
                <a:gd name="T0" fmla="*/ 2147483647 w 257"/>
                <a:gd name="T1" fmla="*/ 0 h 43"/>
                <a:gd name="T2" fmla="*/ 2147483647 w 257"/>
                <a:gd name="T3" fmla="*/ 2147483647 h 43"/>
                <a:gd name="T4" fmla="*/ 0 w 257"/>
                <a:gd name="T5" fmla="*/ 2147483647 h 43"/>
                <a:gd name="T6" fmla="*/ 2147483647 w 257"/>
                <a:gd name="T7" fmla="*/ 0 h 43"/>
                <a:gd name="T8" fmla="*/ 2147483647 w 25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 h="43">
                  <a:moveTo>
                    <a:pt x="256" y="0"/>
                  </a:moveTo>
                  <a:lnTo>
                    <a:pt x="256" y="42"/>
                  </a:lnTo>
                  <a:lnTo>
                    <a:pt x="0" y="42"/>
                  </a:lnTo>
                  <a:lnTo>
                    <a:pt x="14" y="0"/>
                  </a:lnTo>
                  <a:lnTo>
                    <a:pt x="256"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33" name="Freeform 169"/>
            <p:cNvSpPr>
              <a:spLocks noChangeArrowheads="1"/>
            </p:cNvSpPr>
            <p:nvPr/>
          </p:nvSpPr>
          <p:spPr bwMode="auto">
            <a:xfrm>
              <a:off x="2462473" y="5445402"/>
              <a:ext cx="102927" cy="15219"/>
            </a:xfrm>
            <a:custGeom>
              <a:avLst/>
              <a:gdLst>
                <a:gd name="T0" fmla="*/ 2147483647 w 286"/>
                <a:gd name="T1" fmla="*/ 2147483647 h 44"/>
                <a:gd name="T2" fmla="*/ 0 w 286"/>
                <a:gd name="T3" fmla="*/ 2147483647 h 44"/>
                <a:gd name="T4" fmla="*/ 2147483647 w 286"/>
                <a:gd name="T5" fmla="*/ 0 h 44"/>
                <a:gd name="T6" fmla="*/ 2147483647 w 286"/>
                <a:gd name="T7" fmla="*/ 0 h 44"/>
                <a:gd name="T8" fmla="*/ 2147483647 w 286"/>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6" h="44">
                  <a:moveTo>
                    <a:pt x="285" y="43"/>
                  </a:moveTo>
                  <a:lnTo>
                    <a:pt x="0" y="43"/>
                  </a:lnTo>
                  <a:lnTo>
                    <a:pt x="15" y="0"/>
                  </a:lnTo>
                  <a:lnTo>
                    <a:pt x="285" y="0"/>
                  </a:lnTo>
                  <a:lnTo>
                    <a:pt x="28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34" name="Freeform 170"/>
            <p:cNvSpPr>
              <a:spLocks noChangeArrowheads="1"/>
            </p:cNvSpPr>
            <p:nvPr/>
          </p:nvSpPr>
          <p:spPr bwMode="auto">
            <a:xfrm>
              <a:off x="2487887" y="5600131"/>
              <a:ext cx="77513" cy="16488"/>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35" name="Freeform 171"/>
            <p:cNvSpPr>
              <a:spLocks noChangeArrowheads="1"/>
            </p:cNvSpPr>
            <p:nvPr/>
          </p:nvSpPr>
          <p:spPr bwMode="auto">
            <a:xfrm>
              <a:off x="2487887" y="5631838"/>
              <a:ext cx="77513" cy="16487"/>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36" name="Freeform 172"/>
            <p:cNvSpPr>
              <a:spLocks noChangeArrowheads="1"/>
            </p:cNvSpPr>
            <p:nvPr/>
          </p:nvSpPr>
          <p:spPr bwMode="auto">
            <a:xfrm>
              <a:off x="2437059" y="5631838"/>
              <a:ext cx="11436" cy="16487"/>
            </a:xfrm>
            <a:custGeom>
              <a:avLst/>
              <a:gdLst>
                <a:gd name="T0" fmla="*/ 2147483647 w 29"/>
                <a:gd name="T1" fmla="*/ 2147483647 h 46"/>
                <a:gd name="T2" fmla="*/ 0 w 29"/>
                <a:gd name="T3" fmla="*/ 0 h 46"/>
                <a:gd name="T4" fmla="*/ 2147483647 w 29"/>
                <a:gd name="T5" fmla="*/ 0 h 46"/>
                <a:gd name="T6" fmla="*/ 2147483647 w 29"/>
                <a:gd name="T7" fmla="*/ 2147483647 h 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 h="46">
                  <a:moveTo>
                    <a:pt x="14" y="45"/>
                  </a:moveTo>
                  <a:lnTo>
                    <a:pt x="0" y="0"/>
                  </a:lnTo>
                  <a:lnTo>
                    <a:pt x="28" y="0"/>
                  </a:lnTo>
                  <a:lnTo>
                    <a:pt x="14" y="4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37" name="Freeform 173"/>
            <p:cNvSpPr>
              <a:spLocks noChangeArrowheads="1"/>
            </p:cNvSpPr>
            <p:nvPr/>
          </p:nvSpPr>
          <p:spPr bwMode="auto">
            <a:xfrm>
              <a:off x="2425623" y="5600131"/>
              <a:ext cx="31768" cy="16488"/>
            </a:xfrm>
            <a:custGeom>
              <a:avLst/>
              <a:gdLst>
                <a:gd name="T0" fmla="*/ 2147483647 w 88"/>
                <a:gd name="T1" fmla="*/ 2147483647 h 43"/>
                <a:gd name="T2" fmla="*/ 2147483647 w 88"/>
                <a:gd name="T3" fmla="*/ 2147483647 h 43"/>
                <a:gd name="T4" fmla="*/ 0 w 88"/>
                <a:gd name="T5" fmla="*/ 0 h 43"/>
                <a:gd name="T6" fmla="*/ 2147483647 w 88"/>
                <a:gd name="T7" fmla="*/ 0 h 43"/>
                <a:gd name="T8" fmla="*/ 2147483647 w 88"/>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43">
                  <a:moveTo>
                    <a:pt x="73" y="42"/>
                  </a:moveTo>
                  <a:lnTo>
                    <a:pt x="17" y="42"/>
                  </a:lnTo>
                  <a:cubicBezTo>
                    <a:pt x="11" y="28"/>
                    <a:pt x="8" y="20"/>
                    <a:pt x="0" y="0"/>
                  </a:cubicBezTo>
                  <a:lnTo>
                    <a:pt x="87" y="0"/>
                  </a:lnTo>
                  <a:lnTo>
                    <a:pt x="73"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38" name="Freeform 174"/>
            <p:cNvSpPr>
              <a:spLocks noChangeArrowheads="1"/>
            </p:cNvSpPr>
            <p:nvPr/>
          </p:nvSpPr>
          <p:spPr bwMode="auto">
            <a:xfrm>
              <a:off x="2416728" y="5570961"/>
              <a:ext cx="52098" cy="15219"/>
            </a:xfrm>
            <a:custGeom>
              <a:avLst/>
              <a:gdLst>
                <a:gd name="T0" fmla="*/ 2147483647 w 145"/>
                <a:gd name="T1" fmla="*/ 2147483647 h 44"/>
                <a:gd name="T2" fmla="*/ 2147483647 w 145"/>
                <a:gd name="T3" fmla="*/ 2147483647 h 44"/>
                <a:gd name="T4" fmla="*/ 0 w 145"/>
                <a:gd name="T5" fmla="*/ 0 h 44"/>
                <a:gd name="T6" fmla="*/ 2147483647 w 145"/>
                <a:gd name="T7" fmla="*/ 0 h 44"/>
                <a:gd name="T8" fmla="*/ 2147483647 w 145"/>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44">
                  <a:moveTo>
                    <a:pt x="129" y="43"/>
                  </a:moveTo>
                  <a:lnTo>
                    <a:pt x="14" y="43"/>
                  </a:lnTo>
                  <a:cubicBezTo>
                    <a:pt x="5" y="20"/>
                    <a:pt x="5" y="20"/>
                    <a:pt x="0" y="0"/>
                  </a:cubicBezTo>
                  <a:lnTo>
                    <a:pt x="144" y="0"/>
                  </a:lnTo>
                  <a:lnTo>
                    <a:pt x="129"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39" name="Freeform 175"/>
            <p:cNvSpPr>
              <a:spLocks noChangeArrowheads="1"/>
            </p:cNvSpPr>
            <p:nvPr/>
          </p:nvSpPr>
          <p:spPr bwMode="auto">
            <a:xfrm>
              <a:off x="2146068" y="5539254"/>
              <a:ext cx="146131" cy="15219"/>
            </a:xfrm>
            <a:custGeom>
              <a:avLst/>
              <a:gdLst>
                <a:gd name="T0" fmla="*/ 0 w 407"/>
                <a:gd name="T1" fmla="*/ 0 h 43"/>
                <a:gd name="T2" fmla="*/ 2147483647 w 407"/>
                <a:gd name="T3" fmla="*/ 0 h 43"/>
                <a:gd name="T4" fmla="*/ 2147483647 w 407"/>
                <a:gd name="T5" fmla="*/ 2147483647 h 43"/>
                <a:gd name="T6" fmla="*/ 0 w 407"/>
                <a:gd name="T7" fmla="*/ 2147483647 h 43"/>
                <a:gd name="T8" fmla="*/ 0 w 40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7" h="43">
                  <a:moveTo>
                    <a:pt x="0" y="0"/>
                  </a:moveTo>
                  <a:lnTo>
                    <a:pt x="372" y="0"/>
                  </a:lnTo>
                  <a:cubicBezTo>
                    <a:pt x="386" y="11"/>
                    <a:pt x="398" y="25"/>
                    <a:pt x="406"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40" name="Freeform 176"/>
            <p:cNvSpPr>
              <a:spLocks noChangeArrowheads="1"/>
            </p:cNvSpPr>
            <p:nvPr/>
          </p:nvSpPr>
          <p:spPr bwMode="auto">
            <a:xfrm>
              <a:off x="2240100" y="5570961"/>
              <a:ext cx="62265" cy="15219"/>
            </a:xfrm>
            <a:custGeom>
              <a:avLst/>
              <a:gdLst>
                <a:gd name="T0" fmla="*/ 2147483647 w 174"/>
                <a:gd name="T1" fmla="*/ 2147483647 h 44"/>
                <a:gd name="T2" fmla="*/ 0 w 174"/>
                <a:gd name="T3" fmla="*/ 2147483647 h 44"/>
                <a:gd name="T4" fmla="*/ 0 w 174"/>
                <a:gd name="T5" fmla="*/ 0 h 44"/>
                <a:gd name="T6" fmla="*/ 2147483647 w 174"/>
                <a:gd name="T7" fmla="*/ 0 h 44"/>
                <a:gd name="T8" fmla="*/ 2147483647 w 174"/>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4">
                  <a:moveTo>
                    <a:pt x="173" y="43"/>
                  </a:moveTo>
                  <a:lnTo>
                    <a:pt x="0" y="43"/>
                  </a:lnTo>
                  <a:lnTo>
                    <a:pt x="0" y="0"/>
                  </a:lnTo>
                  <a:lnTo>
                    <a:pt x="167" y="0"/>
                  </a:lnTo>
                  <a:cubicBezTo>
                    <a:pt x="170" y="14"/>
                    <a:pt x="173" y="29"/>
                    <a:pt x="173" y="43"/>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41" name="Freeform 177"/>
            <p:cNvSpPr>
              <a:spLocks noChangeArrowheads="1"/>
            </p:cNvSpPr>
            <p:nvPr/>
          </p:nvSpPr>
          <p:spPr bwMode="auto">
            <a:xfrm>
              <a:off x="2115571" y="5600131"/>
              <a:ext cx="184252" cy="16488"/>
            </a:xfrm>
            <a:custGeom>
              <a:avLst/>
              <a:gdLst>
                <a:gd name="T0" fmla="*/ 0 w 512"/>
                <a:gd name="T1" fmla="*/ 2147483647 h 43"/>
                <a:gd name="T2" fmla="*/ 0 w 512"/>
                <a:gd name="T3" fmla="*/ 0 h 43"/>
                <a:gd name="T4" fmla="*/ 2147483647 w 512"/>
                <a:gd name="T5" fmla="*/ 0 h 43"/>
                <a:gd name="T6" fmla="*/ 2147483647 w 512"/>
                <a:gd name="T7" fmla="*/ 2147483647 h 43"/>
                <a:gd name="T8" fmla="*/ 0 w 512"/>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3">
                  <a:moveTo>
                    <a:pt x="0" y="42"/>
                  </a:moveTo>
                  <a:lnTo>
                    <a:pt x="0" y="0"/>
                  </a:lnTo>
                  <a:lnTo>
                    <a:pt x="511" y="0"/>
                  </a:lnTo>
                  <a:cubicBezTo>
                    <a:pt x="508" y="14"/>
                    <a:pt x="502" y="28"/>
                    <a:pt x="494" y="42"/>
                  </a:cubicBezTo>
                  <a:lnTo>
                    <a:pt x="0"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42" name="Freeform 178"/>
            <p:cNvSpPr>
              <a:spLocks noChangeArrowheads="1"/>
            </p:cNvSpPr>
            <p:nvPr/>
          </p:nvSpPr>
          <p:spPr bwMode="auto">
            <a:xfrm>
              <a:off x="2115571" y="5631838"/>
              <a:ext cx="165191" cy="16487"/>
            </a:xfrm>
            <a:custGeom>
              <a:avLst/>
              <a:gdLst>
                <a:gd name="T0" fmla="*/ 0 w 458"/>
                <a:gd name="T1" fmla="*/ 2147483647 h 44"/>
                <a:gd name="T2" fmla="*/ 0 w 458"/>
                <a:gd name="T3" fmla="*/ 0 h 44"/>
                <a:gd name="T4" fmla="*/ 2147483647 w 458"/>
                <a:gd name="T5" fmla="*/ 0 h 44"/>
                <a:gd name="T6" fmla="*/ 2147483647 w 458"/>
                <a:gd name="T7" fmla="*/ 2147483647 h 44"/>
                <a:gd name="T8" fmla="*/ 0 w 458"/>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4">
                  <a:moveTo>
                    <a:pt x="0" y="43"/>
                  </a:moveTo>
                  <a:lnTo>
                    <a:pt x="0" y="0"/>
                  </a:lnTo>
                  <a:lnTo>
                    <a:pt x="457" y="0"/>
                  </a:lnTo>
                  <a:cubicBezTo>
                    <a:pt x="429" y="26"/>
                    <a:pt x="387" y="43"/>
                    <a:pt x="344" y="43"/>
                  </a:cubicBezTo>
                  <a:lnTo>
                    <a:pt x="0"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43" name="Freeform 179"/>
            <p:cNvSpPr>
              <a:spLocks noChangeArrowheads="1"/>
            </p:cNvSpPr>
            <p:nvPr/>
          </p:nvSpPr>
          <p:spPr bwMode="auto">
            <a:xfrm>
              <a:off x="2146068" y="5508815"/>
              <a:ext cx="147402" cy="15219"/>
            </a:xfrm>
            <a:custGeom>
              <a:avLst/>
              <a:gdLst>
                <a:gd name="T0" fmla="*/ 0 w 410"/>
                <a:gd name="T1" fmla="*/ 2147483647 h 44"/>
                <a:gd name="T2" fmla="*/ 0 w 410"/>
                <a:gd name="T3" fmla="*/ 0 h 44"/>
                <a:gd name="T4" fmla="*/ 2147483647 w 410"/>
                <a:gd name="T5" fmla="*/ 0 h 44"/>
                <a:gd name="T6" fmla="*/ 2147483647 w 410"/>
                <a:gd name="T7" fmla="*/ 2147483647 h 44"/>
                <a:gd name="T8" fmla="*/ 0 w 410"/>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0" h="44">
                  <a:moveTo>
                    <a:pt x="0" y="43"/>
                  </a:moveTo>
                  <a:lnTo>
                    <a:pt x="0" y="0"/>
                  </a:lnTo>
                  <a:lnTo>
                    <a:pt x="409" y="0"/>
                  </a:lnTo>
                  <a:cubicBezTo>
                    <a:pt x="398" y="14"/>
                    <a:pt x="386" y="31"/>
                    <a:pt x="372" y="43"/>
                  </a:cubicBezTo>
                  <a:lnTo>
                    <a:pt x="0"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44" name="Freeform 180"/>
            <p:cNvSpPr>
              <a:spLocks noChangeArrowheads="1"/>
            </p:cNvSpPr>
            <p:nvPr/>
          </p:nvSpPr>
          <p:spPr bwMode="auto">
            <a:xfrm>
              <a:off x="2240100" y="5477109"/>
              <a:ext cx="62265" cy="15219"/>
            </a:xfrm>
            <a:custGeom>
              <a:avLst/>
              <a:gdLst>
                <a:gd name="T0" fmla="*/ 2147483647 w 174"/>
                <a:gd name="T1" fmla="*/ 2147483647 h 43"/>
                <a:gd name="T2" fmla="*/ 0 w 174"/>
                <a:gd name="T3" fmla="*/ 2147483647 h 43"/>
                <a:gd name="T4" fmla="*/ 0 w 174"/>
                <a:gd name="T5" fmla="*/ 0 h 43"/>
                <a:gd name="T6" fmla="*/ 2147483647 w 174"/>
                <a:gd name="T7" fmla="*/ 0 h 43"/>
                <a:gd name="T8" fmla="*/ 2147483647 w 174"/>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3">
                  <a:moveTo>
                    <a:pt x="167" y="42"/>
                  </a:moveTo>
                  <a:lnTo>
                    <a:pt x="0" y="42"/>
                  </a:lnTo>
                  <a:lnTo>
                    <a:pt x="0" y="0"/>
                  </a:lnTo>
                  <a:lnTo>
                    <a:pt x="173" y="0"/>
                  </a:lnTo>
                  <a:cubicBezTo>
                    <a:pt x="173" y="14"/>
                    <a:pt x="170" y="28"/>
                    <a:pt x="167" y="42"/>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45" name="Freeform 181"/>
            <p:cNvSpPr>
              <a:spLocks noChangeArrowheads="1"/>
            </p:cNvSpPr>
            <p:nvPr/>
          </p:nvSpPr>
          <p:spPr bwMode="auto">
            <a:xfrm>
              <a:off x="2115571" y="5414963"/>
              <a:ext cx="165191" cy="16488"/>
            </a:xfrm>
            <a:custGeom>
              <a:avLst/>
              <a:gdLst>
                <a:gd name="T0" fmla="*/ 0 w 458"/>
                <a:gd name="T1" fmla="*/ 0 h 43"/>
                <a:gd name="T2" fmla="*/ 2147483647 w 458"/>
                <a:gd name="T3" fmla="*/ 0 h 43"/>
                <a:gd name="T4" fmla="*/ 2147483647 w 458"/>
                <a:gd name="T5" fmla="*/ 2147483647 h 43"/>
                <a:gd name="T6" fmla="*/ 0 w 458"/>
                <a:gd name="T7" fmla="*/ 2147483647 h 43"/>
                <a:gd name="T8" fmla="*/ 0 w 458"/>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3">
                  <a:moveTo>
                    <a:pt x="0" y="0"/>
                  </a:moveTo>
                  <a:lnTo>
                    <a:pt x="344" y="0"/>
                  </a:lnTo>
                  <a:cubicBezTo>
                    <a:pt x="387" y="0"/>
                    <a:pt x="426" y="14"/>
                    <a:pt x="457"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46" name="Freeform 182"/>
            <p:cNvSpPr>
              <a:spLocks noChangeArrowheads="1"/>
            </p:cNvSpPr>
            <p:nvPr/>
          </p:nvSpPr>
          <p:spPr bwMode="auto">
            <a:xfrm>
              <a:off x="2115571" y="5445402"/>
              <a:ext cx="184252" cy="15219"/>
            </a:xfrm>
            <a:custGeom>
              <a:avLst/>
              <a:gdLst>
                <a:gd name="T0" fmla="*/ 0 w 512"/>
                <a:gd name="T1" fmla="*/ 2147483647 h 44"/>
                <a:gd name="T2" fmla="*/ 0 w 512"/>
                <a:gd name="T3" fmla="*/ 0 h 44"/>
                <a:gd name="T4" fmla="*/ 2147483647 w 512"/>
                <a:gd name="T5" fmla="*/ 0 h 44"/>
                <a:gd name="T6" fmla="*/ 2147483647 w 512"/>
                <a:gd name="T7" fmla="*/ 2147483647 h 44"/>
                <a:gd name="T8" fmla="*/ 0 w 512"/>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4">
                  <a:moveTo>
                    <a:pt x="0" y="43"/>
                  </a:moveTo>
                  <a:lnTo>
                    <a:pt x="0" y="0"/>
                  </a:lnTo>
                  <a:lnTo>
                    <a:pt x="494" y="0"/>
                  </a:lnTo>
                  <a:cubicBezTo>
                    <a:pt x="500" y="12"/>
                    <a:pt x="508" y="28"/>
                    <a:pt x="511" y="43"/>
                  </a:cubicBezTo>
                  <a:lnTo>
                    <a:pt x="0"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grpSp>
      <p:sp>
        <p:nvSpPr>
          <p:cNvPr id="2" name="Title 1"/>
          <p:cNvSpPr>
            <a:spLocks noGrp="1"/>
          </p:cNvSpPr>
          <p:nvPr>
            <p:ph type="ctrTitle"/>
          </p:nvPr>
        </p:nvSpPr>
        <p:spPr>
          <a:xfrm>
            <a:off x="1019627" y="1974247"/>
            <a:ext cx="9384692" cy="1235229"/>
          </a:xfrm>
        </p:spPr>
        <p:txBody>
          <a:bodyPr anchor="b">
            <a:normAutofit/>
          </a:bodyPr>
          <a:lstStyle>
            <a:lvl1pPr algn="l">
              <a:lnSpc>
                <a:spcPct val="85000"/>
              </a:lnSpc>
              <a:defRPr sz="5067">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019627" y="3232407"/>
            <a:ext cx="85344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67722270"/>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64255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4178BE"/>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defTabSz="609585">
              <a:defRPr/>
            </a:pPr>
            <a:endParaRPr lang="en-US" sz="2400">
              <a:solidFill>
                <a:prstClr val="white"/>
              </a:solidFill>
            </a:endParaRPr>
          </a:p>
        </p:txBody>
      </p:sp>
      <p:grpSp>
        <p:nvGrpSpPr>
          <p:cNvPr id="5" name="Group 711"/>
          <p:cNvGrpSpPr>
            <a:grpSpLocks noChangeAspect="1"/>
          </p:cNvGrpSpPr>
          <p:nvPr userDrawn="1"/>
        </p:nvGrpSpPr>
        <p:grpSpPr bwMode="auto">
          <a:xfrm>
            <a:off x="-16934" y="0"/>
            <a:ext cx="12225867" cy="6798733"/>
            <a:chOff x="1587" y="-1"/>
            <a:chExt cx="9142413" cy="5083765"/>
          </a:xfrm>
        </p:grpSpPr>
        <p:sp>
          <p:nvSpPr>
            <p:cNvPr id="6" name="Freeform 2"/>
            <p:cNvSpPr>
              <a:spLocks noChangeArrowheads="1"/>
            </p:cNvSpPr>
            <p:nvPr userDrawn="1"/>
          </p:nvSpPr>
          <p:spPr bwMode="auto">
            <a:xfrm>
              <a:off x="34827" y="-1"/>
              <a:ext cx="9109173" cy="5083765"/>
            </a:xfrm>
            <a:custGeom>
              <a:avLst/>
              <a:gdLst>
                <a:gd name="T0" fmla="*/ 2147483647 w 20226"/>
                <a:gd name="T1" fmla="*/ 0 h 11290"/>
                <a:gd name="T2" fmla="*/ 2147483647 w 20226"/>
                <a:gd name="T3" fmla="*/ 2147483647 h 11290"/>
                <a:gd name="T4" fmla="*/ 2147483647 w 20226"/>
                <a:gd name="T5" fmla="*/ 2147483647 h 11290"/>
                <a:gd name="T6" fmla="*/ 0 w 20226"/>
                <a:gd name="T7" fmla="*/ 2147483647 h 11290"/>
                <a:gd name="T8" fmla="*/ 2147483647 w 20226"/>
                <a:gd name="T9" fmla="*/ 0 h 11290"/>
                <a:gd name="T10" fmla="*/ 2147483647 w 20226"/>
                <a:gd name="T11" fmla="*/ 0 h 11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226" h="11290">
                  <a:moveTo>
                    <a:pt x="20225" y="0"/>
                  </a:moveTo>
                  <a:lnTo>
                    <a:pt x="20225" y="5415"/>
                  </a:lnTo>
                  <a:lnTo>
                    <a:pt x="10082" y="11289"/>
                  </a:lnTo>
                  <a:lnTo>
                    <a:pt x="0" y="5449"/>
                  </a:lnTo>
                  <a:lnTo>
                    <a:pt x="3131" y="0"/>
                  </a:lnTo>
                  <a:lnTo>
                    <a:pt x="20225" y="0"/>
                  </a:lnTo>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7" name="Freeform 1"/>
            <p:cNvSpPr>
              <a:spLocks noChangeArrowheads="1"/>
            </p:cNvSpPr>
            <p:nvPr userDrawn="1"/>
          </p:nvSpPr>
          <p:spPr bwMode="auto">
            <a:xfrm>
              <a:off x="1587" y="-1"/>
              <a:ext cx="1383391" cy="2407350"/>
            </a:xfrm>
            <a:custGeom>
              <a:avLst/>
              <a:gdLst>
                <a:gd name="T0" fmla="*/ 0 w 3073"/>
                <a:gd name="T1" fmla="*/ 0 h 5346"/>
                <a:gd name="T2" fmla="*/ 2147483647 w 3073"/>
                <a:gd name="T3" fmla="*/ 0 h 5346"/>
                <a:gd name="T4" fmla="*/ 0 w 3073"/>
                <a:gd name="T5" fmla="*/ 2147483647 h 5346"/>
                <a:gd name="T6" fmla="*/ 0 w 3073"/>
                <a:gd name="T7" fmla="*/ 0 h 53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73" h="5346">
                  <a:moveTo>
                    <a:pt x="0" y="0"/>
                  </a:moveTo>
                  <a:lnTo>
                    <a:pt x="3072" y="0"/>
                  </a:lnTo>
                  <a:lnTo>
                    <a:pt x="0" y="5345"/>
                  </a:lnTo>
                  <a:lnTo>
                    <a:pt x="0" y="0"/>
                  </a:lnTo>
                </a:path>
              </a:pathLst>
            </a:custGeom>
            <a:solidFill>
              <a:srgbClr val="325C8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grpSp>
      <p:grpSp>
        <p:nvGrpSpPr>
          <p:cNvPr id="106" name="Group 146"/>
          <p:cNvGrpSpPr>
            <a:grpSpLocks/>
          </p:cNvGrpSpPr>
          <p:nvPr userDrawn="1"/>
        </p:nvGrpSpPr>
        <p:grpSpPr bwMode="auto">
          <a:xfrm>
            <a:off x="1153584" y="5956300"/>
            <a:ext cx="954616" cy="389467"/>
            <a:chOff x="1992313" y="5414963"/>
            <a:chExt cx="573087" cy="233362"/>
          </a:xfrm>
        </p:grpSpPr>
        <p:sp>
          <p:nvSpPr>
            <p:cNvPr id="107" name="Freeform 143"/>
            <p:cNvSpPr>
              <a:spLocks noChangeArrowheads="1"/>
            </p:cNvSpPr>
            <p:nvPr/>
          </p:nvSpPr>
          <p:spPr bwMode="auto">
            <a:xfrm>
              <a:off x="2349380" y="5477109"/>
              <a:ext cx="82596" cy="15219"/>
            </a:xfrm>
            <a:custGeom>
              <a:avLst/>
              <a:gdLst>
                <a:gd name="T0" fmla="*/ 0 w 230"/>
                <a:gd name="T1" fmla="*/ 0 h 43"/>
                <a:gd name="T2" fmla="*/ 2147483647 w 230"/>
                <a:gd name="T3" fmla="*/ 0 h 43"/>
                <a:gd name="T4" fmla="*/ 2147483647 w 230"/>
                <a:gd name="T5" fmla="*/ 2147483647 h 43"/>
                <a:gd name="T6" fmla="*/ 0 w 230"/>
                <a:gd name="T7" fmla="*/ 2147483647 h 43"/>
                <a:gd name="T8" fmla="*/ 0 w 23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43">
                  <a:moveTo>
                    <a:pt x="0" y="0"/>
                  </a:moveTo>
                  <a:lnTo>
                    <a:pt x="215" y="0"/>
                  </a:lnTo>
                  <a:cubicBezTo>
                    <a:pt x="220" y="19"/>
                    <a:pt x="223" y="28"/>
                    <a:pt x="229"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08" name="Freeform 144"/>
            <p:cNvSpPr>
              <a:spLocks noChangeArrowheads="1"/>
            </p:cNvSpPr>
            <p:nvPr/>
          </p:nvSpPr>
          <p:spPr bwMode="auto">
            <a:xfrm>
              <a:off x="2451037" y="5477109"/>
              <a:ext cx="83866" cy="15219"/>
            </a:xfrm>
            <a:custGeom>
              <a:avLst/>
              <a:gdLst>
                <a:gd name="T0" fmla="*/ 2147483647 w 233"/>
                <a:gd name="T1" fmla="*/ 2147483647 h 43"/>
                <a:gd name="T2" fmla="*/ 0 w 233"/>
                <a:gd name="T3" fmla="*/ 2147483647 h 43"/>
                <a:gd name="T4" fmla="*/ 2147483647 w 233"/>
                <a:gd name="T5" fmla="*/ 0 h 43"/>
                <a:gd name="T6" fmla="*/ 2147483647 w 233"/>
                <a:gd name="T7" fmla="*/ 0 h 43"/>
                <a:gd name="T8" fmla="*/ 2147483647 w 233"/>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43">
                  <a:moveTo>
                    <a:pt x="232" y="42"/>
                  </a:moveTo>
                  <a:lnTo>
                    <a:pt x="0" y="42"/>
                  </a:lnTo>
                  <a:lnTo>
                    <a:pt x="17" y="0"/>
                  </a:lnTo>
                  <a:lnTo>
                    <a:pt x="232" y="0"/>
                  </a:lnTo>
                  <a:lnTo>
                    <a:pt x="232"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09" name="Freeform 145"/>
            <p:cNvSpPr>
              <a:spLocks noChangeArrowheads="1"/>
            </p:cNvSpPr>
            <p:nvPr/>
          </p:nvSpPr>
          <p:spPr bwMode="auto">
            <a:xfrm>
              <a:off x="2393855" y="5507547"/>
              <a:ext cx="48287" cy="15219"/>
            </a:xfrm>
            <a:custGeom>
              <a:avLst/>
              <a:gdLst>
                <a:gd name="T0" fmla="*/ 0 w 131"/>
                <a:gd name="T1" fmla="*/ 0 h 44"/>
                <a:gd name="T2" fmla="*/ 2147483647 w 131"/>
                <a:gd name="T3" fmla="*/ 0 h 44"/>
                <a:gd name="T4" fmla="*/ 2147483647 w 131"/>
                <a:gd name="T5" fmla="*/ 2147483647 h 44"/>
                <a:gd name="T6" fmla="*/ 2147483647 w 131"/>
                <a:gd name="T7" fmla="*/ 2147483647 h 44"/>
                <a:gd name="T8" fmla="*/ 0 w 131"/>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4">
                  <a:moveTo>
                    <a:pt x="0" y="0"/>
                  </a:moveTo>
                  <a:lnTo>
                    <a:pt x="116" y="0"/>
                  </a:lnTo>
                  <a:cubicBezTo>
                    <a:pt x="119" y="8"/>
                    <a:pt x="129" y="40"/>
                    <a:pt x="130" y="43"/>
                  </a:cubicBezTo>
                  <a:lnTo>
                    <a:pt x="14" y="43"/>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10" name="Freeform 146"/>
            <p:cNvSpPr>
              <a:spLocks noChangeArrowheads="1"/>
            </p:cNvSpPr>
            <p:nvPr/>
          </p:nvSpPr>
          <p:spPr bwMode="auto">
            <a:xfrm>
              <a:off x="2442142" y="5507547"/>
              <a:ext cx="47016" cy="16487"/>
            </a:xfrm>
            <a:custGeom>
              <a:avLst/>
              <a:gdLst>
                <a:gd name="T0" fmla="*/ 2147483647 w 131"/>
                <a:gd name="T1" fmla="*/ 2147483647 h 47"/>
                <a:gd name="T2" fmla="*/ 0 w 131"/>
                <a:gd name="T3" fmla="*/ 2147483647 h 47"/>
                <a:gd name="T4" fmla="*/ 2147483647 w 131"/>
                <a:gd name="T5" fmla="*/ 0 h 47"/>
                <a:gd name="T6" fmla="*/ 2147483647 w 131"/>
                <a:gd name="T7" fmla="*/ 0 h 47"/>
                <a:gd name="T8" fmla="*/ 2147483647 w 131"/>
                <a:gd name="T9" fmla="*/ 2147483647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7">
                  <a:moveTo>
                    <a:pt x="116" y="46"/>
                  </a:moveTo>
                  <a:lnTo>
                    <a:pt x="0" y="46"/>
                  </a:lnTo>
                  <a:lnTo>
                    <a:pt x="14" y="0"/>
                  </a:lnTo>
                  <a:lnTo>
                    <a:pt x="130" y="0"/>
                  </a:lnTo>
                  <a:lnTo>
                    <a:pt x="116" y="46"/>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11" name="Freeform 147"/>
            <p:cNvSpPr>
              <a:spLocks noChangeArrowheads="1"/>
            </p:cNvSpPr>
            <p:nvPr/>
          </p:nvSpPr>
          <p:spPr bwMode="auto">
            <a:xfrm>
              <a:off x="2406562" y="5539254"/>
              <a:ext cx="73701" cy="15219"/>
            </a:xfrm>
            <a:custGeom>
              <a:avLst/>
              <a:gdLst>
                <a:gd name="T0" fmla="*/ 2147483647 w 202"/>
                <a:gd name="T1" fmla="*/ 2147483647 h 43"/>
                <a:gd name="T2" fmla="*/ 2147483647 w 202"/>
                <a:gd name="T3" fmla="*/ 2147483647 h 43"/>
                <a:gd name="T4" fmla="*/ 0 w 202"/>
                <a:gd name="T5" fmla="*/ 0 h 43"/>
                <a:gd name="T6" fmla="*/ 2147483647 w 202"/>
                <a:gd name="T7" fmla="*/ 0 h 43"/>
                <a:gd name="T8" fmla="*/ 2147483647 w 202"/>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43">
                  <a:moveTo>
                    <a:pt x="187" y="42"/>
                  </a:moveTo>
                  <a:lnTo>
                    <a:pt x="14" y="42"/>
                  </a:lnTo>
                  <a:cubicBezTo>
                    <a:pt x="6" y="22"/>
                    <a:pt x="3" y="14"/>
                    <a:pt x="0" y="0"/>
                  </a:cubicBezTo>
                  <a:lnTo>
                    <a:pt x="201" y="0"/>
                  </a:lnTo>
                  <a:lnTo>
                    <a:pt x="18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12" name="Freeform 148"/>
            <p:cNvSpPr>
              <a:spLocks noChangeArrowheads="1"/>
            </p:cNvSpPr>
            <p:nvPr/>
          </p:nvSpPr>
          <p:spPr bwMode="auto">
            <a:xfrm>
              <a:off x="2349380" y="5568424"/>
              <a:ext cx="48287"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13" name="Freeform 149"/>
            <p:cNvSpPr>
              <a:spLocks noChangeArrowheads="1"/>
            </p:cNvSpPr>
            <p:nvPr/>
          </p:nvSpPr>
          <p:spPr bwMode="auto">
            <a:xfrm>
              <a:off x="2487887" y="5568424"/>
              <a:ext cx="47016"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14" name="Freeform 150"/>
            <p:cNvSpPr>
              <a:spLocks noChangeArrowheads="1"/>
            </p:cNvSpPr>
            <p:nvPr/>
          </p:nvSpPr>
          <p:spPr bwMode="auto">
            <a:xfrm>
              <a:off x="2349380" y="5539254"/>
              <a:ext cx="48287"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15" name="Freeform 151"/>
            <p:cNvSpPr>
              <a:spLocks noChangeArrowheads="1"/>
            </p:cNvSpPr>
            <p:nvPr/>
          </p:nvSpPr>
          <p:spPr bwMode="auto">
            <a:xfrm>
              <a:off x="2487887" y="5539254"/>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16" name="Freeform 152"/>
            <p:cNvSpPr>
              <a:spLocks noChangeArrowheads="1"/>
            </p:cNvSpPr>
            <p:nvPr/>
          </p:nvSpPr>
          <p:spPr bwMode="auto">
            <a:xfrm>
              <a:off x="2349380" y="5507547"/>
              <a:ext cx="48287"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17" name="Freeform 153"/>
            <p:cNvSpPr>
              <a:spLocks noChangeArrowheads="1"/>
            </p:cNvSpPr>
            <p:nvPr/>
          </p:nvSpPr>
          <p:spPr bwMode="auto">
            <a:xfrm>
              <a:off x="2487887" y="5507547"/>
              <a:ext cx="47016"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18" name="Freeform 154"/>
            <p:cNvSpPr>
              <a:spLocks noChangeArrowheads="1"/>
            </p:cNvSpPr>
            <p:nvPr/>
          </p:nvSpPr>
          <p:spPr bwMode="auto">
            <a:xfrm>
              <a:off x="2317613" y="5600131"/>
              <a:ext cx="77513" cy="16488"/>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19" name="Freeform 155"/>
            <p:cNvSpPr>
              <a:spLocks noChangeArrowheads="1"/>
            </p:cNvSpPr>
            <p:nvPr/>
          </p:nvSpPr>
          <p:spPr bwMode="auto">
            <a:xfrm>
              <a:off x="2317613" y="5631838"/>
              <a:ext cx="77513" cy="16487"/>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20" name="Freeform 156"/>
            <p:cNvSpPr>
              <a:spLocks noChangeArrowheads="1"/>
            </p:cNvSpPr>
            <p:nvPr/>
          </p:nvSpPr>
          <p:spPr bwMode="auto">
            <a:xfrm>
              <a:off x="2146068" y="5568424"/>
              <a:ext cx="48287"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21" name="Freeform 157"/>
            <p:cNvSpPr>
              <a:spLocks noChangeArrowheads="1"/>
            </p:cNvSpPr>
            <p:nvPr/>
          </p:nvSpPr>
          <p:spPr bwMode="auto">
            <a:xfrm>
              <a:off x="2146068" y="5477109"/>
              <a:ext cx="48287"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22" name="Freeform 158"/>
            <p:cNvSpPr>
              <a:spLocks noChangeArrowheads="1"/>
            </p:cNvSpPr>
            <p:nvPr/>
          </p:nvSpPr>
          <p:spPr bwMode="auto">
            <a:xfrm>
              <a:off x="2022810" y="5568424"/>
              <a:ext cx="47016"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23" name="Freeform 159"/>
            <p:cNvSpPr>
              <a:spLocks noChangeArrowheads="1"/>
            </p:cNvSpPr>
            <p:nvPr/>
          </p:nvSpPr>
          <p:spPr bwMode="auto">
            <a:xfrm>
              <a:off x="2022810" y="5539254"/>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24" name="Freeform 160"/>
            <p:cNvSpPr>
              <a:spLocks noChangeArrowheads="1"/>
            </p:cNvSpPr>
            <p:nvPr/>
          </p:nvSpPr>
          <p:spPr bwMode="auto">
            <a:xfrm>
              <a:off x="2022810" y="5507547"/>
              <a:ext cx="47016"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25" name="Freeform 161"/>
            <p:cNvSpPr>
              <a:spLocks noChangeArrowheads="1"/>
            </p:cNvSpPr>
            <p:nvPr/>
          </p:nvSpPr>
          <p:spPr bwMode="auto">
            <a:xfrm>
              <a:off x="2022810" y="5477109"/>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26" name="Freeform 162"/>
            <p:cNvSpPr>
              <a:spLocks noChangeArrowheads="1"/>
            </p:cNvSpPr>
            <p:nvPr/>
          </p:nvSpPr>
          <p:spPr bwMode="auto">
            <a:xfrm>
              <a:off x="1992313" y="5600131"/>
              <a:ext cx="109281" cy="16488"/>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27" name="Freeform 163"/>
            <p:cNvSpPr>
              <a:spLocks noChangeArrowheads="1"/>
            </p:cNvSpPr>
            <p:nvPr/>
          </p:nvSpPr>
          <p:spPr bwMode="auto">
            <a:xfrm>
              <a:off x="1992313" y="5631838"/>
              <a:ext cx="109281" cy="16487"/>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28" name="Freeform 164"/>
            <p:cNvSpPr>
              <a:spLocks noChangeArrowheads="1"/>
            </p:cNvSpPr>
            <p:nvPr/>
          </p:nvSpPr>
          <p:spPr bwMode="auto">
            <a:xfrm>
              <a:off x="1992313" y="5414963"/>
              <a:ext cx="109281" cy="16488"/>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29" name="Freeform 165"/>
            <p:cNvSpPr>
              <a:spLocks noChangeArrowheads="1"/>
            </p:cNvSpPr>
            <p:nvPr/>
          </p:nvSpPr>
          <p:spPr bwMode="auto">
            <a:xfrm>
              <a:off x="1992313" y="5445402"/>
              <a:ext cx="109281" cy="15219"/>
            </a:xfrm>
            <a:custGeom>
              <a:avLst/>
              <a:gdLst>
                <a:gd name="T0" fmla="*/ 2147483647 w 303"/>
                <a:gd name="T1" fmla="*/ 2147483647 h 44"/>
                <a:gd name="T2" fmla="*/ 0 w 303"/>
                <a:gd name="T3" fmla="*/ 2147483647 h 44"/>
                <a:gd name="T4" fmla="*/ 0 w 303"/>
                <a:gd name="T5" fmla="*/ 0 h 44"/>
                <a:gd name="T6" fmla="*/ 2147483647 w 303"/>
                <a:gd name="T7" fmla="*/ 0 h 44"/>
                <a:gd name="T8" fmla="*/ 2147483647 w 303"/>
                <a:gd name="T9" fmla="*/ 2147483647 h 44"/>
                <a:gd name="T10" fmla="*/ 2147483647 w 303"/>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4">
                  <a:moveTo>
                    <a:pt x="151" y="43"/>
                  </a:moveTo>
                  <a:lnTo>
                    <a:pt x="0" y="43"/>
                  </a:lnTo>
                  <a:lnTo>
                    <a:pt x="0" y="0"/>
                  </a:lnTo>
                  <a:lnTo>
                    <a:pt x="302" y="0"/>
                  </a:lnTo>
                  <a:lnTo>
                    <a:pt x="302" y="43"/>
                  </a:lnTo>
                  <a:lnTo>
                    <a:pt x="151"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30" name="Freeform 166"/>
            <p:cNvSpPr>
              <a:spLocks noChangeArrowheads="1"/>
            </p:cNvSpPr>
            <p:nvPr/>
          </p:nvSpPr>
          <p:spPr bwMode="auto">
            <a:xfrm>
              <a:off x="2317613" y="5414963"/>
              <a:ext cx="94032" cy="16488"/>
            </a:xfrm>
            <a:custGeom>
              <a:avLst/>
              <a:gdLst>
                <a:gd name="T0" fmla="*/ 0 w 260"/>
                <a:gd name="T1" fmla="*/ 0 h 43"/>
                <a:gd name="T2" fmla="*/ 2147483647 w 260"/>
                <a:gd name="T3" fmla="*/ 0 h 43"/>
                <a:gd name="T4" fmla="*/ 2147483647 w 260"/>
                <a:gd name="T5" fmla="*/ 2147483647 h 43"/>
                <a:gd name="T6" fmla="*/ 0 w 260"/>
                <a:gd name="T7" fmla="*/ 2147483647 h 43"/>
                <a:gd name="T8" fmla="*/ 0 w 26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 h="43">
                  <a:moveTo>
                    <a:pt x="0" y="0"/>
                  </a:moveTo>
                  <a:lnTo>
                    <a:pt x="245" y="0"/>
                  </a:lnTo>
                  <a:cubicBezTo>
                    <a:pt x="251" y="14"/>
                    <a:pt x="254" y="22"/>
                    <a:pt x="259"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31" name="Freeform 167"/>
            <p:cNvSpPr>
              <a:spLocks noChangeArrowheads="1"/>
            </p:cNvSpPr>
            <p:nvPr/>
          </p:nvSpPr>
          <p:spPr bwMode="auto">
            <a:xfrm>
              <a:off x="2317613" y="5445402"/>
              <a:ext cx="105468" cy="15219"/>
            </a:xfrm>
            <a:custGeom>
              <a:avLst/>
              <a:gdLst>
                <a:gd name="T0" fmla="*/ 0 w 289"/>
                <a:gd name="T1" fmla="*/ 0 h 44"/>
                <a:gd name="T2" fmla="*/ 2147483647 w 289"/>
                <a:gd name="T3" fmla="*/ 0 h 44"/>
                <a:gd name="T4" fmla="*/ 2147483647 w 289"/>
                <a:gd name="T5" fmla="*/ 2147483647 h 44"/>
                <a:gd name="T6" fmla="*/ 0 w 289"/>
                <a:gd name="T7" fmla="*/ 2147483647 h 44"/>
                <a:gd name="T8" fmla="*/ 0 w 289"/>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9" h="44">
                  <a:moveTo>
                    <a:pt x="0" y="0"/>
                  </a:moveTo>
                  <a:lnTo>
                    <a:pt x="274" y="0"/>
                  </a:lnTo>
                  <a:lnTo>
                    <a:pt x="288" y="43"/>
                  </a:lnTo>
                  <a:lnTo>
                    <a:pt x="0" y="43"/>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32" name="Freeform 168"/>
            <p:cNvSpPr>
              <a:spLocks noChangeArrowheads="1"/>
            </p:cNvSpPr>
            <p:nvPr/>
          </p:nvSpPr>
          <p:spPr bwMode="auto">
            <a:xfrm>
              <a:off x="2473909" y="5414963"/>
              <a:ext cx="91491" cy="16488"/>
            </a:xfrm>
            <a:custGeom>
              <a:avLst/>
              <a:gdLst>
                <a:gd name="T0" fmla="*/ 2147483647 w 257"/>
                <a:gd name="T1" fmla="*/ 0 h 43"/>
                <a:gd name="T2" fmla="*/ 2147483647 w 257"/>
                <a:gd name="T3" fmla="*/ 2147483647 h 43"/>
                <a:gd name="T4" fmla="*/ 0 w 257"/>
                <a:gd name="T5" fmla="*/ 2147483647 h 43"/>
                <a:gd name="T6" fmla="*/ 2147483647 w 257"/>
                <a:gd name="T7" fmla="*/ 0 h 43"/>
                <a:gd name="T8" fmla="*/ 2147483647 w 25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 h="43">
                  <a:moveTo>
                    <a:pt x="256" y="0"/>
                  </a:moveTo>
                  <a:lnTo>
                    <a:pt x="256" y="42"/>
                  </a:lnTo>
                  <a:lnTo>
                    <a:pt x="0" y="42"/>
                  </a:lnTo>
                  <a:lnTo>
                    <a:pt x="14" y="0"/>
                  </a:lnTo>
                  <a:lnTo>
                    <a:pt x="256"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33" name="Freeform 169"/>
            <p:cNvSpPr>
              <a:spLocks noChangeArrowheads="1"/>
            </p:cNvSpPr>
            <p:nvPr/>
          </p:nvSpPr>
          <p:spPr bwMode="auto">
            <a:xfrm>
              <a:off x="2462473" y="5445402"/>
              <a:ext cx="102927" cy="15219"/>
            </a:xfrm>
            <a:custGeom>
              <a:avLst/>
              <a:gdLst>
                <a:gd name="T0" fmla="*/ 2147483647 w 286"/>
                <a:gd name="T1" fmla="*/ 2147483647 h 44"/>
                <a:gd name="T2" fmla="*/ 0 w 286"/>
                <a:gd name="T3" fmla="*/ 2147483647 h 44"/>
                <a:gd name="T4" fmla="*/ 2147483647 w 286"/>
                <a:gd name="T5" fmla="*/ 0 h 44"/>
                <a:gd name="T6" fmla="*/ 2147483647 w 286"/>
                <a:gd name="T7" fmla="*/ 0 h 44"/>
                <a:gd name="T8" fmla="*/ 2147483647 w 286"/>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6" h="44">
                  <a:moveTo>
                    <a:pt x="285" y="43"/>
                  </a:moveTo>
                  <a:lnTo>
                    <a:pt x="0" y="43"/>
                  </a:lnTo>
                  <a:lnTo>
                    <a:pt x="15" y="0"/>
                  </a:lnTo>
                  <a:lnTo>
                    <a:pt x="285" y="0"/>
                  </a:lnTo>
                  <a:lnTo>
                    <a:pt x="28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34" name="Freeform 170"/>
            <p:cNvSpPr>
              <a:spLocks noChangeArrowheads="1"/>
            </p:cNvSpPr>
            <p:nvPr/>
          </p:nvSpPr>
          <p:spPr bwMode="auto">
            <a:xfrm>
              <a:off x="2487887" y="5600131"/>
              <a:ext cx="77513" cy="16488"/>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35" name="Freeform 171"/>
            <p:cNvSpPr>
              <a:spLocks noChangeArrowheads="1"/>
            </p:cNvSpPr>
            <p:nvPr/>
          </p:nvSpPr>
          <p:spPr bwMode="auto">
            <a:xfrm>
              <a:off x="2487887" y="5631838"/>
              <a:ext cx="77513" cy="16487"/>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36" name="Freeform 172"/>
            <p:cNvSpPr>
              <a:spLocks noChangeArrowheads="1"/>
            </p:cNvSpPr>
            <p:nvPr/>
          </p:nvSpPr>
          <p:spPr bwMode="auto">
            <a:xfrm>
              <a:off x="2437059" y="5631838"/>
              <a:ext cx="11436" cy="16487"/>
            </a:xfrm>
            <a:custGeom>
              <a:avLst/>
              <a:gdLst>
                <a:gd name="T0" fmla="*/ 2147483647 w 29"/>
                <a:gd name="T1" fmla="*/ 2147483647 h 46"/>
                <a:gd name="T2" fmla="*/ 0 w 29"/>
                <a:gd name="T3" fmla="*/ 0 h 46"/>
                <a:gd name="T4" fmla="*/ 2147483647 w 29"/>
                <a:gd name="T5" fmla="*/ 0 h 46"/>
                <a:gd name="T6" fmla="*/ 2147483647 w 29"/>
                <a:gd name="T7" fmla="*/ 2147483647 h 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 h="46">
                  <a:moveTo>
                    <a:pt x="14" y="45"/>
                  </a:moveTo>
                  <a:lnTo>
                    <a:pt x="0" y="0"/>
                  </a:lnTo>
                  <a:lnTo>
                    <a:pt x="28" y="0"/>
                  </a:lnTo>
                  <a:lnTo>
                    <a:pt x="14" y="4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37" name="Freeform 173"/>
            <p:cNvSpPr>
              <a:spLocks noChangeArrowheads="1"/>
            </p:cNvSpPr>
            <p:nvPr/>
          </p:nvSpPr>
          <p:spPr bwMode="auto">
            <a:xfrm>
              <a:off x="2425623" y="5600131"/>
              <a:ext cx="31768" cy="16488"/>
            </a:xfrm>
            <a:custGeom>
              <a:avLst/>
              <a:gdLst>
                <a:gd name="T0" fmla="*/ 2147483647 w 88"/>
                <a:gd name="T1" fmla="*/ 2147483647 h 43"/>
                <a:gd name="T2" fmla="*/ 2147483647 w 88"/>
                <a:gd name="T3" fmla="*/ 2147483647 h 43"/>
                <a:gd name="T4" fmla="*/ 0 w 88"/>
                <a:gd name="T5" fmla="*/ 0 h 43"/>
                <a:gd name="T6" fmla="*/ 2147483647 w 88"/>
                <a:gd name="T7" fmla="*/ 0 h 43"/>
                <a:gd name="T8" fmla="*/ 2147483647 w 88"/>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43">
                  <a:moveTo>
                    <a:pt x="73" y="42"/>
                  </a:moveTo>
                  <a:lnTo>
                    <a:pt x="17" y="42"/>
                  </a:lnTo>
                  <a:cubicBezTo>
                    <a:pt x="11" y="28"/>
                    <a:pt x="8" y="20"/>
                    <a:pt x="0" y="0"/>
                  </a:cubicBezTo>
                  <a:lnTo>
                    <a:pt x="87" y="0"/>
                  </a:lnTo>
                  <a:lnTo>
                    <a:pt x="73"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38" name="Freeform 174"/>
            <p:cNvSpPr>
              <a:spLocks noChangeArrowheads="1"/>
            </p:cNvSpPr>
            <p:nvPr/>
          </p:nvSpPr>
          <p:spPr bwMode="auto">
            <a:xfrm>
              <a:off x="2416728" y="5570961"/>
              <a:ext cx="52098" cy="15219"/>
            </a:xfrm>
            <a:custGeom>
              <a:avLst/>
              <a:gdLst>
                <a:gd name="T0" fmla="*/ 2147483647 w 145"/>
                <a:gd name="T1" fmla="*/ 2147483647 h 44"/>
                <a:gd name="T2" fmla="*/ 2147483647 w 145"/>
                <a:gd name="T3" fmla="*/ 2147483647 h 44"/>
                <a:gd name="T4" fmla="*/ 0 w 145"/>
                <a:gd name="T5" fmla="*/ 0 h 44"/>
                <a:gd name="T6" fmla="*/ 2147483647 w 145"/>
                <a:gd name="T7" fmla="*/ 0 h 44"/>
                <a:gd name="T8" fmla="*/ 2147483647 w 145"/>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44">
                  <a:moveTo>
                    <a:pt x="129" y="43"/>
                  </a:moveTo>
                  <a:lnTo>
                    <a:pt x="14" y="43"/>
                  </a:lnTo>
                  <a:cubicBezTo>
                    <a:pt x="5" y="20"/>
                    <a:pt x="5" y="20"/>
                    <a:pt x="0" y="0"/>
                  </a:cubicBezTo>
                  <a:lnTo>
                    <a:pt x="144" y="0"/>
                  </a:lnTo>
                  <a:lnTo>
                    <a:pt x="129"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39" name="Freeform 175"/>
            <p:cNvSpPr>
              <a:spLocks noChangeArrowheads="1"/>
            </p:cNvSpPr>
            <p:nvPr/>
          </p:nvSpPr>
          <p:spPr bwMode="auto">
            <a:xfrm>
              <a:off x="2146068" y="5539254"/>
              <a:ext cx="146131" cy="15219"/>
            </a:xfrm>
            <a:custGeom>
              <a:avLst/>
              <a:gdLst>
                <a:gd name="T0" fmla="*/ 0 w 407"/>
                <a:gd name="T1" fmla="*/ 0 h 43"/>
                <a:gd name="T2" fmla="*/ 2147483647 w 407"/>
                <a:gd name="T3" fmla="*/ 0 h 43"/>
                <a:gd name="T4" fmla="*/ 2147483647 w 407"/>
                <a:gd name="T5" fmla="*/ 2147483647 h 43"/>
                <a:gd name="T6" fmla="*/ 0 w 407"/>
                <a:gd name="T7" fmla="*/ 2147483647 h 43"/>
                <a:gd name="T8" fmla="*/ 0 w 40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7" h="43">
                  <a:moveTo>
                    <a:pt x="0" y="0"/>
                  </a:moveTo>
                  <a:lnTo>
                    <a:pt x="372" y="0"/>
                  </a:lnTo>
                  <a:cubicBezTo>
                    <a:pt x="386" y="11"/>
                    <a:pt x="398" y="25"/>
                    <a:pt x="406"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40" name="Freeform 176"/>
            <p:cNvSpPr>
              <a:spLocks noChangeArrowheads="1"/>
            </p:cNvSpPr>
            <p:nvPr/>
          </p:nvSpPr>
          <p:spPr bwMode="auto">
            <a:xfrm>
              <a:off x="2240100" y="5570961"/>
              <a:ext cx="62265" cy="15219"/>
            </a:xfrm>
            <a:custGeom>
              <a:avLst/>
              <a:gdLst>
                <a:gd name="T0" fmla="*/ 2147483647 w 174"/>
                <a:gd name="T1" fmla="*/ 2147483647 h 44"/>
                <a:gd name="T2" fmla="*/ 0 w 174"/>
                <a:gd name="T3" fmla="*/ 2147483647 h 44"/>
                <a:gd name="T4" fmla="*/ 0 w 174"/>
                <a:gd name="T5" fmla="*/ 0 h 44"/>
                <a:gd name="T6" fmla="*/ 2147483647 w 174"/>
                <a:gd name="T7" fmla="*/ 0 h 44"/>
                <a:gd name="T8" fmla="*/ 2147483647 w 174"/>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4">
                  <a:moveTo>
                    <a:pt x="173" y="43"/>
                  </a:moveTo>
                  <a:lnTo>
                    <a:pt x="0" y="43"/>
                  </a:lnTo>
                  <a:lnTo>
                    <a:pt x="0" y="0"/>
                  </a:lnTo>
                  <a:lnTo>
                    <a:pt x="167" y="0"/>
                  </a:lnTo>
                  <a:cubicBezTo>
                    <a:pt x="170" y="14"/>
                    <a:pt x="173" y="29"/>
                    <a:pt x="173" y="43"/>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41" name="Freeform 177"/>
            <p:cNvSpPr>
              <a:spLocks noChangeArrowheads="1"/>
            </p:cNvSpPr>
            <p:nvPr/>
          </p:nvSpPr>
          <p:spPr bwMode="auto">
            <a:xfrm>
              <a:off x="2115571" y="5600131"/>
              <a:ext cx="184252" cy="16488"/>
            </a:xfrm>
            <a:custGeom>
              <a:avLst/>
              <a:gdLst>
                <a:gd name="T0" fmla="*/ 0 w 512"/>
                <a:gd name="T1" fmla="*/ 2147483647 h 43"/>
                <a:gd name="T2" fmla="*/ 0 w 512"/>
                <a:gd name="T3" fmla="*/ 0 h 43"/>
                <a:gd name="T4" fmla="*/ 2147483647 w 512"/>
                <a:gd name="T5" fmla="*/ 0 h 43"/>
                <a:gd name="T6" fmla="*/ 2147483647 w 512"/>
                <a:gd name="T7" fmla="*/ 2147483647 h 43"/>
                <a:gd name="T8" fmla="*/ 0 w 512"/>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3">
                  <a:moveTo>
                    <a:pt x="0" y="42"/>
                  </a:moveTo>
                  <a:lnTo>
                    <a:pt x="0" y="0"/>
                  </a:lnTo>
                  <a:lnTo>
                    <a:pt x="511" y="0"/>
                  </a:lnTo>
                  <a:cubicBezTo>
                    <a:pt x="508" y="14"/>
                    <a:pt x="502" y="28"/>
                    <a:pt x="494" y="42"/>
                  </a:cubicBezTo>
                  <a:lnTo>
                    <a:pt x="0"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42" name="Freeform 178"/>
            <p:cNvSpPr>
              <a:spLocks noChangeArrowheads="1"/>
            </p:cNvSpPr>
            <p:nvPr/>
          </p:nvSpPr>
          <p:spPr bwMode="auto">
            <a:xfrm>
              <a:off x="2115571" y="5631838"/>
              <a:ext cx="165191" cy="16487"/>
            </a:xfrm>
            <a:custGeom>
              <a:avLst/>
              <a:gdLst>
                <a:gd name="T0" fmla="*/ 0 w 458"/>
                <a:gd name="T1" fmla="*/ 2147483647 h 44"/>
                <a:gd name="T2" fmla="*/ 0 w 458"/>
                <a:gd name="T3" fmla="*/ 0 h 44"/>
                <a:gd name="T4" fmla="*/ 2147483647 w 458"/>
                <a:gd name="T5" fmla="*/ 0 h 44"/>
                <a:gd name="T6" fmla="*/ 2147483647 w 458"/>
                <a:gd name="T7" fmla="*/ 2147483647 h 44"/>
                <a:gd name="T8" fmla="*/ 0 w 458"/>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4">
                  <a:moveTo>
                    <a:pt x="0" y="43"/>
                  </a:moveTo>
                  <a:lnTo>
                    <a:pt x="0" y="0"/>
                  </a:lnTo>
                  <a:lnTo>
                    <a:pt x="457" y="0"/>
                  </a:lnTo>
                  <a:cubicBezTo>
                    <a:pt x="429" y="26"/>
                    <a:pt x="387" y="43"/>
                    <a:pt x="344" y="43"/>
                  </a:cubicBezTo>
                  <a:lnTo>
                    <a:pt x="0"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43" name="Freeform 179"/>
            <p:cNvSpPr>
              <a:spLocks noChangeArrowheads="1"/>
            </p:cNvSpPr>
            <p:nvPr/>
          </p:nvSpPr>
          <p:spPr bwMode="auto">
            <a:xfrm>
              <a:off x="2146068" y="5508815"/>
              <a:ext cx="147402" cy="15219"/>
            </a:xfrm>
            <a:custGeom>
              <a:avLst/>
              <a:gdLst>
                <a:gd name="T0" fmla="*/ 0 w 410"/>
                <a:gd name="T1" fmla="*/ 2147483647 h 44"/>
                <a:gd name="T2" fmla="*/ 0 w 410"/>
                <a:gd name="T3" fmla="*/ 0 h 44"/>
                <a:gd name="T4" fmla="*/ 2147483647 w 410"/>
                <a:gd name="T5" fmla="*/ 0 h 44"/>
                <a:gd name="T6" fmla="*/ 2147483647 w 410"/>
                <a:gd name="T7" fmla="*/ 2147483647 h 44"/>
                <a:gd name="T8" fmla="*/ 0 w 410"/>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0" h="44">
                  <a:moveTo>
                    <a:pt x="0" y="43"/>
                  </a:moveTo>
                  <a:lnTo>
                    <a:pt x="0" y="0"/>
                  </a:lnTo>
                  <a:lnTo>
                    <a:pt x="409" y="0"/>
                  </a:lnTo>
                  <a:cubicBezTo>
                    <a:pt x="398" y="14"/>
                    <a:pt x="386" y="31"/>
                    <a:pt x="372" y="43"/>
                  </a:cubicBezTo>
                  <a:lnTo>
                    <a:pt x="0"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44" name="Freeform 180"/>
            <p:cNvSpPr>
              <a:spLocks noChangeArrowheads="1"/>
            </p:cNvSpPr>
            <p:nvPr/>
          </p:nvSpPr>
          <p:spPr bwMode="auto">
            <a:xfrm>
              <a:off x="2240100" y="5477109"/>
              <a:ext cx="62265" cy="15219"/>
            </a:xfrm>
            <a:custGeom>
              <a:avLst/>
              <a:gdLst>
                <a:gd name="T0" fmla="*/ 2147483647 w 174"/>
                <a:gd name="T1" fmla="*/ 2147483647 h 43"/>
                <a:gd name="T2" fmla="*/ 0 w 174"/>
                <a:gd name="T3" fmla="*/ 2147483647 h 43"/>
                <a:gd name="T4" fmla="*/ 0 w 174"/>
                <a:gd name="T5" fmla="*/ 0 h 43"/>
                <a:gd name="T6" fmla="*/ 2147483647 w 174"/>
                <a:gd name="T7" fmla="*/ 0 h 43"/>
                <a:gd name="T8" fmla="*/ 2147483647 w 174"/>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3">
                  <a:moveTo>
                    <a:pt x="167" y="42"/>
                  </a:moveTo>
                  <a:lnTo>
                    <a:pt x="0" y="42"/>
                  </a:lnTo>
                  <a:lnTo>
                    <a:pt x="0" y="0"/>
                  </a:lnTo>
                  <a:lnTo>
                    <a:pt x="173" y="0"/>
                  </a:lnTo>
                  <a:cubicBezTo>
                    <a:pt x="173" y="14"/>
                    <a:pt x="170" y="28"/>
                    <a:pt x="167" y="42"/>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45" name="Freeform 181"/>
            <p:cNvSpPr>
              <a:spLocks noChangeArrowheads="1"/>
            </p:cNvSpPr>
            <p:nvPr/>
          </p:nvSpPr>
          <p:spPr bwMode="auto">
            <a:xfrm>
              <a:off x="2115571" y="5414963"/>
              <a:ext cx="165191" cy="16488"/>
            </a:xfrm>
            <a:custGeom>
              <a:avLst/>
              <a:gdLst>
                <a:gd name="T0" fmla="*/ 0 w 458"/>
                <a:gd name="T1" fmla="*/ 0 h 43"/>
                <a:gd name="T2" fmla="*/ 2147483647 w 458"/>
                <a:gd name="T3" fmla="*/ 0 h 43"/>
                <a:gd name="T4" fmla="*/ 2147483647 w 458"/>
                <a:gd name="T5" fmla="*/ 2147483647 h 43"/>
                <a:gd name="T6" fmla="*/ 0 w 458"/>
                <a:gd name="T7" fmla="*/ 2147483647 h 43"/>
                <a:gd name="T8" fmla="*/ 0 w 458"/>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3">
                  <a:moveTo>
                    <a:pt x="0" y="0"/>
                  </a:moveTo>
                  <a:lnTo>
                    <a:pt x="344" y="0"/>
                  </a:lnTo>
                  <a:cubicBezTo>
                    <a:pt x="387" y="0"/>
                    <a:pt x="426" y="14"/>
                    <a:pt x="457"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sp>
          <p:nvSpPr>
            <p:cNvPr id="146" name="Freeform 182"/>
            <p:cNvSpPr>
              <a:spLocks noChangeArrowheads="1"/>
            </p:cNvSpPr>
            <p:nvPr/>
          </p:nvSpPr>
          <p:spPr bwMode="auto">
            <a:xfrm>
              <a:off x="2115571" y="5445402"/>
              <a:ext cx="184252" cy="15219"/>
            </a:xfrm>
            <a:custGeom>
              <a:avLst/>
              <a:gdLst>
                <a:gd name="T0" fmla="*/ 0 w 512"/>
                <a:gd name="T1" fmla="*/ 2147483647 h 44"/>
                <a:gd name="T2" fmla="*/ 0 w 512"/>
                <a:gd name="T3" fmla="*/ 0 h 44"/>
                <a:gd name="T4" fmla="*/ 2147483647 w 512"/>
                <a:gd name="T5" fmla="*/ 0 h 44"/>
                <a:gd name="T6" fmla="*/ 2147483647 w 512"/>
                <a:gd name="T7" fmla="*/ 2147483647 h 44"/>
                <a:gd name="T8" fmla="*/ 0 w 512"/>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4">
                  <a:moveTo>
                    <a:pt x="0" y="43"/>
                  </a:moveTo>
                  <a:lnTo>
                    <a:pt x="0" y="0"/>
                  </a:lnTo>
                  <a:lnTo>
                    <a:pt x="494" y="0"/>
                  </a:lnTo>
                  <a:cubicBezTo>
                    <a:pt x="500" y="12"/>
                    <a:pt x="508" y="28"/>
                    <a:pt x="511" y="43"/>
                  </a:cubicBezTo>
                  <a:lnTo>
                    <a:pt x="0"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609585" eaLnBrk="0" fontAlgn="base" hangingPunct="0">
                <a:spcBef>
                  <a:spcPct val="0"/>
                </a:spcBef>
                <a:spcAft>
                  <a:spcPct val="0"/>
                </a:spcAft>
              </a:pPr>
              <a:endParaRPr lang="en-US" sz="2400">
                <a:solidFill>
                  <a:prstClr val="black"/>
                </a:solidFill>
                <a:ea typeface="ＭＳ Ｐゴシック" charset="0"/>
                <a:cs typeface="ＭＳ Ｐゴシック" charset="0"/>
              </a:endParaRPr>
            </a:p>
          </p:txBody>
        </p:sp>
      </p:grpSp>
      <p:sp>
        <p:nvSpPr>
          <p:cNvPr id="2" name="Title 1"/>
          <p:cNvSpPr>
            <a:spLocks noGrp="1"/>
          </p:cNvSpPr>
          <p:nvPr>
            <p:ph type="title"/>
          </p:nvPr>
        </p:nvSpPr>
        <p:spPr>
          <a:xfrm>
            <a:off x="1013040" y="1887226"/>
            <a:ext cx="10363200" cy="1122089"/>
          </a:xfrm>
        </p:spPr>
        <p:txBody>
          <a:bodyPr anchor="b">
            <a:normAutofit/>
          </a:bodyPr>
          <a:lstStyle>
            <a:lvl1pPr algn="l">
              <a:lnSpc>
                <a:spcPct val="85000"/>
              </a:lnSpc>
              <a:defRPr sz="5067" b="0" cap="none">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1013040" y="3001704"/>
            <a:ext cx="10363200" cy="824845"/>
          </a:xfrm>
        </p:spPr>
        <p:txBody>
          <a:bodyPr tIns="0"/>
          <a:lstStyle>
            <a:lvl1pPr marL="0" indent="0" algn="l">
              <a:buNone/>
              <a:defRPr sz="2667">
                <a:solidFill>
                  <a:srgbClr val="7CC7FF"/>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905051848"/>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390100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535113"/>
            <a:ext cx="5389033" cy="639763"/>
          </a:xfr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8163704"/>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971838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51940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Large Type-Dark">
    <p:bg>
      <p:bgPr>
        <a:solidFill>
          <a:schemeClr val="accent3"/>
        </a:solidFill>
        <a:effectLst/>
      </p:bgPr>
    </p:bg>
    <p:spTree>
      <p:nvGrpSpPr>
        <p:cNvPr id="1" name=""/>
        <p:cNvGrpSpPr/>
        <p:nvPr/>
      </p:nvGrpSpPr>
      <p:grpSpPr>
        <a:xfrm>
          <a:off x="0" y="0"/>
          <a:ext cx="0" cy="0"/>
          <a:chOff x="0" y="0"/>
          <a:chExt cx="0" cy="0"/>
        </a:xfrm>
      </p:grpSpPr>
      <p:sp>
        <p:nvSpPr>
          <p:cNvPr id="3" name="Rectangle 22"/>
          <p:cNvSpPr>
            <a:spLocks noChangeArrowheads="1"/>
          </p:cNvSpPr>
          <p:nvPr userDrawn="1"/>
        </p:nvSpPr>
        <p:spPr bwMode="auto">
          <a:xfrm>
            <a:off x="11330518" y="6489701"/>
            <a:ext cx="831849" cy="1435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defTabSz="609585" eaLnBrk="0" fontAlgn="base" hangingPunct="0">
              <a:spcBef>
                <a:spcPct val="0"/>
              </a:spcBef>
              <a:spcAft>
                <a:spcPct val="0"/>
              </a:spcAft>
            </a:pPr>
            <a:fld id="{45FF7D52-ACA7-6543-9D70-F0C88A253C3B}" type="slidenum">
              <a:rPr lang="en-US" sz="933">
                <a:solidFill>
                  <a:srgbClr val="FFFFFF"/>
                </a:solidFill>
                <a:ea typeface="ＭＳ Ｐゴシック" charset="0"/>
                <a:cs typeface="ＭＳ Ｐゴシック" charset="0"/>
              </a:rPr>
              <a:pPr defTabSz="609585" eaLnBrk="0" fontAlgn="base" hangingPunct="0">
                <a:spcBef>
                  <a:spcPct val="0"/>
                </a:spcBef>
                <a:spcAft>
                  <a:spcPct val="0"/>
                </a:spcAft>
              </a:pPr>
              <a:t>‹#›</a:t>
            </a:fld>
            <a:endParaRPr lang="en-US" sz="933">
              <a:solidFill>
                <a:srgbClr val="FFFFFF"/>
              </a:solidFill>
              <a:ea typeface="ＭＳ Ｐゴシック" charset="0"/>
              <a:cs typeface="ＭＳ Ｐゴシック" charset="0"/>
            </a:endParaRPr>
          </a:p>
        </p:txBody>
      </p:sp>
      <p:sp>
        <p:nvSpPr>
          <p:cNvPr id="2" name="Title 1"/>
          <p:cNvSpPr>
            <a:spLocks noGrp="1"/>
          </p:cNvSpPr>
          <p:nvPr>
            <p:ph type="title"/>
          </p:nvPr>
        </p:nvSpPr>
        <p:spPr>
          <a:xfrm>
            <a:off x="619901" y="658088"/>
            <a:ext cx="11182947" cy="810478"/>
          </a:xfrm>
        </p:spPr>
        <p:txBody>
          <a:bodyPr>
            <a:spAutoFit/>
          </a:bodyPr>
          <a:lstStyle>
            <a:lvl1pPr algn="l" defTabSz="1219170" rtl="0" eaLnBrk="1" latinLnBrk="0" hangingPunct="1">
              <a:lnSpc>
                <a:spcPts val="5600"/>
              </a:lnSpc>
              <a:spcBef>
                <a:spcPct val="0"/>
              </a:spcBef>
              <a:buNone/>
              <a:defRPr lang="en-US" sz="5333" kern="1200" baseline="0" dirty="0">
                <a:solidFill>
                  <a:srgbClr val="FFFFFF"/>
                </a:solidFill>
                <a:latin typeface="Helvetica Neue Light"/>
                <a:ea typeface="+mj-ea"/>
                <a:cs typeface="Helvetica Neue Light"/>
              </a:defRPr>
            </a:lvl1pPr>
          </a:lstStyle>
          <a:p>
            <a:r>
              <a:rPr lang="en-US" dirty="0"/>
              <a:t>Click to edit Master title style</a:t>
            </a:r>
          </a:p>
        </p:txBody>
      </p:sp>
    </p:spTree>
    <p:extLst>
      <p:ext uri="{BB962C8B-B14F-4D97-AF65-F5344CB8AC3E}">
        <p14:creationId xmlns:p14="http://schemas.microsoft.com/office/powerpoint/2010/main" val="1498738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5218620"/>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Rectangle 23"/>
          <p:cNvSpPr/>
          <p:nvPr userDrawn="1"/>
        </p:nvSpPr>
        <p:spPr>
          <a:xfrm>
            <a:off x="-3" y="-7973"/>
            <a:ext cx="10868528" cy="1022349"/>
          </a:xfrm>
          <a:custGeom>
            <a:avLst/>
            <a:gdLst>
              <a:gd name="connsiteX0" fmla="*/ 0 w 8020050"/>
              <a:gd name="connsiteY0" fmla="*/ 0 h 450037"/>
              <a:gd name="connsiteX1" fmla="*/ 8020050 w 8020050"/>
              <a:gd name="connsiteY1" fmla="*/ 0 h 450037"/>
              <a:gd name="connsiteX2" fmla="*/ 8020050 w 8020050"/>
              <a:gd name="connsiteY2" fmla="*/ 450037 h 450037"/>
              <a:gd name="connsiteX3" fmla="*/ 0 w 8020050"/>
              <a:gd name="connsiteY3" fmla="*/ 450037 h 450037"/>
              <a:gd name="connsiteX4" fmla="*/ 0 w 8020050"/>
              <a:gd name="connsiteY4" fmla="*/ 0 h 450037"/>
              <a:gd name="connsiteX0" fmla="*/ 0 w 8020050"/>
              <a:gd name="connsiteY0" fmla="*/ 0 h 450037"/>
              <a:gd name="connsiteX1" fmla="*/ 7600950 w 8020050"/>
              <a:gd name="connsiteY1" fmla="*/ 0 h 450037"/>
              <a:gd name="connsiteX2" fmla="*/ 8020050 w 8020050"/>
              <a:gd name="connsiteY2" fmla="*/ 450037 h 450037"/>
              <a:gd name="connsiteX3" fmla="*/ 0 w 8020050"/>
              <a:gd name="connsiteY3" fmla="*/ 450037 h 450037"/>
              <a:gd name="connsiteX4" fmla="*/ 0 w 8020050"/>
              <a:gd name="connsiteY4" fmla="*/ 0 h 4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0050" h="450037">
                <a:moveTo>
                  <a:pt x="0" y="0"/>
                </a:moveTo>
                <a:lnTo>
                  <a:pt x="7600950" y="0"/>
                </a:lnTo>
                <a:lnTo>
                  <a:pt x="8020050" y="450037"/>
                </a:lnTo>
                <a:lnTo>
                  <a:pt x="0" y="450037"/>
                </a:lnTo>
                <a:lnTo>
                  <a:pt x="0" y="0"/>
                </a:lnTo>
                <a:close/>
              </a:path>
            </a:pathLst>
          </a:custGeom>
          <a:solidFill>
            <a:srgbClr val="1174B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410739" eaLnBrk="0" fontAlgn="base" hangingPunct="0">
              <a:spcBef>
                <a:spcPct val="0"/>
              </a:spcBef>
              <a:spcAft>
                <a:spcPct val="0"/>
              </a:spcAft>
            </a:pPr>
            <a:endParaRPr lang="en-US" sz="2500" kern="0" dirty="0">
              <a:solidFill>
                <a:srgbClr val="FFFFFF"/>
              </a:solidFill>
              <a:sym typeface="Helvetica Light"/>
            </a:endParaRPr>
          </a:p>
        </p:txBody>
      </p:sp>
      <p:sp>
        <p:nvSpPr>
          <p:cNvPr id="5" name="Title 1"/>
          <p:cNvSpPr>
            <a:spLocks noGrp="1"/>
          </p:cNvSpPr>
          <p:nvPr>
            <p:ph type="title"/>
          </p:nvPr>
        </p:nvSpPr>
        <p:spPr>
          <a:xfrm>
            <a:off x="342902" y="283185"/>
            <a:ext cx="11439529" cy="546121"/>
          </a:xfrm>
        </p:spPr>
        <p:txBody>
          <a:bodyPr>
            <a:normAutofit/>
          </a:bodyPr>
          <a:lstStyle>
            <a:lvl1pPr>
              <a:defRPr sz="2000">
                <a:solidFill>
                  <a:schemeClr val="bg1"/>
                </a:solidFill>
                <a:latin typeface="Lubalin Demi for IBM" charset="0"/>
                <a:ea typeface="Lubalin Demi for IBM" charset="0"/>
                <a:cs typeface="Lubalin Demi for IBM" charset="0"/>
              </a:defRPr>
            </a:lvl1pPr>
          </a:lstStyle>
          <a:p>
            <a:r>
              <a:rPr lang="en-US"/>
              <a:t>Click to edit Master title style</a:t>
            </a:r>
          </a:p>
        </p:txBody>
      </p:sp>
      <p:sp>
        <p:nvSpPr>
          <p:cNvPr id="6" name="Content Placeholder 2"/>
          <p:cNvSpPr>
            <a:spLocks noGrp="1"/>
          </p:cNvSpPr>
          <p:nvPr>
            <p:ph idx="1"/>
          </p:nvPr>
        </p:nvSpPr>
        <p:spPr>
          <a:xfrm>
            <a:off x="342902" y="1294380"/>
            <a:ext cx="11439529" cy="5014467"/>
          </a:xfrm>
        </p:spPr>
        <p:txBody>
          <a:bodyPr/>
          <a:lstStyle>
            <a:lvl1pPr>
              <a:defRPr>
                <a:latin typeface="HelvNeue Light for IBM" charset="0"/>
                <a:ea typeface="HelvNeue Light for IBM" charset="0"/>
                <a:cs typeface="HelvNeue Light for IBM" charset="0"/>
              </a:defRPr>
            </a:lvl1pPr>
            <a:lvl2pPr marL="529133" indent="-195779">
              <a:defRPr sz="2000">
                <a:latin typeface="HelvNeue Light for IBM" charset="0"/>
                <a:ea typeface="HelvNeue Light for IBM" charset="0"/>
                <a:cs typeface="HelvNeue Light for IBM" charset="0"/>
              </a:defRPr>
            </a:lvl2pPr>
            <a:lvl3pPr>
              <a:defRPr>
                <a:latin typeface="HelvNeue Light for IBM" charset="0"/>
                <a:ea typeface="HelvNeue Light for IBM" charset="0"/>
                <a:cs typeface="HelvNeue Light for IBM" charset="0"/>
              </a:defRPr>
            </a:lvl3pPr>
            <a:lvl4pPr>
              <a:defRPr>
                <a:latin typeface="HelvNeue Light for IBM" charset="0"/>
                <a:ea typeface="HelvNeue Light for IBM" charset="0"/>
                <a:cs typeface="HelvNeue Light for IBM" charset="0"/>
              </a:defRPr>
            </a:lvl4pPr>
            <a:lvl5pPr>
              <a:defRPr>
                <a:latin typeface="HelvNeue Light for IBM" charset="0"/>
                <a:ea typeface="HelvNeue Light for IBM" charset="0"/>
                <a:cs typeface="HelvNeue Light for IBM"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9637476"/>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TwoUpText_CloudEyebrow">
    <p:spTree>
      <p:nvGrpSpPr>
        <p:cNvPr id="1" name=""/>
        <p:cNvGrpSpPr/>
        <p:nvPr/>
      </p:nvGrpSpPr>
      <p:grpSpPr>
        <a:xfrm>
          <a:off x="0" y="0"/>
          <a:ext cx="0" cy="0"/>
          <a:chOff x="0" y="0"/>
          <a:chExt cx="0" cy="0"/>
        </a:xfrm>
      </p:grpSpPr>
      <p:pic>
        <p:nvPicPr>
          <p:cNvPr id="9" name="Picture 5"/>
          <p:cNvPicPr>
            <a:picLocks noChangeAspect="1"/>
          </p:cNvPicPr>
          <p:nvPr userDrawn="1"/>
        </p:nvPicPr>
        <p:blipFill>
          <a:blip r:embed="rId2"/>
          <a:srcRect/>
          <a:stretch>
            <a:fillRect/>
          </a:stretch>
        </p:blipFill>
        <p:spPr bwMode="auto">
          <a:xfrm>
            <a:off x="61386" y="6034089"/>
            <a:ext cx="1162049" cy="835025"/>
          </a:xfrm>
          <a:prstGeom prst="rect">
            <a:avLst/>
          </a:prstGeom>
          <a:noFill/>
          <a:ln w="9525">
            <a:noFill/>
            <a:miter lim="800000"/>
            <a:headEnd/>
            <a:tailEnd/>
          </a:ln>
        </p:spPr>
      </p:pic>
      <p:sp>
        <p:nvSpPr>
          <p:cNvPr id="2" name="Title 1"/>
          <p:cNvSpPr>
            <a:spLocks noGrp="1"/>
          </p:cNvSpPr>
          <p:nvPr>
            <p:ph type="title"/>
          </p:nvPr>
        </p:nvSpPr>
        <p:spPr>
          <a:xfrm>
            <a:off x="471313" y="0"/>
            <a:ext cx="11190816" cy="880533"/>
          </a:xfrm>
        </p:spPr>
        <p:txBody>
          <a:bodyPr/>
          <a:lstStyle/>
          <a:p>
            <a:r>
              <a:rPr lang="en-US" dirty="0"/>
              <a:t>Click to edit Master title style</a:t>
            </a:r>
          </a:p>
        </p:txBody>
      </p:sp>
      <p:sp>
        <p:nvSpPr>
          <p:cNvPr id="8" name="Text Placeholder 7"/>
          <p:cNvSpPr>
            <a:spLocks noGrp="1"/>
          </p:cNvSpPr>
          <p:nvPr>
            <p:ph type="body" sz="quarter" idx="10"/>
          </p:nvPr>
        </p:nvSpPr>
        <p:spPr>
          <a:xfrm>
            <a:off x="484718" y="1701801"/>
            <a:ext cx="5408084" cy="14680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1"/>
          </p:nvPr>
        </p:nvSpPr>
        <p:spPr>
          <a:xfrm>
            <a:off x="6254044" y="1693863"/>
            <a:ext cx="5408085" cy="14680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5769037"/>
      </p:ext>
    </p:extLst>
  </p:cSld>
  <p:clrMapOvr>
    <a:masterClrMapping/>
  </p:clrMapOvr>
  <p:transition spd="med">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IBM Cloud / © 2018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5956299" y="540363"/>
            <a:ext cx="5729895" cy="4916867"/>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9880913" y="6112935"/>
            <a:ext cx="2160569" cy="627264"/>
          </a:xfrm>
          <a:prstGeom prst="rect">
            <a:avLst/>
          </a:prstGeom>
        </p:spPr>
      </p:pic>
    </p:spTree>
    <p:extLst>
      <p:ext uri="{BB962C8B-B14F-4D97-AF65-F5344CB8AC3E}">
        <p14:creationId xmlns:p14="http://schemas.microsoft.com/office/powerpoint/2010/main" val="3792699086"/>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5241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9" name="Text Placeholder 8"/>
          <p:cNvSpPr>
            <a:spLocks noGrp="1"/>
          </p:cNvSpPr>
          <p:nvPr>
            <p:ph type="body" sz="quarter" idx="14" hasCustomPrompt="1"/>
          </p:nvPr>
        </p:nvSpPr>
        <p:spPr>
          <a:xfrm>
            <a:off x="304801" y="1515533"/>
            <a:ext cx="11582400" cy="4749800"/>
          </a:xfrm>
        </p:spPr>
        <p:txBody>
          <a:bodyPr/>
          <a:lstStyle>
            <a:lvl1pPr marL="380990" marR="0" indent="-380990" algn="l" defTabSz="609585" rtl="0" eaLnBrk="1" fontAlgn="auto" latinLnBrk="0" hangingPunct="1">
              <a:lnSpc>
                <a:spcPct val="100000"/>
              </a:lnSpc>
              <a:spcBef>
                <a:spcPts val="1467"/>
              </a:spcBef>
              <a:spcAft>
                <a:spcPts val="0"/>
              </a:spcAft>
              <a:buClrTx/>
              <a:buSzTx/>
              <a:buFont typeface=".AppleSystemUIFont" charset="-120"/>
              <a:buChar char="−"/>
              <a:tabLst/>
              <a:defRPr/>
            </a:lvl1pPr>
          </a:lstStyle>
          <a:p>
            <a:pPr marL="0" marR="0" lvl="0" indent="0" algn="l" defTabSz="609585" rtl="0" eaLnBrk="1" fontAlgn="auto" latinLnBrk="0" hangingPunct="1">
              <a:lnSpc>
                <a:spcPct val="100000"/>
              </a:lnSpc>
              <a:spcBef>
                <a:spcPts val="1467"/>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69187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Tree>
    <p:extLst>
      <p:ext uri="{BB962C8B-B14F-4D97-AF65-F5344CB8AC3E}">
        <p14:creationId xmlns:p14="http://schemas.microsoft.com/office/powerpoint/2010/main" val="110932617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694073080"/>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6309560"/>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11582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 2018 IBM Corporation</a:t>
            </a:r>
            <a:endParaRPr lang="en-US"/>
          </a:p>
        </p:txBody>
      </p:sp>
      <p:sp>
        <p:nvSpPr>
          <p:cNvPr id="8" name="Text Placeholder 7"/>
          <p:cNvSpPr>
            <a:spLocks noGrp="1"/>
          </p:cNvSpPr>
          <p:nvPr>
            <p:ph type="body" sz="quarter" idx="12"/>
          </p:nvPr>
        </p:nvSpPr>
        <p:spPr>
          <a:xfrm>
            <a:off x="304800" y="1498599"/>
            <a:ext cx="11582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830590543"/>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 2018 IBM Corporation</a:t>
            </a:r>
            <a:endParaRPr lang="en-US"/>
          </a:p>
        </p:txBody>
      </p:sp>
      <p:sp>
        <p:nvSpPr>
          <p:cNvPr id="8" name="Text Placeholder 7"/>
          <p:cNvSpPr>
            <a:spLocks noGrp="1"/>
          </p:cNvSpPr>
          <p:nvPr>
            <p:ph type="body" sz="quarter" idx="12"/>
          </p:nvPr>
        </p:nvSpPr>
        <p:spPr>
          <a:xfrm>
            <a:off x="304800" y="1498599"/>
            <a:ext cx="5486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98868129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Tree>
    <p:extLst>
      <p:ext uri="{BB962C8B-B14F-4D97-AF65-F5344CB8AC3E}">
        <p14:creationId xmlns:p14="http://schemas.microsoft.com/office/powerpoint/2010/main" val="16262272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133"/>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042577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 2018 IBM Corporation</a:t>
            </a:r>
            <a:endParaRPr lang="en-US"/>
          </a:p>
        </p:txBody>
      </p:sp>
    </p:spTree>
    <p:extLst>
      <p:ext uri="{BB962C8B-B14F-4D97-AF65-F5344CB8AC3E}">
        <p14:creationId xmlns:p14="http://schemas.microsoft.com/office/powerpoint/2010/main" val="2285133359"/>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4"/>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Text Placeholder 5"/>
          <p:cNvSpPr>
            <a:spLocks noGrp="1"/>
          </p:cNvSpPr>
          <p:nvPr>
            <p:ph type="body" sz="quarter" idx="12"/>
          </p:nvPr>
        </p:nvSpPr>
        <p:spPr>
          <a:xfrm>
            <a:off x="6400800" y="934883"/>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11582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715739223"/>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83130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Text Placeholder 5"/>
          <p:cNvSpPr>
            <a:spLocks noGrp="1"/>
          </p:cNvSpPr>
          <p:nvPr>
            <p:ph type="body" sz="quarter" idx="12"/>
          </p:nvPr>
        </p:nvSpPr>
        <p:spPr>
          <a:xfrm>
            <a:off x="6400800" y="1491488"/>
            <a:ext cx="5486400" cy="4752680"/>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9"/>
            <a:ext cx="5486400" cy="4752679"/>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9282017"/>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Content Placeholder 5"/>
          <p:cNvSpPr>
            <a:spLocks noGrp="1"/>
          </p:cNvSpPr>
          <p:nvPr>
            <p:ph sz="quarter" idx="12"/>
          </p:nvPr>
        </p:nvSpPr>
        <p:spPr>
          <a:xfrm>
            <a:off x="304800" y="1409193"/>
            <a:ext cx="5486400" cy="4834975"/>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09193"/>
            <a:ext cx="5486400" cy="4834975"/>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5015881"/>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4139914"/>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8600"/>
            <a:ext cx="5486400" cy="4745567"/>
          </a:xfrm>
        </p:spPr>
        <p:txBody>
          <a:bodyPr/>
          <a:lstStyle>
            <a:lvl1pPr>
              <a:defRPr sz="2133"/>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620342110"/>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7" name="Text Placeholder 6"/>
          <p:cNvSpPr>
            <a:spLocks noGrp="1"/>
          </p:cNvSpPr>
          <p:nvPr>
            <p:ph type="body" sz="quarter" idx="14"/>
          </p:nvPr>
        </p:nvSpPr>
        <p:spPr>
          <a:xfrm>
            <a:off x="304800" y="1498600"/>
            <a:ext cx="2438400" cy="4745565"/>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8600"/>
            <a:ext cx="2438400" cy="4745565"/>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613161719"/>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498600"/>
            <a:ext cx="5486400" cy="46339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Text Placeholder 5"/>
          <p:cNvSpPr>
            <a:spLocks noGrp="1"/>
          </p:cNvSpPr>
          <p:nvPr>
            <p:ph type="body" sz="quarter" idx="12"/>
          </p:nvPr>
        </p:nvSpPr>
        <p:spPr>
          <a:xfrm>
            <a:off x="6400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8364921"/>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498606"/>
            <a:ext cx="5486400" cy="463396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Text Placeholder 5"/>
          <p:cNvSpPr>
            <a:spLocks noGrp="1"/>
          </p:cNvSpPr>
          <p:nvPr>
            <p:ph type="body" sz="quarter" idx="12"/>
          </p:nvPr>
        </p:nvSpPr>
        <p:spPr>
          <a:xfrm>
            <a:off x="6400800" y="1498606"/>
            <a:ext cx="5486400" cy="4633969"/>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4"/>
            <a:ext cx="5486400" cy="669552"/>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5427976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endParaRPr lang="en-US" dirty="0">
              <a:solidFill>
                <a:srgbClr val="000000"/>
              </a:solidFill>
            </a:endParaRP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dirty="0"/>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4700561"/>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080297801"/>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Tree>
    <p:extLst>
      <p:ext uri="{BB962C8B-B14F-4D97-AF65-F5344CB8AC3E}">
        <p14:creationId xmlns:p14="http://schemas.microsoft.com/office/powerpoint/2010/main" val="1196553224"/>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12" name="Text Placeholder 11"/>
          <p:cNvSpPr>
            <a:spLocks noGrp="1"/>
          </p:cNvSpPr>
          <p:nvPr>
            <p:ph type="body" sz="quarter" idx="13"/>
          </p:nvPr>
        </p:nvSpPr>
        <p:spPr>
          <a:xfrm>
            <a:off x="304800" y="256032"/>
            <a:ext cx="5486400" cy="681744"/>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98607"/>
            <a:ext cx="5486400" cy="4616075"/>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28463149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 2018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27839824"/>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 2018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58136293"/>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39427420"/>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 2018 IBM Corporation</a:t>
            </a:r>
            <a:endParaRPr lang="en-US"/>
          </a:p>
        </p:txBody>
      </p:sp>
    </p:spTree>
    <p:extLst>
      <p:ext uri="{BB962C8B-B14F-4D97-AF65-F5344CB8AC3E}">
        <p14:creationId xmlns:p14="http://schemas.microsoft.com/office/powerpoint/2010/main" val="18646587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 2018 IBM Corporation</a:t>
            </a:r>
            <a:endParaRPr lang="en-US"/>
          </a:p>
        </p:txBody>
      </p:sp>
    </p:spTree>
    <p:extLst>
      <p:ext uri="{BB962C8B-B14F-4D97-AF65-F5344CB8AC3E}">
        <p14:creationId xmlns:p14="http://schemas.microsoft.com/office/powerpoint/2010/main" val="415950256"/>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Text Placeholder 5"/>
          <p:cNvSpPr>
            <a:spLocks noGrp="1"/>
          </p:cNvSpPr>
          <p:nvPr>
            <p:ph type="body" sz="quarter" idx="12"/>
          </p:nvPr>
        </p:nvSpPr>
        <p:spPr>
          <a:xfrm>
            <a:off x="304800" y="1498607"/>
            <a:ext cx="2438400" cy="46330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5759905"/>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1498606"/>
            <a:ext cx="8534400" cy="4489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2394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Text Box 10"/>
          <p:cNvSpPr txBox="1">
            <a:spLocks noChangeArrowheads="1"/>
          </p:cNvSpPr>
          <p:nvPr/>
        </p:nvSpPr>
        <p:spPr bwMode="auto">
          <a:xfrm>
            <a:off x="9550400" y="6553200"/>
            <a:ext cx="2374900" cy="214313"/>
          </a:xfrm>
          <a:prstGeom prst="rect">
            <a:avLst/>
          </a:prstGeom>
          <a:noFill/>
          <a:ln>
            <a:noFill/>
          </a:ln>
          <a:effec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fontAlgn="base">
              <a:spcBef>
                <a:spcPct val="0"/>
              </a:spcBef>
              <a:spcAft>
                <a:spcPct val="0"/>
              </a:spcAft>
              <a:defRPr/>
            </a:pPr>
            <a:r>
              <a:rPr lang="en-AU" altLang="en-US" sz="800" dirty="0">
                <a:solidFill>
                  <a:srgbClr val="000000"/>
                </a:solidFill>
              </a:rPr>
              <a:t>© Copyright IBM Corporation </a:t>
            </a:r>
            <a:r>
              <a:rPr lang="is-IS" altLang="en-US" sz="800" dirty="0">
                <a:solidFill>
                  <a:srgbClr val="000000"/>
                </a:solidFill>
              </a:rPr>
              <a:t>2020</a:t>
            </a:r>
            <a:endParaRPr lang="en-AU" altLang="en-US" sz="800" dirty="0">
              <a:solidFill>
                <a:srgbClr val="000000"/>
              </a:solidFill>
            </a:endParaRPr>
          </a:p>
        </p:txBody>
      </p:sp>
      <p:sp>
        <p:nvSpPr>
          <p:cNvPr id="3" name="Line 23"/>
          <p:cNvSpPr>
            <a:spLocks noChangeShapeType="1"/>
          </p:cNvSpPr>
          <p:nvPr/>
        </p:nvSpPr>
        <p:spPr bwMode="auto">
          <a:xfrm flipV="1">
            <a:off x="366713" y="404813"/>
            <a:ext cx="11458575"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ndParaRPr>
          </a:p>
        </p:txBody>
      </p:sp>
      <p:sp>
        <p:nvSpPr>
          <p:cNvPr id="5" name="TextBox 1"/>
          <p:cNvSpPr txBox="1">
            <a:spLocks noChangeArrowheads="1"/>
          </p:cNvSpPr>
          <p:nvPr userDrawn="1"/>
        </p:nvSpPr>
        <p:spPr bwMode="auto">
          <a:xfrm>
            <a:off x="400050" y="116910"/>
            <a:ext cx="875240" cy="215444"/>
          </a:xfrm>
          <a:prstGeom prst="rect">
            <a:avLst/>
          </a:prstGeom>
          <a:noFill/>
          <a:ln>
            <a:noFill/>
          </a:ln>
        </p:spPr>
        <p:txBody>
          <a:bodyPr wrap="none" lIns="0" tIns="0" rIns="0" bIns="0" anchor="ctr">
            <a:spAutoFit/>
          </a:bodyPr>
          <a:lstStyle>
            <a:lvl1pPr>
              <a:defRPr>
                <a:solidFill>
                  <a:schemeClr val="tx1"/>
                </a:solidFill>
                <a:latin typeface="HelvNeue Light for IBM" charset="0"/>
                <a:ea typeface="ＭＳ Ｐゴシック" charset="0"/>
              </a:defRPr>
            </a:lvl1pPr>
            <a:lvl2pPr marL="742950" indent="-285750">
              <a:defRPr>
                <a:solidFill>
                  <a:schemeClr val="tx1"/>
                </a:solidFill>
                <a:latin typeface="HelvNeue Light for IBM" charset="0"/>
                <a:ea typeface="ＭＳ Ｐゴシック" charset="0"/>
              </a:defRPr>
            </a:lvl2pPr>
            <a:lvl3pPr marL="1143000" indent="-228600">
              <a:defRPr>
                <a:solidFill>
                  <a:schemeClr val="tx1"/>
                </a:solidFill>
                <a:latin typeface="HelvNeue Light for IBM" charset="0"/>
                <a:ea typeface="ＭＳ Ｐゴシック" charset="0"/>
              </a:defRPr>
            </a:lvl3pPr>
            <a:lvl4pPr marL="1600200" indent="-228600">
              <a:defRPr>
                <a:solidFill>
                  <a:schemeClr val="tx1"/>
                </a:solidFill>
                <a:latin typeface="HelvNeue Light for IBM" charset="0"/>
                <a:ea typeface="ＭＳ Ｐゴシック" charset="0"/>
              </a:defRPr>
            </a:lvl4pPr>
            <a:lvl5pPr marL="2057400" indent="-228600">
              <a:defRPr>
                <a:solidFill>
                  <a:schemeClr val="tx1"/>
                </a:solidFill>
                <a:latin typeface="HelvNeue Light for IBM" charset="0"/>
                <a:ea typeface="ＭＳ Ｐゴシック" charset="0"/>
              </a:defRPr>
            </a:lvl5pPr>
            <a:lvl6pPr marL="2514600" indent="-228600" fontAlgn="base">
              <a:spcBef>
                <a:spcPct val="0"/>
              </a:spcBef>
              <a:spcAft>
                <a:spcPct val="0"/>
              </a:spcAft>
              <a:defRPr>
                <a:solidFill>
                  <a:schemeClr val="tx1"/>
                </a:solidFill>
                <a:latin typeface="HelvNeue Light for IBM" charset="0"/>
                <a:ea typeface="ＭＳ Ｐゴシック" charset="0"/>
              </a:defRPr>
            </a:lvl6pPr>
            <a:lvl7pPr marL="2971800" indent="-228600" fontAlgn="base">
              <a:spcBef>
                <a:spcPct val="0"/>
              </a:spcBef>
              <a:spcAft>
                <a:spcPct val="0"/>
              </a:spcAft>
              <a:defRPr>
                <a:solidFill>
                  <a:schemeClr val="tx1"/>
                </a:solidFill>
                <a:latin typeface="HelvNeue Light for IBM" charset="0"/>
                <a:ea typeface="ＭＳ Ｐゴシック" charset="0"/>
              </a:defRPr>
            </a:lvl7pPr>
            <a:lvl8pPr marL="3429000" indent="-228600" fontAlgn="base">
              <a:spcBef>
                <a:spcPct val="0"/>
              </a:spcBef>
              <a:spcAft>
                <a:spcPct val="0"/>
              </a:spcAft>
              <a:defRPr>
                <a:solidFill>
                  <a:schemeClr val="tx1"/>
                </a:solidFill>
                <a:latin typeface="HelvNeue Light for IBM" charset="0"/>
                <a:ea typeface="ＭＳ Ｐゴシック" charset="0"/>
              </a:defRPr>
            </a:lvl8pPr>
            <a:lvl9pPr marL="3886200" indent="-228600" fontAlgn="base">
              <a:spcBef>
                <a:spcPct val="0"/>
              </a:spcBef>
              <a:spcAft>
                <a:spcPct val="0"/>
              </a:spcAft>
              <a:defRPr>
                <a:solidFill>
                  <a:schemeClr val="tx1"/>
                </a:solidFill>
                <a:latin typeface="HelvNeue Light for IBM" charset="0"/>
                <a:ea typeface="ＭＳ Ｐゴシック" charset="0"/>
              </a:defRPr>
            </a:lvl9pPr>
          </a:lstStyle>
          <a:p>
            <a:pPr fontAlgn="base">
              <a:spcBef>
                <a:spcPct val="40000"/>
              </a:spcBef>
              <a:spcAft>
                <a:spcPct val="0"/>
              </a:spcAft>
              <a:buFont typeface="Wingdings" charset="0"/>
              <a:buNone/>
              <a:defRPr/>
            </a:pPr>
            <a:r>
              <a:rPr lang="en-US" sz="1400" dirty="0">
                <a:solidFill>
                  <a:srgbClr val="000000"/>
                </a:solidFill>
                <a:latin typeface="Arial" charset="0"/>
              </a:rPr>
              <a:t>IBM</a:t>
            </a:r>
            <a:r>
              <a:rPr lang="en-US" sz="1400" b="1" dirty="0">
                <a:solidFill>
                  <a:srgbClr val="000000"/>
                </a:solidFill>
                <a:latin typeface="Arial" charset="0"/>
              </a:rPr>
              <a:t> Cloud</a:t>
            </a:r>
            <a:endParaRPr lang="en-AU" sz="1400" b="1" dirty="0">
              <a:solidFill>
                <a:srgbClr val="000000"/>
              </a:solidFill>
              <a:latin typeface="Arial" charset="0"/>
            </a:endParaRPr>
          </a:p>
        </p:txBody>
      </p:sp>
      <p:sp>
        <p:nvSpPr>
          <p:cNvPr id="7" name="Slide Number Placeholder 2"/>
          <p:cNvSpPr>
            <a:spLocks noGrp="1"/>
          </p:cNvSpPr>
          <p:nvPr>
            <p:ph type="sldNum" sz="quarter" idx="11"/>
          </p:nvPr>
        </p:nvSpPr>
        <p:spPr/>
        <p:txBody>
          <a:bodyPr/>
          <a:lstStyle>
            <a:lvl1pPr fontAlgn="auto">
              <a:spcBef>
                <a:spcPts val="0"/>
              </a:spcBef>
              <a:spcAft>
                <a:spcPts val="0"/>
              </a:spcAft>
              <a:defRPr>
                <a:ea typeface="+mn-ea"/>
              </a:defRPr>
            </a:lvl1pPr>
          </a:lstStyle>
          <a:p>
            <a:pPr>
              <a:defRPr/>
            </a:pPr>
            <a:fld id="{F64ED29D-4D31-44B0-AD45-2A77110402D5}" type="slidenum">
              <a:rPr lang="en-AU" altLang="en-US"/>
              <a:pPr>
                <a:defRPr/>
              </a:pPr>
              <a:t>‹#›</a:t>
            </a:fld>
            <a:endParaRPr lang="en-AU" altLang="en-US"/>
          </a:p>
        </p:txBody>
      </p:sp>
      <p:pic>
        <p:nvPicPr>
          <p:cNvPr id="9" name="Picture 8">
            <a:extLst>
              <a:ext uri="{FF2B5EF4-FFF2-40B4-BE49-F238E27FC236}">
                <a16:creationId xmlns:a16="http://schemas.microsoft.com/office/drawing/2014/main" id="{60192318-04B0-DE4F-8AC5-EBD924901D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62276" y="0"/>
            <a:ext cx="378620" cy="378620"/>
          </a:xfrm>
          <a:prstGeom prst="rect">
            <a:avLst/>
          </a:prstGeom>
        </p:spPr>
      </p:pic>
    </p:spTree>
    <p:extLst>
      <p:ext uri="{BB962C8B-B14F-4D97-AF65-F5344CB8AC3E}">
        <p14:creationId xmlns:p14="http://schemas.microsoft.com/office/powerpoint/2010/main" val="14737656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162735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9516332"/>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75048233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98605"/>
            <a:ext cx="5620011" cy="4564585"/>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41031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2279710603"/>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Tree>
    <p:extLst>
      <p:ext uri="{BB962C8B-B14F-4D97-AF65-F5344CB8AC3E}">
        <p14:creationId xmlns:p14="http://schemas.microsoft.com/office/powerpoint/2010/main" val="296418678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72520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974971029"/>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268024054"/>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a:xfrm>
            <a:off x="304800" y="6645056"/>
            <a:ext cx="8534400" cy="182880"/>
          </a:xfrm>
        </p:spPr>
        <p:txBody>
          <a:bodyPr/>
          <a:lstStyle/>
          <a:p>
            <a:r>
              <a:rPr lang="de-DE">
                <a:solidFill>
                  <a:srgbClr val="000000"/>
                </a:solidFill>
              </a:rPr>
              <a:t>IBM Cloud / Fast Start 2018 /  © 2018 IBM Corporation</a:t>
            </a:r>
            <a:endParaRPr lang="en-US">
              <a:solidFill>
                <a:srgbClr val="000000"/>
              </a:solidFill>
            </a:endParaRPr>
          </a:p>
        </p:txBody>
      </p:sp>
      <p:sp>
        <p:nvSpPr>
          <p:cNvPr id="6" name="Slide Number Placeholder 6"/>
          <p:cNvSpPr>
            <a:spLocks noGrp="1"/>
          </p:cNvSpPr>
          <p:nvPr>
            <p:ph type="sldNum" sz="quarter" idx="4"/>
          </p:nvPr>
        </p:nvSpPr>
        <p:spPr>
          <a:xfrm>
            <a:off x="9144000" y="6645056"/>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209599580"/>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TwoUpText_CloudEyebrow">
    <p:spTree>
      <p:nvGrpSpPr>
        <p:cNvPr id="1" name=""/>
        <p:cNvGrpSpPr/>
        <p:nvPr/>
      </p:nvGrpSpPr>
      <p:grpSpPr>
        <a:xfrm>
          <a:off x="0" y="0"/>
          <a:ext cx="0" cy="0"/>
          <a:chOff x="0" y="0"/>
          <a:chExt cx="0" cy="0"/>
        </a:xfrm>
      </p:grpSpPr>
      <p:sp>
        <p:nvSpPr>
          <p:cNvPr id="2" name="Title 1"/>
          <p:cNvSpPr>
            <a:spLocks noGrp="1"/>
          </p:cNvSpPr>
          <p:nvPr>
            <p:ph type="title"/>
          </p:nvPr>
        </p:nvSpPr>
        <p:spPr>
          <a:xfrm>
            <a:off x="471313" y="0"/>
            <a:ext cx="11190816" cy="880533"/>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8" name="Text Placeholder 7"/>
          <p:cNvSpPr>
            <a:spLocks noGrp="1"/>
          </p:cNvSpPr>
          <p:nvPr>
            <p:ph type="body" sz="quarter" idx="10"/>
          </p:nvPr>
        </p:nvSpPr>
        <p:spPr>
          <a:xfrm>
            <a:off x="484719" y="1701802"/>
            <a:ext cx="5408084" cy="1468095"/>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vl2pPr>
              <a:defRPr>
                <a:latin typeface="Helvetica Neue" panose="02000503000000020004" pitchFamily="2" charset="0"/>
                <a:ea typeface="Helvetica Neue" panose="02000503000000020004" pitchFamily="2" charset="0"/>
                <a:cs typeface="Helvetica Neue" panose="02000503000000020004" pitchFamily="2" charset="0"/>
              </a:defRPr>
            </a:lvl2pPr>
            <a:lvl3pPr>
              <a:defRPr>
                <a:latin typeface="Helvetica Neue" panose="02000503000000020004" pitchFamily="2" charset="0"/>
                <a:ea typeface="Helvetica Neue" panose="02000503000000020004" pitchFamily="2" charset="0"/>
                <a:cs typeface="Helvetica Neue" panose="02000503000000020004" pitchFamily="2" charset="0"/>
              </a:defRPr>
            </a:lvl3pPr>
            <a:lvl4pPr>
              <a:defRPr>
                <a:latin typeface="Helvetica Neue" panose="02000503000000020004" pitchFamily="2" charset="0"/>
                <a:ea typeface="Helvetica Neue" panose="02000503000000020004" pitchFamily="2" charset="0"/>
                <a:cs typeface="Helvetica Neue" panose="02000503000000020004" pitchFamily="2" charset="0"/>
              </a:defRPr>
            </a:lvl4pPr>
            <a:lvl5pPr>
              <a:defRPr>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1"/>
          </p:nvPr>
        </p:nvSpPr>
        <p:spPr>
          <a:xfrm>
            <a:off x="6254044" y="1693865"/>
            <a:ext cx="5408085" cy="1468095"/>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vl2pPr>
              <a:defRPr>
                <a:latin typeface="Helvetica Neue" panose="02000503000000020004" pitchFamily="2" charset="0"/>
                <a:ea typeface="Helvetica Neue" panose="02000503000000020004" pitchFamily="2" charset="0"/>
                <a:cs typeface="Helvetica Neue" panose="02000503000000020004" pitchFamily="2" charset="0"/>
              </a:defRPr>
            </a:lvl2pPr>
            <a:lvl3pPr>
              <a:defRPr>
                <a:latin typeface="Helvetica Neue" panose="02000503000000020004" pitchFamily="2" charset="0"/>
                <a:ea typeface="Helvetica Neue" panose="02000503000000020004" pitchFamily="2" charset="0"/>
                <a:cs typeface="Helvetica Neue" panose="02000503000000020004" pitchFamily="2" charset="0"/>
              </a:defRPr>
            </a:lvl3pPr>
            <a:lvl4pPr>
              <a:defRPr>
                <a:latin typeface="Helvetica Neue" panose="02000503000000020004" pitchFamily="2" charset="0"/>
                <a:ea typeface="Helvetica Neue" panose="02000503000000020004" pitchFamily="2" charset="0"/>
                <a:cs typeface="Helvetica Neue" panose="02000503000000020004" pitchFamily="2" charset="0"/>
              </a:defRPr>
            </a:lvl4pPr>
            <a:lvl5pPr>
              <a:defRPr>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a:extLst>
              <a:ext uri="{FF2B5EF4-FFF2-40B4-BE49-F238E27FC236}">
                <a16:creationId xmlns:a16="http://schemas.microsoft.com/office/drawing/2014/main" id="{9A2C8239-411F-4848-9D13-D7D8E53CA298}"/>
              </a:ext>
            </a:extLst>
          </p:cNvPr>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solidFill>
                  <a:prstClr val="black"/>
                </a:solidFill>
              </a:rPr>
              <a:pPr/>
              <a:t>‹#›</a:t>
            </a:fld>
            <a:endParaRPr lang="en-US" dirty="0">
              <a:solidFill>
                <a:prstClr val="black"/>
              </a:solidFill>
            </a:endParaRPr>
          </a:p>
        </p:txBody>
      </p:sp>
      <p:sp>
        <p:nvSpPr>
          <p:cNvPr id="6" name="Footer Placeholder 8">
            <a:extLst>
              <a:ext uri="{FF2B5EF4-FFF2-40B4-BE49-F238E27FC236}">
                <a16:creationId xmlns:a16="http://schemas.microsoft.com/office/drawing/2014/main" id="{6256B459-8D23-434F-AF95-A04CECADA20B}"/>
              </a:ext>
            </a:extLst>
          </p:cNvPr>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solidFill>
                  <a:prstClr val="black"/>
                </a:solidFill>
              </a:rPr>
              <a:t>© 2018 IBM Corporation</a:t>
            </a:r>
            <a:endParaRPr lang="en-US" dirty="0">
              <a:solidFill>
                <a:prstClr val="black"/>
              </a:solidFill>
            </a:endParaRPr>
          </a:p>
        </p:txBody>
      </p:sp>
    </p:spTree>
    <p:extLst>
      <p:ext uri="{BB962C8B-B14F-4D97-AF65-F5344CB8AC3E}">
        <p14:creationId xmlns:p14="http://schemas.microsoft.com/office/powerpoint/2010/main" val="944610229"/>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lvl1pPr>
              <a:defRPr/>
            </a:lvl1pPr>
          </a:lstStyle>
          <a:p>
            <a:r>
              <a:rPr lang="en-US" dirty="0"/>
              <a:t>Click icon to add picture</a:t>
            </a:r>
          </a:p>
        </p:txBody>
      </p:sp>
      <p:sp>
        <p:nvSpPr>
          <p:cNvPr id="2" name="Title 1"/>
          <p:cNvSpPr>
            <a:spLocks noGrp="1"/>
          </p:cNvSpPr>
          <p:nvPr>
            <p:ph type="title"/>
          </p:nvPr>
        </p:nvSpPr>
        <p:spPr>
          <a:xfrm>
            <a:off x="304800" y="548640"/>
            <a:ext cx="5486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043189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ga-IE"/>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ga-IE"/>
              <a:t>Click to edit Master subtitle style</a:t>
            </a:r>
            <a:endParaRPr lang="en-US"/>
          </a:p>
        </p:txBody>
      </p:sp>
      <p:sp>
        <p:nvSpPr>
          <p:cNvPr id="4" name="Date Placeholder 3"/>
          <p:cNvSpPr>
            <a:spLocks noGrp="1"/>
          </p:cNvSpPr>
          <p:nvPr>
            <p:ph type="dt" sz="half" idx="10"/>
          </p:nvPr>
        </p:nvSpPr>
        <p:spPr/>
        <p:txBody>
          <a:bodyPr/>
          <a:lstStyle/>
          <a:p>
            <a:fld id="{D1D1DC96-2075-7847-B014-2AB1CDE2CC6A}" type="datetimeFigureOut">
              <a:rPr lang="en-US" smtClean="0"/>
              <a:t>5/27/20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B1E5A3-FAFB-B844-A33B-1BAB240620E5}" type="slidenum">
              <a:rPr lang="en-US" smtClean="0"/>
              <a:t>‹#›</a:t>
            </a:fld>
            <a:endParaRPr lang="en-US" dirty="0"/>
          </a:p>
        </p:txBody>
      </p:sp>
    </p:spTree>
    <p:extLst>
      <p:ext uri="{BB962C8B-B14F-4D97-AF65-F5344CB8AC3E}">
        <p14:creationId xmlns:p14="http://schemas.microsoft.com/office/powerpoint/2010/main" val="519755187"/>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Content Placeholder 2"/>
          <p:cNvSpPr>
            <a:spLocks noGrp="1"/>
          </p:cNvSpPr>
          <p:nvPr>
            <p:ph idx="1"/>
          </p:nvPr>
        </p:nvSpPr>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p:txBody>
          <a:bodyPr/>
          <a:lstStyle/>
          <a:p>
            <a:fld id="{D1D1DC96-2075-7847-B014-2AB1CDE2CC6A}" type="datetimeFigureOut">
              <a:rPr lang="en-US" smtClean="0"/>
              <a:t>5/27/20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B1E5A3-FAFB-B844-A33B-1BAB240620E5}" type="slidenum">
              <a:rPr lang="en-US" smtClean="0"/>
              <a:t>‹#›</a:t>
            </a:fld>
            <a:endParaRPr lang="en-US" dirty="0"/>
          </a:p>
        </p:txBody>
      </p:sp>
    </p:spTree>
    <p:extLst>
      <p:ext uri="{BB962C8B-B14F-4D97-AF65-F5344CB8AC3E}">
        <p14:creationId xmlns:p14="http://schemas.microsoft.com/office/powerpoint/2010/main" val="2591500595"/>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ga-IE"/>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ga-IE"/>
              <a:t>Click to edit Master text styles</a:t>
            </a:r>
          </a:p>
        </p:txBody>
      </p:sp>
      <p:sp>
        <p:nvSpPr>
          <p:cNvPr id="4" name="Date Placeholder 3"/>
          <p:cNvSpPr>
            <a:spLocks noGrp="1"/>
          </p:cNvSpPr>
          <p:nvPr>
            <p:ph type="dt" sz="half" idx="10"/>
          </p:nvPr>
        </p:nvSpPr>
        <p:spPr/>
        <p:txBody>
          <a:bodyPr/>
          <a:lstStyle/>
          <a:p>
            <a:fld id="{D1D1DC96-2075-7847-B014-2AB1CDE2CC6A}" type="datetimeFigureOut">
              <a:rPr lang="en-US" smtClean="0"/>
              <a:t>5/27/20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175640524"/>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Date Placeholder 4"/>
          <p:cNvSpPr>
            <a:spLocks noGrp="1"/>
          </p:cNvSpPr>
          <p:nvPr>
            <p:ph type="dt" sz="half" idx="10"/>
          </p:nvPr>
        </p:nvSpPr>
        <p:spPr/>
        <p:txBody>
          <a:bodyPr/>
          <a:lstStyle/>
          <a:p>
            <a:fld id="{D1D1DC96-2075-7847-B014-2AB1CDE2CC6A}" type="datetimeFigureOut">
              <a:rPr lang="en-US" smtClean="0"/>
              <a:t>5/27/20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2696157201"/>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ga-IE"/>
              <a:t>Click to edit Master title style</a:t>
            </a:r>
            <a:endParaRPr lang="en-US"/>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ga-IE"/>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ga-IE"/>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7" name="Date Placeholder 6"/>
          <p:cNvSpPr>
            <a:spLocks noGrp="1"/>
          </p:cNvSpPr>
          <p:nvPr>
            <p:ph type="dt" sz="half" idx="10"/>
          </p:nvPr>
        </p:nvSpPr>
        <p:spPr/>
        <p:txBody>
          <a:bodyPr/>
          <a:lstStyle/>
          <a:p>
            <a:fld id="{D1D1DC96-2075-7847-B014-2AB1CDE2CC6A}" type="datetimeFigureOut">
              <a:rPr lang="en-US" smtClean="0"/>
              <a:t>5/27/20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3453412154"/>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Date Placeholder 2"/>
          <p:cNvSpPr>
            <a:spLocks noGrp="1"/>
          </p:cNvSpPr>
          <p:nvPr>
            <p:ph type="dt" sz="half" idx="10"/>
          </p:nvPr>
        </p:nvSpPr>
        <p:spPr/>
        <p:txBody>
          <a:bodyPr/>
          <a:lstStyle/>
          <a:p>
            <a:fld id="{D1D1DC96-2075-7847-B014-2AB1CDE2CC6A}" type="datetimeFigureOut">
              <a:rPr lang="en-US" smtClean="0"/>
              <a:t>5/27/20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AB1E5A3-FAFB-B844-A33B-1BAB240620E5}" type="slidenum">
              <a:rPr lang="en-US" smtClean="0"/>
              <a:t>‹#›</a:t>
            </a:fld>
            <a:endParaRPr lang="en-US" dirty="0"/>
          </a:p>
        </p:txBody>
      </p:sp>
    </p:spTree>
    <p:extLst>
      <p:ext uri="{BB962C8B-B14F-4D97-AF65-F5344CB8AC3E}">
        <p14:creationId xmlns:p14="http://schemas.microsoft.com/office/powerpoint/2010/main" val="4284418224"/>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D1DC96-2075-7847-B014-2AB1CDE2CC6A}" type="datetimeFigureOut">
              <a:rPr lang="en-US" smtClean="0"/>
              <a:t>5/27/20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362761649"/>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ga-IE"/>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ga-IE"/>
              <a:t>Click to edit Master text styles</a:t>
            </a:r>
          </a:p>
        </p:txBody>
      </p:sp>
      <p:sp>
        <p:nvSpPr>
          <p:cNvPr id="5" name="Date Placeholder 4"/>
          <p:cNvSpPr>
            <a:spLocks noGrp="1"/>
          </p:cNvSpPr>
          <p:nvPr>
            <p:ph type="dt" sz="half" idx="10"/>
          </p:nvPr>
        </p:nvSpPr>
        <p:spPr/>
        <p:txBody>
          <a:bodyPr/>
          <a:lstStyle/>
          <a:p>
            <a:fld id="{D1D1DC96-2075-7847-B014-2AB1CDE2CC6A}" type="datetimeFigureOut">
              <a:rPr lang="en-US" smtClean="0"/>
              <a:t>5/27/20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114709808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ga-IE"/>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ga-IE"/>
              <a:t>Drag picture to placeholder or click icon to add</a:t>
            </a:r>
            <a:endParaRPr lang="en-US" dirty="0"/>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ga-IE"/>
              <a:t>Click to edit Master text styles</a:t>
            </a:r>
          </a:p>
        </p:txBody>
      </p:sp>
      <p:sp>
        <p:nvSpPr>
          <p:cNvPr id="5" name="Date Placeholder 4"/>
          <p:cNvSpPr>
            <a:spLocks noGrp="1"/>
          </p:cNvSpPr>
          <p:nvPr>
            <p:ph type="dt" sz="half" idx="10"/>
          </p:nvPr>
        </p:nvSpPr>
        <p:spPr/>
        <p:txBody>
          <a:bodyPr/>
          <a:lstStyle/>
          <a:p>
            <a:fld id="{D1D1DC96-2075-7847-B014-2AB1CDE2CC6A}" type="datetimeFigureOut">
              <a:rPr lang="en-US" smtClean="0"/>
              <a:t>5/27/20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2121399895"/>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p:txBody>
          <a:bodyPr/>
          <a:lstStyle/>
          <a:p>
            <a:fld id="{D1D1DC96-2075-7847-B014-2AB1CDE2CC6A}" type="datetimeFigureOut">
              <a:rPr lang="en-US" smtClean="0"/>
              <a:t>5/27/20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33361165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lvl1pPr>
              <a:defRPr/>
            </a:lvl1pPr>
          </a:lstStyle>
          <a:p>
            <a:r>
              <a:rPr lang="en-US" dirty="0"/>
              <a:t>Click icon to add picture</a:t>
            </a:r>
          </a:p>
        </p:txBody>
      </p:sp>
      <p:sp>
        <p:nvSpPr>
          <p:cNvPr id="2" name="Title 1"/>
          <p:cNvSpPr>
            <a:spLocks noGrp="1"/>
          </p:cNvSpPr>
          <p:nvPr>
            <p:ph type="title"/>
          </p:nvPr>
        </p:nvSpPr>
        <p:spPr>
          <a:xfrm>
            <a:off x="304800" y="268224"/>
            <a:ext cx="5486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274453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ga-IE"/>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p:txBody>
          <a:bodyPr/>
          <a:lstStyle/>
          <a:p>
            <a:fld id="{D1D1DC96-2075-7847-B014-2AB1CDE2CC6A}" type="datetimeFigureOut">
              <a:rPr lang="en-US" smtClean="0"/>
              <a:t>5/27/20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1786416306"/>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type="tx">
  <p:cSld name="2_Title Slide">
    <p:spTree>
      <p:nvGrpSpPr>
        <p:cNvPr id="1" name=""/>
        <p:cNvGrpSpPr/>
        <p:nvPr/>
      </p:nvGrpSpPr>
      <p:grpSpPr>
        <a:xfrm>
          <a:off x="0" y="0"/>
          <a:ext cx="0" cy="0"/>
          <a:chOff x="0" y="0"/>
          <a:chExt cx="0" cy="0"/>
        </a:xfrm>
      </p:grpSpPr>
      <p:sp>
        <p:nvSpPr>
          <p:cNvPr id="94" name="Shape 94"/>
          <p:cNvSpPr>
            <a:spLocks noGrp="1"/>
          </p:cNvSpPr>
          <p:nvPr>
            <p:ph type="title"/>
          </p:nvPr>
        </p:nvSpPr>
        <p:spPr>
          <a:xfrm>
            <a:off x="423331" y="2585341"/>
            <a:ext cx="10893779" cy="478003"/>
          </a:xfrm>
          <a:prstGeom prst="rect">
            <a:avLst/>
          </a:prstGeom>
        </p:spPr>
        <p:txBody>
          <a:bodyPr lIns="28573" tIns="28573" rIns="28573" bIns="28573"/>
          <a:lstStyle>
            <a:lvl1pPr>
              <a:defRPr sz="4800" b="1"/>
            </a:lvl1pPr>
          </a:lstStyle>
          <a:p>
            <a:pPr lvl="0">
              <a:defRPr sz="1800" b="0">
                <a:solidFill>
                  <a:srgbClr val="000000"/>
                </a:solidFill>
              </a:defRPr>
            </a:pPr>
            <a:r>
              <a:rPr lang="ga-IE" sz="4800" b="1">
                <a:solidFill>
                  <a:srgbClr val="1174B8"/>
                </a:solidFill>
              </a:rPr>
              <a:t>Click to edit Master title style</a:t>
            </a:r>
            <a:endParaRPr sz="4800" b="1">
              <a:solidFill>
                <a:srgbClr val="1174B8"/>
              </a:solidFill>
            </a:endParaRPr>
          </a:p>
        </p:txBody>
      </p:sp>
      <p:sp>
        <p:nvSpPr>
          <p:cNvPr id="95" name="Shape 95"/>
          <p:cNvSpPr>
            <a:spLocks noGrp="1"/>
          </p:cNvSpPr>
          <p:nvPr>
            <p:ph type="body" idx="1"/>
          </p:nvPr>
        </p:nvSpPr>
        <p:spPr>
          <a:xfrm>
            <a:off x="437443" y="3021008"/>
            <a:ext cx="10893779" cy="365661"/>
          </a:xfrm>
          <a:prstGeom prst="rect">
            <a:avLst/>
          </a:prstGeom>
        </p:spPr>
        <p:txBody>
          <a:bodyPr lIns="28573" tIns="28573" rIns="28573" bIns="28573">
            <a:normAutofit/>
          </a:bodyPr>
          <a:lstStyle>
            <a:lvl1pPr marL="594345" indent="-594345">
              <a:spcBef>
                <a:spcPts val="933"/>
              </a:spcBef>
              <a:buSzPct val="100000"/>
              <a:buFont typeface="Arial"/>
              <a:buChar char="•"/>
              <a:defRPr sz="3467">
                <a:latin typeface="Calibri"/>
                <a:ea typeface="Calibri"/>
                <a:cs typeface="Calibri"/>
                <a:sym typeface="Calibri"/>
              </a:defRPr>
            </a:lvl1pPr>
            <a:lvl2pPr marL="1470622" indent="-495288">
              <a:spcBef>
                <a:spcPts val="933"/>
              </a:spcBef>
              <a:buSzPct val="100000"/>
              <a:buFont typeface="Arial"/>
              <a:buChar char="–"/>
              <a:defRPr sz="3467">
                <a:latin typeface="Calibri"/>
                <a:ea typeface="Calibri"/>
                <a:cs typeface="Calibri"/>
                <a:sym typeface="Calibri"/>
              </a:defRPr>
            </a:lvl2pPr>
            <a:lvl3pPr marL="2346901" indent="-396230">
              <a:spcBef>
                <a:spcPts val="933"/>
              </a:spcBef>
              <a:buSzPct val="100000"/>
              <a:buFont typeface="Arial"/>
              <a:buChar char="•"/>
              <a:defRPr sz="3467">
                <a:latin typeface="Calibri"/>
                <a:ea typeface="Calibri"/>
                <a:cs typeface="Calibri"/>
                <a:sym typeface="Calibri"/>
              </a:defRPr>
            </a:lvl3pPr>
            <a:lvl4pPr marL="3322237" indent="-396230">
              <a:spcBef>
                <a:spcPts val="933"/>
              </a:spcBef>
              <a:buSzPct val="100000"/>
              <a:buFont typeface="Arial"/>
              <a:buChar char="–"/>
              <a:defRPr sz="3467">
                <a:latin typeface="Calibri"/>
                <a:ea typeface="Calibri"/>
                <a:cs typeface="Calibri"/>
                <a:sym typeface="Calibri"/>
              </a:defRPr>
            </a:lvl4pPr>
            <a:lvl5pPr marL="4297573" indent="-396230">
              <a:spcBef>
                <a:spcPts val="933"/>
              </a:spcBef>
              <a:buSzPct val="100000"/>
              <a:buFont typeface="Arial"/>
              <a:buChar char="»"/>
              <a:defRPr sz="3467">
                <a:latin typeface="Calibri"/>
                <a:ea typeface="Calibri"/>
                <a:cs typeface="Calibri"/>
                <a:sym typeface="Calibri"/>
              </a:defRPr>
            </a:lvl5pPr>
          </a:lstStyle>
          <a:p>
            <a:pPr lvl="0">
              <a:defRPr sz="1800">
                <a:solidFill>
                  <a:srgbClr val="000000"/>
                </a:solidFill>
              </a:defRPr>
            </a:pPr>
            <a:r>
              <a:rPr lang="ga-IE" sz="3467">
                <a:solidFill>
                  <a:srgbClr val="888888"/>
                </a:solidFill>
              </a:rPr>
              <a:t>Click to edit Master text styles</a:t>
            </a:r>
          </a:p>
          <a:p>
            <a:pPr lvl="1">
              <a:defRPr sz="1800">
                <a:solidFill>
                  <a:srgbClr val="000000"/>
                </a:solidFill>
              </a:defRPr>
            </a:pPr>
            <a:r>
              <a:rPr lang="ga-IE" sz="3467">
                <a:solidFill>
                  <a:srgbClr val="888888"/>
                </a:solidFill>
              </a:rPr>
              <a:t>Second level</a:t>
            </a:r>
          </a:p>
          <a:p>
            <a:pPr lvl="2">
              <a:defRPr sz="1800">
                <a:solidFill>
                  <a:srgbClr val="000000"/>
                </a:solidFill>
              </a:defRPr>
            </a:pPr>
            <a:r>
              <a:rPr lang="ga-IE" sz="3467">
                <a:solidFill>
                  <a:srgbClr val="888888"/>
                </a:solidFill>
              </a:rPr>
              <a:t>Third level</a:t>
            </a:r>
          </a:p>
          <a:p>
            <a:pPr lvl="3">
              <a:defRPr sz="1800">
                <a:solidFill>
                  <a:srgbClr val="000000"/>
                </a:solidFill>
              </a:defRPr>
            </a:pPr>
            <a:r>
              <a:rPr lang="ga-IE" sz="3467">
                <a:solidFill>
                  <a:srgbClr val="888888"/>
                </a:solidFill>
              </a:rPr>
              <a:t>Fourth level</a:t>
            </a:r>
          </a:p>
          <a:p>
            <a:pPr lvl="4">
              <a:defRPr sz="1800">
                <a:solidFill>
                  <a:srgbClr val="000000"/>
                </a:solidFill>
              </a:defRPr>
            </a:pPr>
            <a:r>
              <a:rPr lang="ga-IE" sz="3467">
                <a:solidFill>
                  <a:srgbClr val="888888"/>
                </a:solidFill>
              </a:rPr>
              <a:t>Fifth level</a:t>
            </a:r>
            <a:endParaRPr sz="3467">
              <a:solidFill>
                <a:srgbClr val="888888"/>
              </a:solidFill>
            </a:endParaRPr>
          </a:p>
        </p:txBody>
      </p:sp>
    </p:spTree>
    <p:extLst>
      <p:ext uri="{BB962C8B-B14F-4D97-AF65-F5344CB8AC3E}">
        <p14:creationId xmlns:p14="http://schemas.microsoft.com/office/powerpoint/2010/main" val="3108923795"/>
      </p:ext>
    </p:extLst>
  </p:cSld>
  <p:clrMapOvr>
    <a:masterClrMapping/>
  </p:clrMapOvr>
  <p:transition spd="med"/>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tx">
  <p:cSld name="Title &amp; Subtitle copy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229095"/>
      </p:ext>
    </p:extLst>
  </p:cSld>
  <p:clrMapOvr>
    <a:masterClrMapping/>
  </p:clrMapOvr>
  <p:transition spd="med"/>
</p:sldLayout>
</file>

<file path=ppt/slideLayouts/slideLayout323.xml><?xml version="1.0" encoding="utf-8"?>
<p:sldLayout xmlns:a="http://schemas.openxmlformats.org/drawingml/2006/main" xmlns:r="http://schemas.openxmlformats.org/officeDocument/2006/relationships" xmlns:p="http://schemas.openxmlformats.org/presentationml/2006/main">
  <p:cSld name="Vertical layout">
    <p:spTree>
      <p:nvGrpSpPr>
        <p:cNvPr id="1" name=""/>
        <p:cNvGrpSpPr/>
        <p:nvPr/>
      </p:nvGrpSpPr>
      <p:grpSpPr>
        <a:xfrm>
          <a:off x="0" y="0"/>
          <a:ext cx="0" cy="0"/>
          <a:chOff x="0" y="0"/>
          <a:chExt cx="0" cy="0"/>
        </a:xfrm>
      </p:grpSpPr>
      <p:sp>
        <p:nvSpPr>
          <p:cNvPr id="13" name="Rectangle 12"/>
          <p:cNvSpPr/>
          <p:nvPr/>
        </p:nvSpPr>
        <p:spPr>
          <a:xfrm>
            <a:off x="0" y="4846320"/>
            <a:ext cx="12192000" cy="2011680"/>
          </a:xfrm>
          <a:prstGeom prst="rect">
            <a:avLst/>
          </a:prstGeom>
          <a:solidFill>
            <a:srgbClr val="085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grpSp>
        <p:nvGrpSpPr>
          <p:cNvPr id="3" name="Group 2"/>
          <p:cNvGrpSpPr/>
          <p:nvPr/>
        </p:nvGrpSpPr>
        <p:grpSpPr>
          <a:xfrm>
            <a:off x="480937" y="268819"/>
            <a:ext cx="675615" cy="172508"/>
            <a:chOff x="360699" y="268817"/>
            <a:chExt cx="506711" cy="172508"/>
          </a:xfrm>
          <a:solidFill>
            <a:srgbClr val="08557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grpSp>
      <p:sp>
        <p:nvSpPr>
          <p:cNvPr id="11" name="TextBox 10"/>
          <p:cNvSpPr txBox="1"/>
          <p:nvPr/>
        </p:nvSpPr>
        <p:spPr>
          <a:xfrm>
            <a:off x="11643629" y="6605815"/>
            <a:ext cx="442544" cy="164212"/>
          </a:xfrm>
          <a:prstGeom prst="rect">
            <a:avLst/>
          </a:prstGeom>
          <a:noFill/>
        </p:spPr>
        <p:txBody>
          <a:bodyPr wrap="square" lIns="0" tIns="0" rIns="0" bIns="0" rtlCol="0" anchor="ctr" anchorCtr="0">
            <a:spAutoFit/>
          </a:bodyPr>
          <a:lstStyle/>
          <a:p>
            <a:pPr defTabSz="609585"/>
            <a:fld id="{9B56CEAA-430B-E444-BEC6-7F9CF6806FD6}" type="slidenum">
              <a:rPr lang="en-US" sz="1067" kern="0" spc="-40">
                <a:solidFill>
                  <a:srgbClr val="FFFFFF"/>
                </a:solidFill>
                <a:cs typeface="Arial"/>
              </a:rPr>
              <a:pPr defTabSz="609585"/>
              <a:t>‹#›</a:t>
            </a:fld>
            <a:endParaRPr lang="en-US" sz="1067" kern="0" spc="-40" dirty="0">
              <a:solidFill>
                <a:srgbClr val="FFFFFF"/>
              </a:solidFill>
              <a:cs typeface="Arial"/>
            </a:endParaRPr>
          </a:p>
        </p:txBody>
      </p:sp>
      <p:sp>
        <p:nvSpPr>
          <p:cNvPr id="10" name="TextBox 9"/>
          <p:cNvSpPr txBox="1"/>
          <p:nvPr/>
        </p:nvSpPr>
        <p:spPr>
          <a:xfrm>
            <a:off x="10534529" y="6605815"/>
            <a:ext cx="1097280" cy="164212"/>
          </a:xfrm>
          <a:prstGeom prst="rect">
            <a:avLst/>
          </a:prstGeom>
          <a:noFill/>
        </p:spPr>
        <p:txBody>
          <a:bodyPr wrap="square" lIns="0" tIns="0" rIns="0" bIns="0" rtlCol="0" anchor="ctr" anchorCtr="0">
            <a:spAutoFit/>
          </a:bodyPr>
          <a:lstStyle/>
          <a:p>
            <a:pPr defTabSz="609585"/>
            <a:r>
              <a:rPr lang="en-US" sz="1067" kern="0" spc="-40" dirty="0">
                <a:solidFill>
                  <a:srgbClr val="FFFFFF"/>
                </a:solidFill>
                <a:cs typeface="Arial"/>
              </a:rPr>
              <a:t>© IBM Corporation </a:t>
            </a:r>
          </a:p>
        </p:txBody>
      </p:sp>
      <p:pic>
        <p:nvPicPr>
          <p:cNvPr id="14" name="Picture 13" descr="cloud_only copy.png"/>
          <p:cNvPicPr>
            <a:picLocks noChangeAspect="1"/>
          </p:cNvPicPr>
          <p:nvPr/>
        </p:nvPicPr>
        <p:blipFill rotWithShape="1">
          <a:blip r:embed="rId2" cstate="print">
            <a:alphaModFix/>
            <a:extLst>
              <a:ext uri="{28A0092B-C50C-407E-A947-70E740481C1C}">
                <a14:useLocalDpi xmlns:a14="http://schemas.microsoft.com/office/drawing/2010/main"/>
              </a:ext>
            </a:extLst>
          </a:blip>
          <a:stretch/>
        </p:blipFill>
        <p:spPr>
          <a:xfrm>
            <a:off x="315878" y="6086395"/>
            <a:ext cx="796613" cy="601524"/>
          </a:xfrm>
          <a:prstGeom prst="rect">
            <a:avLst/>
          </a:prstGeom>
        </p:spPr>
      </p:pic>
      <p:sp>
        <p:nvSpPr>
          <p:cNvPr id="23" name="Text Placeholder 6"/>
          <p:cNvSpPr>
            <a:spLocks noGrp="1"/>
          </p:cNvSpPr>
          <p:nvPr>
            <p:ph type="body" sz="quarter" idx="12" hasCustomPrompt="1"/>
          </p:nvPr>
        </p:nvSpPr>
        <p:spPr>
          <a:xfrm>
            <a:off x="457200" y="594567"/>
            <a:ext cx="10363200" cy="1005840"/>
          </a:xfrm>
        </p:spPr>
        <p:txBody>
          <a:bodyPr lIns="0" tIns="0" rIns="0" bIns="0" anchor="t" anchorCtr="0">
            <a:noAutofit/>
          </a:bodyPr>
          <a:lstStyle>
            <a:lvl1pPr marL="0" indent="0">
              <a:lnSpc>
                <a:spcPts val="3467"/>
              </a:lnSpc>
              <a:spcBef>
                <a:spcPts val="800"/>
              </a:spcBef>
              <a:buNone/>
              <a:defRPr sz="3200" b="1" baseline="0">
                <a:solidFill>
                  <a:srgbClr val="08557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sp>
        <p:nvSpPr>
          <p:cNvPr id="12" name="Rectangle 11"/>
          <p:cNvSpPr/>
          <p:nvPr userDrawn="1"/>
        </p:nvSpPr>
        <p:spPr>
          <a:xfrm>
            <a:off x="0" y="4846320"/>
            <a:ext cx="12192000" cy="2011680"/>
          </a:xfrm>
          <a:prstGeom prst="rect">
            <a:avLst/>
          </a:prstGeom>
          <a:solidFill>
            <a:srgbClr val="085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grpSp>
        <p:nvGrpSpPr>
          <p:cNvPr id="15" name="Group 14"/>
          <p:cNvGrpSpPr/>
          <p:nvPr userDrawn="1"/>
        </p:nvGrpSpPr>
        <p:grpSpPr>
          <a:xfrm>
            <a:off x="480937" y="268819"/>
            <a:ext cx="675615" cy="172508"/>
            <a:chOff x="360699" y="268817"/>
            <a:chExt cx="506711" cy="172508"/>
          </a:xfrm>
          <a:solidFill>
            <a:srgbClr val="085571"/>
          </a:solidFill>
        </p:grpSpPr>
        <p:sp>
          <p:nvSpPr>
            <p:cNvPr id="16" name="Rectangle 1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sp>
          <p:nvSpPr>
            <p:cNvPr id="17" name="Rectangle 1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grpSp>
      <p:sp>
        <p:nvSpPr>
          <p:cNvPr id="18" name="TextBox 17"/>
          <p:cNvSpPr txBox="1"/>
          <p:nvPr userDrawn="1"/>
        </p:nvSpPr>
        <p:spPr>
          <a:xfrm>
            <a:off x="11643629" y="6605815"/>
            <a:ext cx="442544" cy="164212"/>
          </a:xfrm>
          <a:prstGeom prst="rect">
            <a:avLst/>
          </a:prstGeom>
          <a:noFill/>
        </p:spPr>
        <p:txBody>
          <a:bodyPr wrap="square" lIns="0" tIns="0" rIns="0" bIns="0" rtlCol="0" anchor="ctr" anchorCtr="0">
            <a:spAutoFit/>
          </a:bodyPr>
          <a:lstStyle/>
          <a:p>
            <a:pPr defTabSz="609585"/>
            <a:fld id="{9B56CEAA-430B-E444-BEC6-7F9CF6806FD6}" type="slidenum">
              <a:rPr lang="en-US" sz="1067" kern="0" spc="-40">
                <a:solidFill>
                  <a:srgbClr val="FFFFFF"/>
                </a:solidFill>
                <a:cs typeface="Arial"/>
              </a:rPr>
              <a:pPr defTabSz="609585"/>
              <a:t>‹#›</a:t>
            </a:fld>
            <a:endParaRPr lang="en-US" sz="1067" kern="0" spc="-40" dirty="0">
              <a:solidFill>
                <a:srgbClr val="FFFFFF"/>
              </a:solidFill>
              <a:cs typeface="Arial"/>
            </a:endParaRPr>
          </a:p>
        </p:txBody>
      </p:sp>
      <p:sp>
        <p:nvSpPr>
          <p:cNvPr id="19" name="TextBox 18"/>
          <p:cNvSpPr txBox="1"/>
          <p:nvPr userDrawn="1"/>
        </p:nvSpPr>
        <p:spPr>
          <a:xfrm>
            <a:off x="10534529" y="6605815"/>
            <a:ext cx="1097280" cy="164212"/>
          </a:xfrm>
          <a:prstGeom prst="rect">
            <a:avLst/>
          </a:prstGeom>
          <a:noFill/>
        </p:spPr>
        <p:txBody>
          <a:bodyPr wrap="square" lIns="0" tIns="0" rIns="0" bIns="0" rtlCol="0" anchor="ctr" anchorCtr="0">
            <a:spAutoFit/>
          </a:bodyPr>
          <a:lstStyle/>
          <a:p>
            <a:pPr defTabSz="609585"/>
            <a:r>
              <a:rPr lang="en-US" sz="1067" kern="0" spc="-40" dirty="0">
                <a:solidFill>
                  <a:srgbClr val="FFFFFF"/>
                </a:solidFill>
                <a:cs typeface="Arial"/>
              </a:rPr>
              <a:t>© IBM Corporation </a:t>
            </a:r>
          </a:p>
        </p:txBody>
      </p:sp>
      <p:pic>
        <p:nvPicPr>
          <p:cNvPr id="20" name="Picture 19"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tretch/>
        </p:blipFill>
        <p:spPr>
          <a:xfrm>
            <a:off x="315878" y="6086395"/>
            <a:ext cx="796613" cy="601524"/>
          </a:xfrm>
          <a:prstGeom prst="rect">
            <a:avLst/>
          </a:prstGeom>
        </p:spPr>
      </p:pic>
    </p:spTree>
    <p:extLst>
      <p:ext uri="{BB962C8B-B14F-4D97-AF65-F5344CB8AC3E}">
        <p14:creationId xmlns:p14="http://schemas.microsoft.com/office/powerpoint/2010/main" val="352319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type="tx">
  <p:cSld name="Title and Footer">
    <p:spTree>
      <p:nvGrpSpPr>
        <p:cNvPr id="1" name=""/>
        <p:cNvGrpSpPr/>
        <p:nvPr/>
      </p:nvGrpSpPr>
      <p:grpSpPr>
        <a:xfrm>
          <a:off x="0" y="0"/>
          <a:ext cx="0" cy="0"/>
          <a:chOff x="0" y="0"/>
          <a:chExt cx="0" cy="0"/>
        </a:xfrm>
      </p:grpSpPr>
      <p:sp>
        <p:nvSpPr>
          <p:cNvPr id="127" name="Shape 127"/>
          <p:cNvSpPr>
            <a:spLocks noGrp="1"/>
          </p:cNvSpPr>
          <p:nvPr>
            <p:ph type="title"/>
          </p:nvPr>
        </p:nvSpPr>
        <p:spPr>
          <a:xfrm>
            <a:off x="597068" y="-1"/>
            <a:ext cx="8128001" cy="823384"/>
          </a:xfrm>
          <a:prstGeom prst="rect">
            <a:avLst/>
          </a:prstGeom>
        </p:spPr>
        <p:txBody>
          <a:bodyPr anchor="ctr">
            <a:normAutofit/>
          </a:bodyPr>
          <a:lstStyle>
            <a:lvl1pPr defTabSz="609570">
              <a:defRPr b="1">
                <a:solidFill>
                  <a:srgbClr val="000000"/>
                </a:solidFill>
                <a:latin typeface="+mj-lt"/>
                <a:ea typeface="+mj-ea"/>
                <a:cs typeface="+mj-cs"/>
                <a:sym typeface="Helvetica"/>
              </a:defRPr>
            </a:lvl1pPr>
          </a:lstStyle>
          <a:p>
            <a:pPr lvl="0">
              <a:defRPr b="0"/>
            </a:pPr>
            <a:r>
              <a:rPr lang="ga-IE" b="1"/>
              <a:t>Click to edit Master title style</a:t>
            </a:r>
            <a:endParaRPr b="1"/>
          </a:p>
        </p:txBody>
      </p:sp>
    </p:spTree>
    <p:extLst>
      <p:ext uri="{BB962C8B-B14F-4D97-AF65-F5344CB8AC3E}">
        <p14:creationId xmlns:p14="http://schemas.microsoft.com/office/powerpoint/2010/main" val="2327403296"/>
      </p:ext>
    </p:extLst>
  </p:cSld>
  <p:clrMapOvr>
    <a:masterClrMapping/>
  </p:clrMapOvr>
  <p:transition spd="med"/>
</p:sldLayout>
</file>

<file path=ppt/slideLayouts/slideLayout325.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grpSp>
        <p:nvGrpSpPr>
          <p:cNvPr id="3" name="Group 2"/>
          <p:cNvGrpSpPr/>
          <p:nvPr/>
        </p:nvGrpSpPr>
        <p:grpSpPr>
          <a:xfrm>
            <a:off x="480937" y="268819"/>
            <a:ext cx="675615" cy="172508"/>
            <a:chOff x="360699" y="268817"/>
            <a:chExt cx="506711" cy="172508"/>
          </a:xfrm>
          <a:solidFill>
            <a:srgbClr val="009EE2"/>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grpSp>
      <p:sp>
        <p:nvSpPr>
          <p:cNvPr id="10" name="TextBox 9"/>
          <p:cNvSpPr txBox="1"/>
          <p:nvPr/>
        </p:nvSpPr>
        <p:spPr>
          <a:xfrm>
            <a:off x="10526156" y="6605815"/>
            <a:ext cx="1097280" cy="164212"/>
          </a:xfrm>
          <a:prstGeom prst="rect">
            <a:avLst/>
          </a:prstGeom>
          <a:noFill/>
        </p:spPr>
        <p:txBody>
          <a:bodyPr wrap="square" lIns="0" tIns="0" rIns="0" bIns="0" rtlCol="0" anchor="ctr" anchorCtr="0">
            <a:spAutoFit/>
          </a:bodyPr>
          <a:lstStyle/>
          <a:p>
            <a:pPr defTabSz="609585"/>
            <a:r>
              <a:rPr lang="en-US" sz="1067" kern="0" spc="-40" dirty="0">
                <a:solidFill>
                  <a:srgbClr val="008ABF"/>
                </a:solidFill>
                <a:cs typeface="Arial"/>
              </a:rPr>
              <a:t>© IBM Corporation </a:t>
            </a:r>
          </a:p>
        </p:txBody>
      </p:sp>
      <p:sp>
        <p:nvSpPr>
          <p:cNvPr id="11" name="TextBox 10"/>
          <p:cNvSpPr txBox="1"/>
          <p:nvPr/>
        </p:nvSpPr>
        <p:spPr>
          <a:xfrm>
            <a:off x="11635256" y="6605815"/>
            <a:ext cx="442544" cy="164212"/>
          </a:xfrm>
          <a:prstGeom prst="rect">
            <a:avLst/>
          </a:prstGeom>
          <a:noFill/>
        </p:spPr>
        <p:txBody>
          <a:bodyPr wrap="square" lIns="0" tIns="0" rIns="0" bIns="0" rtlCol="0" anchor="ctr" anchorCtr="0">
            <a:spAutoFit/>
          </a:bodyPr>
          <a:lstStyle/>
          <a:p>
            <a:pPr defTabSz="609585"/>
            <a:fld id="{9B56CEAA-430B-E444-BEC6-7F9CF6806FD6}" type="slidenum">
              <a:rPr lang="en-US" sz="1067" kern="0" spc="-40">
                <a:solidFill>
                  <a:srgbClr val="008ABF"/>
                </a:solidFill>
                <a:cs typeface="Arial"/>
              </a:rPr>
              <a:pPr defTabSz="609585"/>
              <a:t>‹#›</a:t>
            </a:fld>
            <a:endParaRPr lang="en-US" sz="1067" kern="0" spc="-40" dirty="0">
              <a:solidFill>
                <a:srgbClr val="008ABF"/>
              </a:solidFill>
              <a:cs typeface="Arial"/>
            </a:endParaRPr>
          </a:p>
        </p:txBody>
      </p:sp>
      <p:pic>
        <p:nvPicPr>
          <p:cNvPr id="5" name="Picture 4" descr="cloud_only copy.png"/>
          <p:cNvPicPr>
            <a:picLocks noChangeAspect="1"/>
          </p:cNvPicPr>
          <p:nvPr/>
        </p:nvPicPr>
        <p:blipFill rotWithShape="1">
          <a:blip r:embed="rId2" cstate="screen">
            <a:alphaModFix/>
            <a:extLst>
              <a:ext uri="{28A0092B-C50C-407E-A947-70E740481C1C}">
                <a14:useLocalDpi xmlns:a14="http://schemas.microsoft.com/office/drawing/2010/main"/>
              </a:ext>
            </a:extLst>
          </a:blip>
          <a:srcRect l="-2" r="-749"/>
          <a:stretch/>
        </p:blipFill>
        <p:spPr>
          <a:xfrm>
            <a:off x="315861" y="6205573"/>
            <a:ext cx="797248" cy="448243"/>
          </a:xfrm>
          <a:prstGeom prst="rect">
            <a:avLst/>
          </a:prstGeom>
        </p:spPr>
      </p:pic>
      <p:sp>
        <p:nvSpPr>
          <p:cNvPr id="9" name="Text Placeholder 6"/>
          <p:cNvSpPr>
            <a:spLocks noGrp="1"/>
          </p:cNvSpPr>
          <p:nvPr>
            <p:ph type="body" sz="quarter" idx="12" hasCustomPrompt="1"/>
          </p:nvPr>
        </p:nvSpPr>
        <p:spPr>
          <a:xfrm>
            <a:off x="457200" y="594567"/>
            <a:ext cx="10363200" cy="1005840"/>
          </a:xfrm>
        </p:spPr>
        <p:txBody>
          <a:bodyPr lIns="0" tIns="0" rIns="0" bIns="0" anchor="t" anchorCtr="0">
            <a:noAutofit/>
          </a:bodyPr>
          <a:lstStyle>
            <a:lvl1pPr marL="0" indent="0">
              <a:lnSpc>
                <a:spcPts val="3467"/>
              </a:lnSpc>
              <a:spcBef>
                <a:spcPts val="800"/>
              </a:spcBef>
              <a:buNone/>
              <a:defRPr sz="3200" b="1" baseline="0">
                <a:solidFill>
                  <a:schemeClr val="accent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1200" y="6086395"/>
            <a:ext cx="785968" cy="601524"/>
          </a:xfrm>
          <a:prstGeom prst="rect">
            <a:avLst/>
          </a:prstGeom>
        </p:spPr>
      </p:pic>
    </p:spTree>
    <p:extLst>
      <p:ext uri="{BB962C8B-B14F-4D97-AF65-F5344CB8AC3E}">
        <p14:creationId xmlns:p14="http://schemas.microsoft.com/office/powerpoint/2010/main" val="19958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obj">
  <p:cSld name="4_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dirty="0"/>
          </a:p>
        </p:txBody>
      </p:sp>
      <p:sp>
        <p:nvSpPr>
          <p:cNvPr id="3" name="Content Placeholder 2"/>
          <p:cNvSpPr>
            <a:spLocks noGrp="1"/>
          </p:cNvSpPr>
          <p:nvPr>
            <p:ph idx="1"/>
          </p:nvPr>
        </p:nvSpPr>
        <p:spPr>
          <a:xfrm>
            <a:off x="1071033" y="1214960"/>
            <a:ext cx="4998192" cy="4527549"/>
          </a:xfrm>
          <a:prstGeom prst="rect">
            <a:avLst/>
          </a:prstGeom>
        </p:spPr>
        <p:txBody>
          <a:bodyPr/>
          <a:lstStyle>
            <a:lvl1pPr marL="235422" indent="-235422">
              <a:defRPr/>
            </a:lvl1pPr>
            <a:lvl2pPr>
              <a:defRPr/>
            </a:lvl2pPr>
            <a:lvl3pPr>
              <a:defRPr/>
            </a:lvl3pPr>
            <a:lvl4pPr>
              <a:defRPr/>
            </a:lvl4pPr>
            <a:lvl5pPr>
              <a:defRPr/>
            </a:lvl5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dirty="0"/>
          </a:p>
        </p:txBody>
      </p:sp>
      <p:sp>
        <p:nvSpPr>
          <p:cNvPr id="7" name="Content Placeholder 2"/>
          <p:cNvSpPr>
            <a:spLocks noGrp="1"/>
          </p:cNvSpPr>
          <p:nvPr>
            <p:ph idx="13"/>
          </p:nvPr>
        </p:nvSpPr>
        <p:spPr>
          <a:xfrm>
            <a:off x="6456840" y="1214960"/>
            <a:ext cx="5214136" cy="4527549"/>
          </a:xfrm>
          <a:prstGeom prst="rect">
            <a:avLst/>
          </a:prstGeom>
        </p:spPr>
        <p:txBody>
          <a:bodyPr/>
          <a:lstStyle>
            <a:lvl1pPr marL="235422" indent="-235422">
              <a:defRPr baseline="0"/>
            </a:lvl1pPr>
            <a:lvl2pPr>
              <a:defRPr/>
            </a:lvl2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dirty="0"/>
          </a:p>
        </p:txBody>
      </p:sp>
    </p:spTree>
    <p:extLst>
      <p:ext uri="{BB962C8B-B14F-4D97-AF65-F5344CB8AC3E}">
        <p14:creationId xmlns:p14="http://schemas.microsoft.com/office/powerpoint/2010/main" val="3004315072"/>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_Vertical layout">
    <p:spTree>
      <p:nvGrpSpPr>
        <p:cNvPr id="1" name=""/>
        <p:cNvGrpSpPr/>
        <p:nvPr/>
      </p:nvGrpSpPr>
      <p:grpSpPr>
        <a:xfrm>
          <a:off x="0" y="0"/>
          <a:ext cx="0" cy="0"/>
          <a:chOff x="0" y="0"/>
          <a:chExt cx="0" cy="0"/>
        </a:xfrm>
      </p:grpSpPr>
      <p:sp>
        <p:nvSpPr>
          <p:cNvPr id="13" name="Rectangle 12"/>
          <p:cNvSpPr/>
          <p:nvPr userDrawn="1"/>
        </p:nvSpPr>
        <p:spPr>
          <a:xfrm>
            <a:off x="0" y="4846320"/>
            <a:ext cx="12192000" cy="2011680"/>
          </a:xfrm>
          <a:prstGeom prst="rect">
            <a:avLst/>
          </a:prstGeom>
          <a:solidFill>
            <a:srgbClr val="085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dirty="0">
              <a:solidFill>
                <a:srgbClr val="FFFFFF"/>
              </a:solidFill>
            </a:endParaRPr>
          </a:p>
        </p:txBody>
      </p:sp>
      <p:grpSp>
        <p:nvGrpSpPr>
          <p:cNvPr id="3" name="Group 2"/>
          <p:cNvGrpSpPr/>
          <p:nvPr userDrawn="1"/>
        </p:nvGrpSpPr>
        <p:grpSpPr>
          <a:xfrm>
            <a:off x="480937" y="268819"/>
            <a:ext cx="675615" cy="172508"/>
            <a:chOff x="360699" y="268817"/>
            <a:chExt cx="506711" cy="172508"/>
          </a:xfrm>
          <a:solidFill>
            <a:srgbClr val="08557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grpSp>
      <p:sp>
        <p:nvSpPr>
          <p:cNvPr id="11" name="TextBox 10"/>
          <p:cNvSpPr txBox="1"/>
          <p:nvPr userDrawn="1"/>
        </p:nvSpPr>
        <p:spPr>
          <a:xfrm>
            <a:off x="11643629" y="6605815"/>
            <a:ext cx="442544" cy="164212"/>
          </a:xfrm>
          <a:prstGeom prst="rect">
            <a:avLst/>
          </a:prstGeom>
          <a:noFill/>
        </p:spPr>
        <p:txBody>
          <a:bodyPr wrap="square" lIns="0" tIns="0" rIns="0" bIns="0" rtlCol="0" anchor="ctr" anchorCtr="0">
            <a:spAutoFit/>
          </a:bodyPr>
          <a:lstStyle/>
          <a:p>
            <a:pPr defTabSz="609585"/>
            <a:fld id="{9B56CEAA-430B-E444-BEC6-7F9CF6806FD6}" type="slidenum">
              <a:rPr lang="en-US" sz="1067" kern="0" spc="-40">
                <a:solidFill>
                  <a:srgbClr val="FFFFFF"/>
                </a:solidFill>
                <a:cs typeface="Arial"/>
              </a:rPr>
              <a:pPr defTabSz="609585"/>
              <a:t>‹#›</a:t>
            </a:fld>
            <a:endParaRPr lang="en-US" sz="1067" kern="0" spc="-40" dirty="0">
              <a:solidFill>
                <a:srgbClr val="FFFFFF"/>
              </a:solidFill>
              <a:cs typeface="Arial"/>
            </a:endParaRPr>
          </a:p>
        </p:txBody>
      </p:sp>
      <p:sp>
        <p:nvSpPr>
          <p:cNvPr id="10" name="TextBox 9"/>
          <p:cNvSpPr txBox="1"/>
          <p:nvPr userDrawn="1"/>
        </p:nvSpPr>
        <p:spPr>
          <a:xfrm>
            <a:off x="10534529" y="6605815"/>
            <a:ext cx="1097280" cy="164212"/>
          </a:xfrm>
          <a:prstGeom prst="rect">
            <a:avLst/>
          </a:prstGeom>
          <a:noFill/>
        </p:spPr>
        <p:txBody>
          <a:bodyPr wrap="square" lIns="0" tIns="0" rIns="0" bIns="0" rtlCol="0" anchor="ctr" anchorCtr="0">
            <a:spAutoFit/>
          </a:bodyPr>
          <a:lstStyle/>
          <a:p>
            <a:pPr defTabSz="609585"/>
            <a:r>
              <a:rPr lang="en-US" sz="1067" kern="0" spc="-40" dirty="0">
                <a:solidFill>
                  <a:srgbClr val="FFFFFF"/>
                </a:solidFill>
                <a:cs typeface="Arial"/>
              </a:rPr>
              <a:t>© IBM Corporation </a:t>
            </a:r>
          </a:p>
        </p:txBody>
      </p:sp>
      <p:pic>
        <p:nvPicPr>
          <p:cNvPr id="14" name="Picture 13"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tretch/>
        </p:blipFill>
        <p:spPr>
          <a:xfrm>
            <a:off x="315878" y="6086395"/>
            <a:ext cx="796613" cy="601524"/>
          </a:xfrm>
          <a:prstGeom prst="rect">
            <a:avLst/>
          </a:prstGeom>
        </p:spPr>
      </p:pic>
      <p:sp>
        <p:nvSpPr>
          <p:cNvPr id="23" name="Text Placeholder 6"/>
          <p:cNvSpPr>
            <a:spLocks noGrp="1"/>
          </p:cNvSpPr>
          <p:nvPr>
            <p:ph type="body" sz="quarter" idx="12" hasCustomPrompt="1"/>
          </p:nvPr>
        </p:nvSpPr>
        <p:spPr>
          <a:xfrm>
            <a:off x="457200" y="594567"/>
            <a:ext cx="10363200" cy="1005840"/>
          </a:xfrm>
        </p:spPr>
        <p:txBody>
          <a:bodyPr lIns="0" tIns="0" rIns="0" bIns="0" anchor="t" anchorCtr="0">
            <a:noAutofit/>
          </a:bodyPr>
          <a:lstStyle>
            <a:lvl1pPr marL="0" indent="0">
              <a:lnSpc>
                <a:spcPts val="3467"/>
              </a:lnSpc>
              <a:spcBef>
                <a:spcPts val="800"/>
              </a:spcBef>
              <a:buNone/>
              <a:defRPr sz="3200" b="1" baseline="0">
                <a:solidFill>
                  <a:srgbClr val="08557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spTree>
    <p:extLst>
      <p:ext uri="{BB962C8B-B14F-4D97-AF65-F5344CB8AC3E}">
        <p14:creationId xmlns:p14="http://schemas.microsoft.com/office/powerpoint/2010/main" val="97607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112894" y="101601"/>
            <a:ext cx="2528711"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Rectangle 3"/>
          <p:cNvSpPr/>
          <p:nvPr userDrawn="1"/>
        </p:nvSpPr>
        <p:spPr>
          <a:xfrm>
            <a:off x="101601" y="564449"/>
            <a:ext cx="12011376"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3395164318"/>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512"/>
              </a:spcBef>
              <a:defRPr/>
            </a:lvl1pPr>
            <a:lvl2pPr>
              <a:spcBef>
                <a:spcPts val="512"/>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4419746"/>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dirty="0"/>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401666"/>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55388318"/>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0919536"/>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17567317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219201"/>
            <a:ext cx="56388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219201"/>
            <a:ext cx="56388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743581"/>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419454"/>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5913142"/>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061253"/>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63510061"/>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7551845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69829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304800" y="1377696"/>
            <a:ext cx="5486400" cy="4754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dirty="0"/>
              <a:t>Edit Master text styles</a:t>
            </a:r>
          </a:p>
        </p:txBody>
      </p:sp>
    </p:spTree>
    <p:extLst>
      <p:ext uri="{BB962C8B-B14F-4D97-AF65-F5344CB8AC3E}">
        <p14:creationId xmlns:p14="http://schemas.microsoft.com/office/powerpoint/2010/main" val="12688451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533401"/>
            <a:ext cx="2870200" cy="5592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533401"/>
            <a:ext cx="8407400" cy="5592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8507678"/>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Title Only with Graphic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sldNum" sz="quarter" idx="10"/>
          </p:nvPr>
        </p:nvSpPr>
        <p:spPr>
          <a:xfrm>
            <a:off x="203200" y="6096001"/>
            <a:ext cx="1320800" cy="365125"/>
          </a:xfrm>
          <a:prstGeom prst="rect">
            <a:avLst/>
          </a:prstGeom>
        </p:spPr>
        <p:txBody>
          <a:bodyPr/>
          <a:lstStyle>
            <a:lvl1pPr>
              <a:defRPr sz="1000"/>
            </a:lvl1pPr>
          </a:lstStyle>
          <a:p>
            <a:fld id="{D8AC6161-C049-D740-97F7-B5DA338071C2}" type="slidenum">
              <a:rPr lang="en-US" smtClean="0"/>
              <a:pPr/>
              <a:t>‹#›</a:t>
            </a:fld>
            <a:endParaRPr lang="en-US"/>
          </a:p>
        </p:txBody>
      </p:sp>
    </p:spTree>
    <p:extLst>
      <p:ext uri="{BB962C8B-B14F-4D97-AF65-F5344CB8AC3E}">
        <p14:creationId xmlns:p14="http://schemas.microsoft.com/office/powerpoint/2010/main" val="2249702274"/>
      </p:ext>
    </p:extLst>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Rectangle 2"/>
          <p:cNvSpPr/>
          <p:nvPr userDrawn="1"/>
        </p:nvSpPr>
        <p:spPr>
          <a:xfrm>
            <a:off x="0" y="655639"/>
            <a:ext cx="12192000" cy="5913437"/>
          </a:xfrm>
          <a:prstGeom prst="rect">
            <a:avLst/>
          </a:prstGeom>
          <a:gradFill flip="none" rotWithShape="1">
            <a:gsLst>
              <a:gs pos="0">
                <a:schemeClr val="bg1">
                  <a:alpha val="0"/>
                </a:schemeClr>
              </a:gs>
              <a:gs pos="100000">
                <a:schemeClr val="bg1">
                  <a:lumMod val="9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1" tIns="45711" rIns="91421" bIns="45711" anchor="ctr"/>
          <a:lstStyle/>
          <a:p>
            <a:pPr algn="ctr">
              <a:defRPr/>
            </a:pPr>
            <a:endParaRPr lang="en-US" sz="1800">
              <a:solidFill>
                <a:prstClr val="white"/>
              </a:solidFill>
            </a:endParaRPr>
          </a:p>
        </p:txBody>
      </p:sp>
      <p:sp>
        <p:nvSpPr>
          <p:cNvPr id="10" name="Title 1"/>
          <p:cNvSpPr>
            <a:spLocks noGrp="1"/>
          </p:cNvSpPr>
          <p:nvPr>
            <p:ph type="title"/>
          </p:nvPr>
        </p:nvSpPr>
        <p:spPr>
          <a:xfrm>
            <a:off x="171533" y="141771"/>
            <a:ext cx="10972800" cy="370367"/>
          </a:xfrm>
        </p:spPr>
        <p:txBody>
          <a:bodyPr>
            <a:normAutofit/>
          </a:bodyPr>
          <a:lstStyle>
            <a:lvl1pPr algn="l">
              <a:defRPr sz="2200">
                <a:solidFill>
                  <a:schemeClr val="accent5"/>
                </a:solidFill>
                <a:latin typeface="Arial" pitchFamily="34" charset="0"/>
                <a:cs typeface="Arial" pitchFamily="34" charset="0"/>
              </a:defRPr>
            </a:lvl1pPr>
          </a:lstStyle>
          <a:p>
            <a:r>
              <a:rPr lang="en-US" dirty="0"/>
              <a:t>Click to edit Master title style</a:t>
            </a:r>
          </a:p>
        </p:txBody>
      </p:sp>
    </p:spTree>
    <p:extLst>
      <p:ext uri="{BB962C8B-B14F-4D97-AF65-F5344CB8AC3E}">
        <p14:creationId xmlns:p14="http://schemas.microsoft.com/office/powerpoint/2010/main" val="2548458807"/>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021867"/>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03527" y="610721"/>
            <a:ext cx="11687256" cy="1143000"/>
          </a:xfrm>
        </p:spPr>
        <p:txBody>
          <a:bodyPr/>
          <a:lstStyle/>
          <a:p>
            <a:r>
              <a:rPr lang="en-US"/>
              <a:t>Click to edit Master title style</a:t>
            </a:r>
          </a:p>
        </p:txBody>
      </p:sp>
      <p:sp>
        <p:nvSpPr>
          <p:cNvPr id="3" name="Table Placeholder 2"/>
          <p:cNvSpPr>
            <a:spLocks noGrp="1"/>
          </p:cNvSpPr>
          <p:nvPr>
            <p:ph type="tbl" idx="1"/>
          </p:nvPr>
        </p:nvSpPr>
        <p:spPr>
          <a:xfrm>
            <a:off x="203527" y="1829360"/>
            <a:ext cx="11684000" cy="4494960"/>
          </a:xfrm>
          <a:prstGeom prst="rect">
            <a:avLst/>
          </a:prstGeom>
        </p:spPr>
        <p:txBody>
          <a:bodyPr lIns="74423" tIns="37212" rIns="74423" bIns="37212"/>
          <a:lstStyle/>
          <a:p>
            <a:pPr lvl="0"/>
            <a:endParaRPr lang="en-US" noProof="0"/>
          </a:p>
        </p:txBody>
      </p:sp>
      <p:sp>
        <p:nvSpPr>
          <p:cNvPr id="4" name="Rectangle 9"/>
          <p:cNvSpPr>
            <a:spLocks noGrp="1" noChangeArrowheads="1"/>
          </p:cNvSpPr>
          <p:nvPr>
            <p:ph type="sldNum" sz="quarter" idx="10"/>
          </p:nvPr>
        </p:nvSpPr>
        <p:spPr>
          <a:xfrm>
            <a:off x="203200" y="6096001"/>
            <a:ext cx="1320800" cy="365125"/>
          </a:xfrm>
          <a:prstGeom prst="rect">
            <a:avLst/>
          </a:prstGeom>
        </p:spPr>
        <p:txBody>
          <a:bodyPr/>
          <a:lstStyle>
            <a:lvl1pPr>
              <a:defRPr sz="1000"/>
            </a:lvl1pPr>
          </a:lstStyle>
          <a:p>
            <a:fld id="{D8AC6161-C049-D740-97F7-B5DA338071C2}" type="slidenum">
              <a:rPr lang="en-US" smtClean="0"/>
              <a:pPr/>
              <a:t>‹#›</a:t>
            </a:fld>
            <a:endParaRPr lang="en-US"/>
          </a:p>
        </p:txBody>
      </p:sp>
    </p:spTree>
    <p:extLst>
      <p:ext uri="{BB962C8B-B14F-4D97-AF65-F5344CB8AC3E}">
        <p14:creationId xmlns:p14="http://schemas.microsoft.com/office/powerpoint/2010/main" val="2368602952"/>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15" name="Text Placeholder 14"/>
          <p:cNvSpPr>
            <a:spLocks noGrp="1"/>
          </p:cNvSpPr>
          <p:nvPr>
            <p:ph type="body" sz="quarter" idx="11"/>
          </p:nvPr>
        </p:nvSpPr>
        <p:spPr>
          <a:xfrm>
            <a:off x="363470" y="1306146"/>
            <a:ext cx="11239500" cy="665162"/>
          </a:xfrm>
          <a:prstGeom prst="rect">
            <a:avLst/>
          </a:prstGeom>
        </p:spPr>
        <p:txBody>
          <a:bodyPr/>
          <a:lstStyle>
            <a:lvl1pPr marL="0" indent="0" algn="l" rtl="0" fontAlgn="base">
              <a:spcBef>
                <a:spcPct val="0"/>
              </a:spcBef>
              <a:spcAft>
                <a:spcPct val="0"/>
              </a:spcAft>
              <a:buNone/>
              <a:defRPr lang="en-US" sz="1100" b="1" kern="1200" dirty="0" smtClean="0">
                <a:solidFill>
                  <a:schemeClr val="bg2"/>
                </a:solidFill>
                <a:latin typeface="Helvetica" pitchFamily="-110" charset="0"/>
                <a:ea typeface="Arial Unicode MS" pitchFamily="-110" charset="0"/>
                <a:cs typeface="Arial Unicode MS" pitchFamily="-110" charset="0"/>
              </a:defRPr>
            </a:lvl1pPr>
            <a:lvl2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2pPr>
            <a:lvl3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3pPr>
            <a:lvl4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4pPr>
            <a:lvl5pPr algn="l" rtl="0" fontAlgn="base">
              <a:spcBef>
                <a:spcPct val="0"/>
              </a:spcBef>
              <a:spcAft>
                <a:spcPct val="0"/>
              </a:spcAft>
              <a:buNone/>
              <a:defRPr lang="en-US" sz="1100" kern="1200" dirty="0">
                <a:solidFill>
                  <a:schemeClr val="bg2"/>
                </a:solidFill>
                <a:latin typeface="Helvetica" pitchFamily="-110" charset="0"/>
                <a:ea typeface="Arial Unicode MS" pitchFamily="-110" charset="0"/>
                <a:cs typeface="Arial Unicode MS" pitchFamily="-110" charset="0"/>
              </a:defRPr>
            </a:lvl5pPr>
          </a:lstStyle>
          <a:p>
            <a:pPr lvl="0"/>
            <a:r>
              <a:rPr lang="en-US" dirty="0"/>
              <a:t>Click to edit Master text styles</a:t>
            </a:r>
          </a:p>
        </p:txBody>
      </p:sp>
      <p:sp>
        <p:nvSpPr>
          <p:cNvPr id="24" name="Text Placeholder 14"/>
          <p:cNvSpPr>
            <a:spLocks noGrp="1"/>
          </p:cNvSpPr>
          <p:nvPr>
            <p:ph type="body" sz="quarter" idx="19"/>
          </p:nvPr>
        </p:nvSpPr>
        <p:spPr>
          <a:xfrm>
            <a:off x="386992" y="5732236"/>
            <a:ext cx="3982045" cy="938780"/>
          </a:xfrm>
          <a:prstGeom prst="rect">
            <a:avLst/>
          </a:prstGeom>
        </p:spPr>
        <p:txBody>
          <a:bodyPr/>
          <a:lstStyle>
            <a:lvl1pPr marL="114300" indent="-114300" algn="l" rtl="0" eaLnBrk="0" fontAlgn="base" hangingPunct="0">
              <a:spcBef>
                <a:spcPct val="0"/>
              </a:spcBef>
              <a:spcAft>
                <a:spcPct val="0"/>
              </a:spcAft>
              <a:buClr>
                <a:srgbClr val="1260B0"/>
              </a:buClr>
              <a:buSzPct val="125000"/>
              <a:buFont typeface="Arial" pitchFamily="-110" charset="0"/>
              <a:buChar char="•"/>
              <a:tabLst>
                <a:tab pos="457200" algn="l"/>
              </a:tabLst>
              <a:defRPr lang="en-US" sz="1000" kern="1200" dirty="0" smtClean="0">
                <a:solidFill>
                  <a:schemeClr val="bg2"/>
                </a:solidFill>
                <a:latin typeface="Helvetica" pitchFamily="-110" charset="0"/>
                <a:ea typeface="Arial Unicode MS" pitchFamily="-110" charset="0"/>
                <a:cs typeface="Arial Unicode MS" pitchFamily="-110" charset="0"/>
              </a:defRPr>
            </a:lvl1pPr>
            <a:lvl2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2pPr>
            <a:lvl3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3pPr>
            <a:lvl4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4pPr>
            <a:lvl5pPr algn="l" rtl="0" fontAlgn="base">
              <a:spcBef>
                <a:spcPct val="0"/>
              </a:spcBef>
              <a:spcAft>
                <a:spcPct val="0"/>
              </a:spcAft>
              <a:buNone/>
              <a:defRPr lang="en-US" sz="1100" kern="1200" dirty="0">
                <a:solidFill>
                  <a:schemeClr val="bg2"/>
                </a:solidFill>
                <a:latin typeface="Helvetica" pitchFamily="-110" charset="0"/>
                <a:ea typeface="Arial Unicode MS" pitchFamily="-110" charset="0"/>
                <a:cs typeface="Arial Unicode MS" pitchFamily="-110" charset="0"/>
              </a:defRPr>
            </a:lvl5pPr>
          </a:lstStyle>
          <a:p>
            <a:pPr lvl="0"/>
            <a:r>
              <a:rPr lang="en-US" dirty="0"/>
              <a:t>Click to edit Master text styles</a:t>
            </a:r>
          </a:p>
        </p:txBody>
      </p:sp>
      <p:sp>
        <p:nvSpPr>
          <p:cNvPr id="22" name="Text Placeholder 14"/>
          <p:cNvSpPr>
            <a:spLocks noGrp="1"/>
          </p:cNvSpPr>
          <p:nvPr>
            <p:ph type="body" sz="quarter" idx="17"/>
          </p:nvPr>
        </p:nvSpPr>
        <p:spPr>
          <a:xfrm>
            <a:off x="6802966" y="5514976"/>
            <a:ext cx="4917017" cy="1224213"/>
          </a:xfrm>
          <a:prstGeom prst="rect">
            <a:avLst/>
          </a:prstGeom>
        </p:spPr>
        <p:txBody>
          <a:bodyPr/>
          <a:lstStyle>
            <a:lvl1pPr marL="0" indent="0" algn="l" rtl="0" fontAlgn="base">
              <a:spcBef>
                <a:spcPct val="0"/>
              </a:spcBef>
              <a:spcAft>
                <a:spcPct val="0"/>
              </a:spcAft>
              <a:buNone/>
              <a:defRPr lang="en-US" sz="1000" b="1" kern="1200" dirty="0" smtClean="0">
                <a:solidFill>
                  <a:srgbClr val="1562AE"/>
                </a:solidFill>
                <a:latin typeface="Helvetica" pitchFamily="-110" charset="0"/>
                <a:ea typeface="Arial Unicode MS" pitchFamily="-110" charset="0"/>
                <a:cs typeface="Arial Unicode MS" pitchFamily="-110" charset="0"/>
              </a:defRPr>
            </a:lvl1pPr>
            <a:lvl2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2pPr>
            <a:lvl3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3pPr>
            <a:lvl4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4pPr>
            <a:lvl5pPr algn="l" rtl="0" fontAlgn="base">
              <a:spcBef>
                <a:spcPct val="0"/>
              </a:spcBef>
              <a:spcAft>
                <a:spcPct val="0"/>
              </a:spcAft>
              <a:buNone/>
              <a:defRPr lang="en-US" sz="1100" kern="1200" dirty="0">
                <a:solidFill>
                  <a:schemeClr val="bg2"/>
                </a:solidFill>
                <a:latin typeface="Helvetica" pitchFamily="-110" charset="0"/>
                <a:ea typeface="Arial Unicode MS" pitchFamily="-110" charset="0"/>
                <a:cs typeface="Arial Unicode MS" pitchFamily="-110" charset="0"/>
              </a:defRPr>
            </a:lvl5pPr>
          </a:lstStyle>
          <a:p>
            <a:pPr lvl="0"/>
            <a:r>
              <a:rPr lang="en-US" dirty="0"/>
              <a:t>Click to edit Master text styles</a:t>
            </a:r>
          </a:p>
        </p:txBody>
      </p:sp>
      <p:sp>
        <p:nvSpPr>
          <p:cNvPr id="18" name="Text Placeholder 14"/>
          <p:cNvSpPr>
            <a:spLocks noGrp="1"/>
          </p:cNvSpPr>
          <p:nvPr>
            <p:ph type="body" sz="quarter" idx="14"/>
          </p:nvPr>
        </p:nvSpPr>
        <p:spPr>
          <a:xfrm>
            <a:off x="371939" y="2307208"/>
            <a:ext cx="3982045" cy="1633164"/>
          </a:xfrm>
          <a:prstGeom prst="rect">
            <a:avLst/>
          </a:prstGeom>
        </p:spPr>
        <p:txBody>
          <a:bodyPr/>
          <a:lstStyle>
            <a:lvl1pPr marL="0" indent="0" algn="l" rtl="0" fontAlgn="base">
              <a:spcBef>
                <a:spcPct val="0"/>
              </a:spcBef>
              <a:spcAft>
                <a:spcPct val="0"/>
              </a:spcAft>
              <a:buNone/>
              <a:defRPr lang="en-US" sz="1000" kern="1200" dirty="0" smtClean="0">
                <a:solidFill>
                  <a:schemeClr val="bg2"/>
                </a:solidFill>
                <a:latin typeface="Helvetica" pitchFamily="-110" charset="0"/>
                <a:ea typeface="Arial Unicode MS" pitchFamily="-110" charset="0"/>
                <a:cs typeface="Arial Unicode MS" pitchFamily="-110" charset="0"/>
              </a:defRPr>
            </a:lvl1pPr>
            <a:lvl2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2pPr>
            <a:lvl3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3pPr>
            <a:lvl4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4pPr>
            <a:lvl5pPr algn="l" rtl="0" fontAlgn="base">
              <a:spcBef>
                <a:spcPct val="0"/>
              </a:spcBef>
              <a:spcAft>
                <a:spcPct val="0"/>
              </a:spcAft>
              <a:buNone/>
              <a:defRPr lang="en-US" sz="1100" kern="1200" dirty="0">
                <a:solidFill>
                  <a:schemeClr val="bg2"/>
                </a:solidFill>
                <a:latin typeface="Helvetica" pitchFamily="-110" charset="0"/>
                <a:ea typeface="Arial Unicode MS" pitchFamily="-110" charset="0"/>
                <a:cs typeface="Arial Unicode MS" pitchFamily="-110" charset="0"/>
              </a:defRPr>
            </a:lvl5pPr>
          </a:lstStyle>
          <a:p>
            <a:pPr lvl="0"/>
            <a:r>
              <a:rPr lang="en-US" dirty="0"/>
              <a:t>Click to edit Master text styles</a:t>
            </a:r>
          </a:p>
        </p:txBody>
      </p:sp>
      <p:sp>
        <p:nvSpPr>
          <p:cNvPr id="16" name="Text Placeholder 12"/>
          <p:cNvSpPr>
            <a:spLocks noGrp="1"/>
          </p:cNvSpPr>
          <p:nvPr>
            <p:ph type="body" sz="quarter" idx="12"/>
          </p:nvPr>
        </p:nvSpPr>
        <p:spPr>
          <a:xfrm>
            <a:off x="361084" y="2060441"/>
            <a:ext cx="3991459" cy="325437"/>
          </a:xfrm>
          <a:prstGeom prst="rect">
            <a:avLst/>
          </a:prstGeom>
        </p:spPr>
        <p:txBody>
          <a:bodyPr/>
          <a:lstStyle>
            <a:lvl1pPr marL="0" indent="0"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1pPr>
            <a:lvl2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2pPr>
            <a:lvl3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3pPr>
            <a:lvl4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4pPr>
            <a:lvl5pPr algn="l" rtl="0" eaLnBrk="0" fontAlgn="base" hangingPunct="0">
              <a:spcBef>
                <a:spcPct val="0"/>
              </a:spcBef>
              <a:spcAft>
                <a:spcPct val="0"/>
              </a:spcAft>
              <a:buNone/>
              <a:defRPr lang="en-US" sz="1400" b="1" dirty="0">
                <a:solidFill>
                  <a:srgbClr val="1562AE"/>
                </a:solidFill>
                <a:latin typeface="Helvetica" pitchFamily="-110" charset="0"/>
                <a:ea typeface="+mj-ea"/>
                <a:cs typeface="+mj-cs"/>
              </a:defRPr>
            </a:lvl5pPr>
          </a:lstStyle>
          <a:p>
            <a:pPr lvl="0"/>
            <a:r>
              <a:rPr lang="en-US"/>
              <a:t>Click to edit Master text styles</a:t>
            </a:r>
          </a:p>
        </p:txBody>
      </p:sp>
      <p:sp>
        <p:nvSpPr>
          <p:cNvPr id="13" name="Text Placeholder 12"/>
          <p:cNvSpPr>
            <a:spLocks noGrp="1"/>
          </p:cNvSpPr>
          <p:nvPr>
            <p:ph type="body" sz="quarter" idx="10"/>
          </p:nvPr>
        </p:nvSpPr>
        <p:spPr>
          <a:xfrm>
            <a:off x="376569" y="906667"/>
            <a:ext cx="10996084" cy="325437"/>
          </a:xfrm>
          <a:prstGeom prst="rect">
            <a:avLst/>
          </a:prstGeom>
        </p:spPr>
        <p:txBody>
          <a:bodyPr/>
          <a:lstStyle>
            <a:lvl1pPr marL="0" indent="0" algn="l" rtl="0" eaLnBrk="0" fontAlgn="base" hangingPunct="0">
              <a:spcBef>
                <a:spcPct val="0"/>
              </a:spcBef>
              <a:spcAft>
                <a:spcPct val="0"/>
              </a:spcAft>
              <a:buNone/>
              <a:defRPr lang="en-US" sz="1800" b="1" dirty="0" smtClean="0">
                <a:solidFill>
                  <a:srgbClr val="1562AE"/>
                </a:solidFill>
                <a:latin typeface="Helvetica" pitchFamily="-110" charset="0"/>
                <a:ea typeface="+mj-ea"/>
                <a:cs typeface="+mj-cs"/>
              </a:defRPr>
            </a:lvl1pPr>
            <a:lvl2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2pPr>
            <a:lvl3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3pPr>
            <a:lvl4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4pPr>
            <a:lvl5pPr algn="l" rtl="0" eaLnBrk="0" fontAlgn="base" hangingPunct="0">
              <a:spcBef>
                <a:spcPct val="0"/>
              </a:spcBef>
              <a:spcAft>
                <a:spcPct val="0"/>
              </a:spcAft>
              <a:buNone/>
              <a:defRPr lang="en-US" sz="1400" b="1" dirty="0">
                <a:solidFill>
                  <a:srgbClr val="1562AE"/>
                </a:solidFill>
                <a:latin typeface="Helvetica" pitchFamily="-110" charset="0"/>
                <a:ea typeface="+mj-ea"/>
                <a:cs typeface="+mj-cs"/>
              </a:defRPr>
            </a:lvl5pPr>
          </a:lstStyle>
          <a:p>
            <a:pPr lvl="0"/>
            <a:r>
              <a:rPr lang="en-US" dirty="0"/>
              <a:t>Click to edit Master text styles</a:t>
            </a:r>
          </a:p>
        </p:txBody>
      </p:sp>
      <p:sp>
        <p:nvSpPr>
          <p:cNvPr id="17" name="Text Placeholder 12"/>
          <p:cNvSpPr>
            <a:spLocks noGrp="1"/>
          </p:cNvSpPr>
          <p:nvPr>
            <p:ph type="body" sz="quarter" idx="13"/>
          </p:nvPr>
        </p:nvSpPr>
        <p:spPr>
          <a:xfrm>
            <a:off x="4451351" y="2063182"/>
            <a:ext cx="3991459" cy="325437"/>
          </a:xfrm>
          <a:prstGeom prst="rect">
            <a:avLst/>
          </a:prstGeom>
        </p:spPr>
        <p:txBody>
          <a:bodyPr/>
          <a:lstStyle>
            <a:lvl1pPr marL="0" indent="0"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1pPr>
            <a:lvl2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2pPr>
            <a:lvl3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3pPr>
            <a:lvl4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4pPr>
            <a:lvl5pPr algn="l" rtl="0" eaLnBrk="0" fontAlgn="base" hangingPunct="0">
              <a:spcBef>
                <a:spcPct val="0"/>
              </a:spcBef>
              <a:spcAft>
                <a:spcPct val="0"/>
              </a:spcAft>
              <a:buNone/>
              <a:defRPr lang="en-US" sz="1400" b="1" dirty="0">
                <a:solidFill>
                  <a:srgbClr val="1562AE"/>
                </a:solidFill>
                <a:latin typeface="Helvetica" pitchFamily="-110" charset="0"/>
                <a:ea typeface="+mj-ea"/>
                <a:cs typeface="+mj-cs"/>
              </a:defRPr>
            </a:lvl5pPr>
          </a:lstStyle>
          <a:p>
            <a:pPr lvl="0"/>
            <a:r>
              <a:rPr lang="en-US"/>
              <a:t>Click to edit Master text styles</a:t>
            </a:r>
          </a:p>
        </p:txBody>
      </p:sp>
      <p:sp>
        <p:nvSpPr>
          <p:cNvPr id="19" name="Text Placeholder 14"/>
          <p:cNvSpPr>
            <a:spLocks noGrp="1"/>
          </p:cNvSpPr>
          <p:nvPr>
            <p:ph type="body" sz="quarter" idx="15"/>
          </p:nvPr>
        </p:nvSpPr>
        <p:spPr>
          <a:xfrm>
            <a:off x="4451621" y="2307208"/>
            <a:ext cx="3982045" cy="1633164"/>
          </a:xfrm>
          <a:prstGeom prst="rect">
            <a:avLst/>
          </a:prstGeom>
        </p:spPr>
        <p:txBody>
          <a:bodyPr/>
          <a:lstStyle>
            <a:lvl1pPr marL="0" indent="0" algn="l" rtl="0" fontAlgn="base">
              <a:spcBef>
                <a:spcPct val="0"/>
              </a:spcBef>
              <a:spcAft>
                <a:spcPct val="0"/>
              </a:spcAft>
              <a:buNone/>
              <a:defRPr lang="en-US" sz="1000" kern="1200" dirty="0" smtClean="0">
                <a:solidFill>
                  <a:schemeClr val="bg2"/>
                </a:solidFill>
                <a:latin typeface="Helvetica" pitchFamily="-110" charset="0"/>
                <a:ea typeface="Arial Unicode MS" pitchFamily="-110" charset="0"/>
                <a:cs typeface="Arial Unicode MS" pitchFamily="-110" charset="0"/>
              </a:defRPr>
            </a:lvl1pPr>
            <a:lvl2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2pPr>
            <a:lvl3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3pPr>
            <a:lvl4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4pPr>
            <a:lvl5pPr algn="l" rtl="0" fontAlgn="base">
              <a:spcBef>
                <a:spcPct val="0"/>
              </a:spcBef>
              <a:spcAft>
                <a:spcPct val="0"/>
              </a:spcAft>
              <a:buNone/>
              <a:defRPr lang="en-US" sz="1100" kern="1200" dirty="0">
                <a:solidFill>
                  <a:schemeClr val="bg2"/>
                </a:solidFill>
                <a:latin typeface="Helvetica" pitchFamily="-110" charset="0"/>
                <a:ea typeface="Arial Unicode MS" pitchFamily="-110" charset="0"/>
                <a:cs typeface="Arial Unicode MS" pitchFamily="-110" charset="0"/>
              </a:defRPr>
            </a:lvl5pPr>
          </a:lstStyle>
          <a:p>
            <a:pPr lvl="0"/>
            <a:r>
              <a:rPr lang="en-US" dirty="0"/>
              <a:t>Click to edit Master text styles</a:t>
            </a:r>
          </a:p>
        </p:txBody>
      </p:sp>
      <p:sp>
        <p:nvSpPr>
          <p:cNvPr id="21" name="Text Placeholder 20"/>
          <p:cNvSpPr>
            <a:spLocks noGrp="1"/>
          </p:cNvSpPr>
          <p:nvPr>
            <p:ph type="body" sz="quarter" idx="16"/>
          </p:nvPr>
        </p:nvSpPr>
        <p:spPr>
          <a:xfrm>
            <a:off x="7391525" y="4111829"/>
            <a:ext cx="3764016" cy="1246697"/>
          </a:xfrm>
          <a:prstGeom prst="rect">
            <a:avLst/>
          </a:prstGeom>
          <a:ln w="25400" cap="flat" cmpd="sng" algn="ctr">
            <a:solidFill>
              <a:srgbClr val="1562AE"/>
            </a:solidFill>
            <a:prstDash val="solid"/>
            <a:miter lim="800000"/>
            <a:headEnd type="none" w="med" len="med"/>
            <a:tailEnd type="none" w="med" len="med"/>
          </a:ln>
        </p:spPr>
        <p:txBody>
          <a:bodyPr>
            <a:noAutofit/>
          </a:bodyPr>
          <a:lstStyle>
            <a:lvl1pPr marL="0" indent="0" algn="l" rtl="0" eaLnBrk="0" fontAlgn="base" hangingPunct="0">
              <a:spcBef>
                <a:spcPct val="0"/>
              </a:spcBef>
              <a:spcAft>
                <a:spcPct val="0"/>
              </a:spcAft>
              <a:buNone/>
              <a:defRPr lang="en-US" sz="1100" b="1" kern="1200" dirty="0" smtClean="0">
                <a:solidFill>
                  <a:schemeClr val="accent3"/>
                </a:solidFill>
                <a:latin typeface="Helvetica" pitchFamily="34" charset="0"/>
                <a:ea typeface="Arial Unicode MS" pitchFamily="34" charset="-128"/>
                <a:cs typeface="Arial Unicode MS" pitchFamily="34" charset="-128"/>
              </a:defRPr>
            </a:lvl1pPr>
            <a:lvl2pPr>
              <a:buSzPct val="120000"/>
              <a:defRPr lang="en-US" sz="1000" kern="1200" dirty="0" smtClean="0">
                <a:solidFill>
                  <a:schemeClr val="bg2"/>
                </a:solidFill>
                <a:latin typeface="Helvetica" pitchFamily="34" charset="0"/>
                <a:ea typeface="Arial Unicode MS" pitchFamily="34" charset="-128"/>
                <a:cs typeface="Arial Unicode MS" pitchFamily="34" charset="-128"/>
              </a:defRPr>
            </a:lvl2pPr>
          </a:lstStyle>
          <a:p>
            <a:pPr lvl="0"/>
            <a:r>
              <a:rPr lang="en-US" dirty="0"/>
              <a:t>Click to edit Master text styles</a:t>
            </a:r>
          </a:p>
          <a:p>
            <a:pPr lvl="1"/>
            <a:r>
              <a:rPr lang="en-US" dirty="0"/>
              <a:t>Second level</a:t>
            </a:r>
          </a:p>
        </p:txBody>
      </p:sp>
      <p:sp>
        <p:nvSpPr>
          <p:cNvPr id="23" name="Text Placeholder 12"/>
          <p:cNvSpPr>
            <a:spLocks noGrp="1"/>
          </p:cNvSpPr>
          <p:nvPr>
            <p:ph type="body" sz="quarter" idx="18"/>
          </p:nvPr>
        </p:nvSpPr>
        <p:spPr>
          <a:xfrm>
            <a:off x="366216" y="5468230"/>
            <a:ext cx="3991459" cy="325437"/>
          </a:xfrm>
          <a:prstGeom prst="rect">
            <a:avLst/>
          </a:prstGeom>
        </p:spPr>
        <p:txBody>
          <a:bodyPr/>
          <a:lstStyle>
            <a:lvl1pPr marL="0" indent="0"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1pPr>
            <a:lvl2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2pPr>
            <a:lvl3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3pPr>
            <a:lvl4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4pPr>
            <a:lvl5pPr algn="l" rtl="0" eaLnBrk="0" fontAlgn="base" hangingPunct="0">
              <a:spcBef>
                <a:spcPct val="0"/>
              </a:spcBef>
              <a:spcAft>
                <a:spcPct val="0"/>
              </a:spcAft>
              <a:buNone/>
              <a:defRPr lang="en-US" sz="1400" b="1" dirty="0">
                <a:solidFill>
                  <a:srgbClr val="1562AE"/>
                </a:solidFill>
                <a:latin typeface="Helvetica" pitchFamily="-110" charset="0"/>
                <a:ea typeface="+mj-ea"/>
                <a:cs typeface="+mj-cs"/>
              </a:defRPr>
            </a:lvl5pPr>
          </a:lstStyle>
          <a:p>
            <a:pPr lvl="0"/>
            <a:r>
              <a:rPr lang="en-US" dirty="0"/>
              <a:t>Click to edit Master text styles</a:t>
            </a:r>
          </a:p>
        </p:txBody>
      </p:sp>
      <p:sp>
        <p:nvSpPr>
          <p:cNvPr id="29" name="Text Placeholder 14"/>
          <p:cNvSpPr>
            <a:spLocks noGrp="1"/>
          </p:cNvSpPr>
          <p:nvPr>
            <p:ph type="body" sz="quarter" idx="20"/>
          </p:nvPr>
        </p:nvSpPr>
        <p:spPr>
          <a:xfrm>
            <a:off x="371938" y="1471613"/>
            <a:ext cx="11237281" cy="504825"/>
          </a:xfrm>
          <a:prstGeom prst="rect">
            <a:avLst/>
          </a:prstGeom>
        </p:spPr>
        <p:txBody>
          <a:bodyPr/>
          <a:lstStyle>
            <a:lvl1pPr marL="0" indent="0"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1pPr>
            <a:lvl2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2pPr>
            <a:lvl3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3pPr>
            <a:lvl4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4pPr>
            <a:lvl5pPr algn="l" rtl="0" fontAlgn="base">
              <a:spcBef>
                <a:spcPct val="0"/>
              </a:spcBef>
              <a:spcAft>
                <a:spcPct val="0"/>
              </a:spcAft>
              <a:buNone/>
              <a:defRPr lang="en-US" sz="1100" kern="1200" dirty="0">
                <a:solidFill>
                  <a:schemeClr val="bg2"/>
                </a:solidFill>
                <a:latin typeface="Helvetica" pitchFamily="-110" charset="0"/>
                <a:ea typeface="Arial Unicode MS" pitchFamily="-110" charset="0"/>
                <a:cs typeface="Arial Unicode MS" pitchFamily="-110" charset="0"/>
              </a:defRPr>
            </a:lvl5pPr>
          </a:lstStyle>
          <a:p>
            <a:pPr lvl="0"/>
            <a:r>
              <a:rPr lang="en-US" dirty="0"/>
              <a:t>Click to edit Master text styles</a:t>
            </a:r>
          </a:p>
        </p:txBody>
      </p:sp>
      <p:sp>
        <p:nvSpPr>
          <p:cNvPr id="25" name="Text Placeholder 24"/>
          <p:cNvSpPr>
            <a:spLocks noGrp="1"/>
          </p:cNvSpPr>
          <p:nvPr>
            <p:ph type="body" sz="quarter" idx="21"/>
          </p:nvPr>
        </p:nvSpPr>
        <p:spPr>
          <a:xfrm>
            <a:off x="4419058" y="505452"/>
            <a:ext cx="6913033" cy="276225"/>
          </a:xfrm>
          <a:prstGeom prst="rect">
            <a:avLst/>
          </a:prstGeom>
        </p:spPr>
        <p:txBody>
          <a:bodyPr/>
          <a:lstStyle>
            <a:lvl1pPr algn="r" rtl="0" eaLnBrk="0" fontAlgn="base" hangingPunct="0">
              <a:spcBef>
                <a:spcPct val="0"/>
              </a:spcBef>
              <a:spcAft>
                <a:spcPct val="0"/>
              </a:spcAft>
              <a:buNone/>
              <a:defRPr lang="en-US" sz="1100" kern="1200" dirty="0" smtClean="0">
                <a:solidFill>
                  <a:srgbClr val="1562AE"/>
                </a:solidFill>
                <a:latin typeface="Helvetica" pitchFamily="-110" charset="0"/>
                <a:ea typeface="Arial Unicode MS" pitchFamily="-110" charset="0"/>
                <a:cs typeface="Arial Unicode MS" pitchFamily="-110" charset="0"/>
              </a:defRPr>
            </a:lvl1pPr>
            <a:lvl2pPr algn="r" rtl="0" eaLnBrk="0" fontAlgn="base" hangingPunct="0">
              <a:spcBef>
                <a:spcPct val="0"/>
              </a:spcBef>
              <a:spcAft>
                <a:spcPct val="0"/>
              </a:spcAft>
              <a:buNone/>
              <a:defRPr lang="en-US" sz="1100" kern="1200" dirty="0" smtClean="0">
                <a:solidFill>
                  <a:srgbClr val="1562AE"/>
                </a:solidFill>
                <a:latin typeface="Helvetica" pitchFamily="-110" charset="0"/>
                <a:ea typeface="Arial Unicode MS" pitchFamily="-110" charset="0"/>
                <a:cs typeface="Arial Unicode MS" pitchFamily="-110" charset="0"/>
              </a:defRPr>
            </a:lvl2pPr>
            <a:lvl3pPr algn="r" rtl="0" eaLnBrk="0" fontAlgn="base" hangingPunct="0">
              <a:spcBef>
                <a:spcPct val="0"/>
              </a:spcBef>
              <a:spcAft>
                <a:spcPct val="0"/>
              </a:spcAft>
              <a:buNone/>
              <a:defRPr lang="en-US" sz="1100" kern="1200" dirty="0" smtClean="0">
                <a:solidFill>
                  <a:srgbClr val="1562AE"/>
                </a:solidFill>
                <a:latin typeface="Helvetica" pitchFamily="-110" charset="0"/>
                <a:ea typeface="Arial Unicode MS" pitchFamily="-110" charset="0"/>
                <a:cs typeface="Arial Unicode MS" pitchFamily="-110" charset="0"/>
              </a:defRPr>
            </a:lvl3pPr>
            <a:lvl4pPr algn="r" rtl="0" eaLnBrk="0" fontAlgn="base" hangingPunct="0">
              <a:spcBef>
                <a:spcPct val="0"/>
              </a:spcBef>
              <a:spcAft>
                <a:spcPct val="0"/>
              </a:spcAft>
              <a:buNone/>
              <a:defRPr lang="en-US" sz="1100" kern="1200" dirty="0" smtClean="0">
                <a:solidFill>
                  <a:srgbClr val="1562AE"/>
                </a:solidFill>
                <a:latin typeface="Helvetica" pitchFamily="-110" charset="0"/>
                <a:ea typeface="Arial Unicode MS" pitchFamily="-110" charset="0"/>
                <a:cs typeface="Arial Unicode MS" pitchFamily="-110" charset="0"/>
              </a:defRPr>
            </a:lvl4pPr>
            <a:lvl5pPr algn="r" rtl="0" eaLnBrk="0" fontAlgn="base" hangingPunct="0">
              <a:spcBef>
                <a:spcPct val="0"/>
              </a:spcBef>
              <a:spcAft>
                <a:spcPct val="0"/>
              </a:spcAft>
              <a:buNone/>
              <a:defRPr lang="en-US" sz="1100" kern="1200" dirty="0">
                <a:solidFill>
                  <a:srgbClr val="1562AE"/>
                </a:solidFill>
                <a:latin typeface="Helvetica" pitchFamily="-110" charset="0"/>
                <a:ea typeface="Arial Unicode MS" pitchFamily="-110" charset="0"/>
                <a:cs typeface="Arial Unicode MS" pitchFamily="-110" charset="0"/>
              </a:defRPr>
            </a:lvl5pPr>
          </a:lstStyle>
          <a:p>
            <a:pPr lvl="0"/>
            <a:r>
              <a:rPr lang="en-US" dirty="0"/>
              <a:t>Click to edit Master text styles</a:t>
            </a:r>
          </a:p>
        </p:txBody>
      </p:sp>
    </p:spTree>
    <p:extLst>
      <p:ext uri="{BB962C8B-B14F-4D97-AF65-F5344CB8AC3E}">
        <p14:creationId xmlns:p14="http://schemas.microsoft.com/office/powerpoint/2010/main" val="68328683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581026"/>
            <a:ext cx="11734800" cy="396875"/>
          </a:xfrm>
        </p:spPr>
        <p:txBody>
          <a:bodyPr/>
          <a:lstStyle/>
          <a:p>
            <a:r>
              <a:rPr lang="en-US"/>
              <a:t>Click to edit Master title style</a:t>
            </a:r>
          </a:p>
        </p:txBody>
      </p:sp>
      <p:sp>
        <p:nvSpPr>
          <p:cNvPr id="3" name="Content Placeholder 2"/>
          <p:cNvSpPr>
            <a:spLocks noGrp="1"/>
          </p:cNvSpPr>
          <p:nvPr>
            <p:ph sz="quarter" idx="1"/>
          </p:nvPr>
        </p:nvSpPr>
        <p:spPr>
          <a:xfrm>
            <a:off x="609600" y="1987551"/>
            <a:ext cx="5384800" cy="1992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987551"/>
            <a:ext cx="5384800" cy="1992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09600" y="4132263"/>
            <a:ext cx="5384800" cy="199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7600" y="4132263"/>
            <a:ext cx="5384800" cy="199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2787473"/>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userDrawn="1">
  <p:cSld name="text no titles">
    <p:spTree>
      <p:nvGrpSpPr>
        <p:cNvPr id="1" name=""/>
        <p:cNvGrpSpPr/>
        <p:nvPr/>
      </p:nvGrpSpPr>
      <p:grpSpPr>
        <a:xfrm>
          <a:off x="0" y="0"/>
          <a:ext cx="0" cy="0"/>
          <a:chOff x="0" y="0"/>
          <a:chExt cx="0" cy="0"/>
        </a:xfrm>
      </p:grpSpPr>
      <p:grpSp>
        <p:nvGrpSpPr>
          <p:cNvPr id="4" name="Group 3"/>
          <p:cNvGrpSpPr>
            <a:grpSpLocks noChangeAspect="1"/>
          </p:cNvGrpSpPr>
          <p:nvPr userDrawn="1"/>
        </p:nvGrpSpPr>
        <p:grpSpPr bwMode="auto">
          <a:xfrm>
            <a:off x="11001167" y="262250"/>
            <a:ext cx="872067" cy="245706"/>
            <a:chOff x="3661" y="1017"/>
            <a:chExt cx="1745" cy="656"/>
          </a:xfrm>
          <a:solidFill>
            <a:schemeClr val="bg2"/>
          </a:solidFill>
        </p:grpSpPr>
        <p:sp>
          <p:nvSpPr>
            <p:cNvPr id="5" name="Freeform 4"/>
            <p:cNvSpPr>
              <a:spLocks noChangeAspect="1" noEditPoints="1"/>
            </p:cNvSpPr>
            <p:nvPr/>
          </p:nvSpPr>
          <p:spPr bwMode="auto">
            <a:xfrm>
              <a:off x="5323" y="1591"/>
              <a:ext cx="83" cy="82"/>
            </a:xfrm>
            <a:custGeom>
              <a:avLst/>
              <a:gdLst>
                <a:gd name="T0" fmla="*/ 0 w 51"/>
                <a:gd name="T1" fmla="*/ 1707108032 h 51"/>
                <a:gd name="T2" fmla="*/ 2147483647 w 51"/>
                <a:gd name="T3" fmla="*/ 0 h 51"/>
                <a:gd name="T4" fmla="*/ 2147483647 w 51"/>
                <a:gd name="T5" fmla="*/ 1707108032 h 51"/>
                <a:gd name="T6" fmla="*/ 2147483647 w 51"/>
                <a:gd name="T7" fmla="*/ 2147483647 h 51"/>
                <a:gd name="T8" fmla="*/ 0 w 51"/>
                <a:gd name="T9" fmla="*/ 1707108032 h 51"/>
                <a:gd name="T10" fmla="*/ 2147483647 w 51"/>
                <a:gd name="T11" fmla="*/ 1707108032 h 51"/>
                <a:gd name="T12" fmla="*/ 2147483647 w 51"/>
                <a:gd name="T13" fmla="*/ 217500619 h 51"/>
                <a:gd name="T14" fmla="*/ 447685852 w 51"/>
                <a:gd name="T15" fmla="*/ 1707108032 h 51"/>
                <a:gd name="T16" fmla="*/ 2147483647 w 51"/>
                <a:gd name="T17" fmla="*/ 2147483647 h 51"/>
                <a:gd name="T18" fmla="*/ 2147483647 w 51"/>
                <a:gd name="T19" fmla="*/ 1707108032 h 51"/>
                <a:gd name="T20" fmla="*/ 2147483647 w 51"/>
                <a:gd name="T21" fmla="*/ 2147483647 h 51"/>
                <a:gd name="T22" fmla="*/ 2147483647 w 51"/>
                <a:gd name="T23" fmla="*/ 2147483647 h 51"/>
                <a:gd name="T24" fmla="*/ 2147483647 w 51"/>
                <a:gd name="T25" fmla="*/ 1800229751 h 51"/>
                <a:gd name="T26" fmla="*/ 2054140203 w 51"/>
                <a:gd name="T27" fmla="*/ 1800229751 h 51"/>
                <a:gd name="T28" fmla="*/ 2054140203 w 51"/>
                <a:gd name="T29" fmla="*/ 2147483647 h 51"/>
                <a:gd name="T30" fmla="*/ 1729129642 w 51"/>
                <a:gd name="T31" fmla="*/ 2147483647 h 51"/>
                <a:gd name="T32" fmla="*/ 1729129642 w 51"/>
                <a:gd name="T33" fmla="*/ 779639560 h 51"/>
                <a:gd name="T34" fmla="*/ 2147483647 w 51"/>
                <a:gd name="T35" fmla="*/ 779639560 h 51"/>
                <a:gd name="T36" fmla="*/ 2147483647 w 51"/>
                <a:gd name="T37" fmla="*/ 1253537728 h 51"/>
                <a:gd name="T38" fmla="*/ 2147483647 w 51"/>
                <a:gd name="T39" fmla="*/ 1800229751 h 51"/>
                <a:gd name="T40" fmla="*/ 2147483647 w 51"/>
                <a:gd name="T41" fmla="*/ 2147483647 h 51"/>
                <a:gd name="T42" fmla="*/ 2147483647 w 51"/>
                <a:gd name="T43" fmla="*/ 1661529886 h 51"/>
                <a:gd name="T44" fmla="*/ 2147483647 w 51"/>
                <a:gd name="T45" fmla="*/ 1253537728 h 51"/>
                <a:gd name="T46" fmla="*/ 2147483647 w 51"/>
                <a:gd name="T47" fmla="*/ 904047376 h 51"/>
                <a:gd name="T48" fmla="*/ 2054140203 w 51"/>
                <a:gd name="T49" fmla="*/ 904047376 h 51"/>
                <a:gd name="T50" fmla="*/ 2054140203 w 51"/>
                <a:gd name="T51" fmla="*/ 1661529886 h 51"/>
                <a:gd name="T52" fmla="*/ 2147483647 w 51"/>
                <a:gd name="T53" fmla="*/ 1661529886 h 5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1"/>
                <a:gd name="T82" fmla="*/ 0 h 51"/>
                <a:gd name="T83" fmla="*/ 51 w 51"/>
                <a:gd name="T84" fmla="*/ 51 h 5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1" h="51">
                  <a:moveTo>
                    <a:pt x="0" y="25"/>
                  </a:moveTo>
                  <a:cubicBezTo>
                    <a:pt x="0" y="11"/>
                    <a:pt x="11" y="0"/>
                    <a:pt x="25" y="0"/>
                  </a:cubicBezTo>
                  <a:cubicBezTo>
                    <a:pt x="40" y="0"/>
                    <a:pt x="51" y="11"/>
                    <a:pt x="51" y="25"/>
                  </a:cubicBezTo>
                  <a:cubicBezTo>
                    <a:pt x="51" y="39"/>
                    <a:pt x="40" y="51"/>
                    <a:pt x="25" y="51"/>
                  </a:cubicBezTo>
                  <a:cubicBezTo>
                    <a:pt x="11" y="51"/>
                    <a:pt x="0" y="39"/>
                    <a:pt x="0" y="25"/>
                  </a:cubicBezTo>
                  <a:close/>
                  <a:moveTo>
                    <a:pt x="47" y="25"/>
                  </a:moveTo>
                  <a:cubicBezTo>
                    <a:pt x="47" y="13"/>
                    <a:pt x="38" y="3"/>
                    <a:pt x="25" y="3"/>
                  </a:cubicBezTo>
                  <a:cubicBezTo>
                    <a:pt x="13" y="3"/>
                    <a:pt x="4" y="13"/>
                    <a:pt x="4" y="25"/>
                  </a:cubicBezTo>
                  <a:cubicBezTo>
                    <a:pt x="4" y="38"/>
                    <a:pt x="13" y="47"/>
                    <a:pt x="25" y="47"/>
                  </a:cubicBezTo>
                  <a:cubicBezTo>
                    <a:pt x="38" y="47"/>
                    <a:pt x="47" y="38"/>
                    <a:pt x="47" y="25"/>
                  </a:cubicBezTo>
                  <a:close/>
                  <a:moveTo>
                    <a:pt x="38" y="39"/>
                  </a:moveTo>
                  <a:cubicBezTo>
                    <a:pt x="34" y="39"/>
                    <a:pt x="34" y="39"/>
                    <a:pt x="34" y="39"/>
                  </a:cubicBezTo>
                  <a:cubicBezTo>
                    <a:pt x="26" y="26"/>
                    <a:pt x="26" y="26"/>
                    <a:pt x="26" y="26"/>
                  </a:cubicBezTo>
                  <a:cubicBezTo>
                    <a:pt x="19" y="26"/>
                    <a:pt x="19" y="26"/>
                    <a:pt x="19" y="26"/>
                  </a:cubicBezTo>
                  <a:cubicBezTo>
                    <a:pt x="19" y="39"/>
                    <a:pt x="19" y="39"/>
                    <a:pt x="19" y="39"/>
                  </a:cubicBezTo>
                  <a:cubicBezTo>
                    <a:pt x="16" y="39"/>
                    <a:pt x="16" y="39"/>
                    <a:pt x="16" y="39"/>
                  </a:cubicBezTo>
                  <a:cubicBezTo>
                    <a:pt x="16" y="11"/>
                    <a:pt x="16" y="11"/>
                    <a:pt x="16" y="11"/>
                  </a:cubicBezTo>
                  <a:cubicBezTo>
                    <a:pt x="28" y="11"/>
                    <a:pt x="28" y="11"/>
                    <a:pt x="28" y="11"/>
                  </a:cubicBezTo>
                  <a:cubicBezTo>
                    <a:pt x="36" y="11"/>
                    <a:pt x="39" y="14"/>
                    <a:pt x="39" y="18"/>
                  </a:cubicBezTo>
                  <a:cubicBezTo>
                    <a:pt x="39" y="24"/>
                    <a:pt x="35" y="26"/>
                    <a:pt x="30" y="26"/>
                  </a:cubicBezTo>
                  <a:lnTo>
                    <a:pt x="38" y="39"/>
                  </a:lnTo>
                  <a:close/>
                  <a:moveTo>
                    <a:pt x="25" y="24"/>
                  </a:moveTo>
                  <a:cubicBezTo>
                    <a:pt x="29" y="24"/>
                    <a:pt x="35" y="24"/>
                    <a:pt x="35" y="18"/>
                  </a:cubicBezTo>
                  <a:cubicBezTo>
                    <a:pt x="35" y="14"/>
                    <a:pt x="31" y="13"/>
                    <a:pt x="28" y="13"/>
                  </a:cubicBezTo>
                  <a:cubicBezTo>
                    <a:pt x="19" y="13"/>
                    <a:pt x="19" y="13"/>
                    <a:pt x="19" y="13"/>
                  </a:cubicBezTo>
                  <a:cubicBezTo>
                    <a:pt x="19" y="24"/>
                    <a:pt x="19" y="24"/>
                    <a:pt x="19" y="24"/>
                  </a:cubicBezTo>
                  <a:lnTo>
                    <a:pt x="25" y="24"/>
                  </a:lnTo>
                  <a:close/>
                </a:path>
              </a:pathLst>
            </a:custGeom>
            <a:grpFill/>
            <a:ln w="9525">
              <a:noFill/>
              <a:round/>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6" name="Rectangle 5"/>
            <p:cNvSpPr>
              <a:spLocks noChangeAspect="1" noChangeArrowheads="1"/>
            </p:cNvSpPr>
            <p:nvPr/>
          </p:nvSpPr>
          <p:spPr bwMode="auto">
            <a:xfrm>
              <a:off x="3661" y="1017"/>
              <a:ext cx="316" cy="46"/>
            </a:xfrm>
            <a:prstGeom prst="rect">
              <a:avLst/>
            </a:prstGeom>
            <a:grpFill/>
            <a:ln w="9525">
              <a:noFill/>
              <a:miter lim="800000"/>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7" name="Rectangle 6"/>
            <p:cNvSpPr>
              <a:spLocks noChangeAspect="1" noChangeArrowheads="1"/>
            </p:cNvSpPr>
            <p:nvPr/>
          </p:nvSpPr>
          <p:spPr bwMode="auto">
            <a:xfrm>
              <a:off x="3661" y="1103"/>
              <a:ext cx="316" cy="46"/>
            </a:xfrm>
            <a:prstGeom prst="rect">
              <a:avLst/>
            </a:prstGeom>
            <a:grpFill/>
            <a:ln w="9525">
              <a:noFill/>
              <a:miter lim="800000"/>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8" name="Rectangle 7"/>
            <p:cNvSpPr>
              <a:spLocks noChangeAspect="1" noChangeArrowheads="1"/>
            </p:cNvSpPr>
            <p:nvPr/>
          </p:nvSpPr>
          <p:spPr bwMode="auto">
            <a:xfrm>
              <a:off x="3752" y="1189"/>
              <a:ext cx="134" cy="46"/>
            </a:xfrm>
            <a:prstGeom prst="rect">
              <a:avLst/>
            </a:prstGeom>
            <a:grpFill/>
            <a:ln w="9525">
              <a:noFill/>
              <a:miter lim="800000"/>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9" name="Rectangle 8"/>
            <p:cNvSpPr>
              <a:spLocks noChangeAspect="1" noChangeArrowheads="1"/>
            </p:cNvSpPr>
            <p:nvPr/>
          </p:nvSpPr>
          <p:spPr bwMode="auto">
            <a:xfrm>
              <a:off x="3752" y="1277"/>
              <a:ext cx="134" cy="44"/>
            </a:xfrm>
            <a:prstGeom prst="rect">
              <a:avLst/>
            </a:prstGeom>
            <a:grpFill/>
            <a:ln w="9525">
              <a:noFill/>
              <a:miter lim="800000"/>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10" name="Rectangle 9"/>
            <p:cNvSpPr>
              <a:spLocks noChangeAspect="1" noChangeArrowheads="1"/>
            </p:cNvSpPr>
            <p:nvPr/>
          </p:nvSpPr>
          <p:spPr bwMode="auto">
            <a:xfrm>
              <a:off x="3752" y="1363"/>
              <a:ext cx="134" cy="46"/>
            </a:xfrm>
            <a:prstGeom prst="rect">
              <a:avLst/>
            </a:prstGeom>
            <a:grpFill/>
            <a:ln w="9525">
              <a:noFill/>
              <a:miter lim="800000"/>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11" name="Rectangle 10"/>
            <p:cNvSpPr>
              <a:spLocks noChangeAspect="1" noChangeArrowheads="1"/>
            </p:cNvSpPr>
            <p:nvPr/>
          </p:nvSpPr>
          <p:spPr bwMode="auto">
            <a:xfrm>
              <a:off x="3752" y="1449"/>
              <a:ext cx="134" cy="46"/>
            </a:xfrm>
            <a:prstGeom prst="rect">
              <a:avLst/>
            </a:prstGeom>
            <a:grpFill/>
            <a:ln w="9525">
              <a:noFill/>
              <a:miter lim="800000"/>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12" name="Rectangle 11"/>
            <p:cNvSpPr>
              <a:spLocks noChangeAspect="1" noChangeArrowheads="1"/>
            </p:cNvSpPr>
            <p:nvPr/>
          </p:nvSpPr>
          <p:spPr bwMode="auto">
            <a:xfrm>
              <a:off x="3661" y="1535"/>
              <a:ext cx="316" cy="46"/>
            </a:xfrm>
            <a:prstGeom prst="rect">
              <a:avLst/>
            </a:prstGeom>
            <a:grpFill/>
            <a:ln w="9525">
              <a:noFill/>
              <a:miter lim="800000"/>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13" name="Rectangle 12"/>
            <p:cNvSpPr>
              <a:spLocks noChangeAspect="1" noChangeArrowheads="1"/>
            </p:cNvSpPr>
            <p:nvPr/>
          </p:nvSpPr>
          <p:spPr bwMode="auto">
            <a:xfrm>
              <a:off x="3661" y="1621"/>
              <a:ext cx="316" cy="46"/>
            </a:xfrm>
            <a:prstGeom prst="rect">
              <a:avLst/>
            </a:prstGeom>
            <a:grpFill/>
            <a:ln w="9525">
              <a:noFill/>
              <a:miter lim="800000"/>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14" name="Freeform 13"/>
            <p:cNvSpPr>
              <a:spLocks noChangeAspect="1"/>
            </p:cNvSpPr>
            <p:nvPr/>
          </p:nvSpPr>
          <p:spPr bwMode="auto">
            <a:xfrm>
              <a:off x="4023" y="1103"/>
              <a:ext cx="502" cy="46"/>
            </a:xfrm>
            <a:custGeom>
              <a:avLst/>
              <a:gdLst>
                <a:gd name="T0" fmla="*/ 0 w 309"/>
                <a:gd name="T1" fmla="*/ 0 h 28"/>
                <a:gd name="T2" fmla="*/ 2147483647 w 309"/>
                <a:gd name="T3" fmla="*/ 0 h 28"/>
                <a:gd name="T4" fmla="*/ 2147483647 w 309"/>
                <a:gd name="T5" fmla="*/ 2147483647 h 28"/>
                <a:gd name="T6" fmla="*/ 0 w 309"/>
                <a:gd name="T7" fmla="*/ 2147483647 h 28"/>
                <a:gd name="T8" fmla="*/ 0 w 309"/>
                <a:gd name="T9" fmla="*/ 0 h 28"/>
                <a:gd name="T10" fmla="*/ 0 60000 65536"/>
                <a:gd name="T11" fmla="*/ 0 60000 65536"/>
                <a:gd name="T12" fmla="*/ 0 60000 65536"/>
                <a:gd name="T13" fmla="*/ 0 60000 65536"/>
                <a:gd name="T14" fmla="*/ 0 60000 65536"/>
                <a:gd name="T15" fmla="*/ 0 w 309"/>
                <a:gd name="T16" fmla="*/ 0 h 28"/>
                <a:gd name="T17" fmla="*/ 309 w 309"/>
                <a:gd name="T18" fmla="*/ 28 h 28"/>
              </a:gdLst>
              <a:ahLst/>
              <a:cxnLst>
                <a:cxn ang="T10">
                  <a:pos x="T0" y="T1"/>
                </a:cxn>
                <a:cxn ang="T11">
                  <a:pos x="T2" y="T3"/>
                </a:cxn>
                <a:cxn ang="T12">
                  <a:pos x="T4" y="T5"/>
                </a:cxn>
                <a:cxn ang="T13">
                  <a:pos x="T6" y="T7"/>
                </a:cxn>
                <a:cxn ang="T14">
                  <a:pos x="T8" y="T9"/>
                </a:cxn>
              </a:cxnLst>
              <a:rect l="T15" t="T16" r="T17" b="T18"/>
              <a:pathLst>
                <a:path w="309" h="28">
                  <a:moveTo>
                    <a:pt x="0" y="0"/>
                  </a:moveTo>
                  <a:cubicBezTo>
                    <a:pt x="300" y="0"/>
                    <a:pt x="300" y="0"/>
                    <a:pt x="300" y="0"/>
                  </a:cubicBezTo>
                  <a:cubicBezTo>
                    <a:pt x="303" y="5"/>
                    <a:pt x="309" y="22"/>
                    <a:pt x="309" y="28"/>
                  </a:cubicBezTo>
                  <a:cubicBezTo>
                    <a:pt x="0" y="28"/>
                    <a:pt x="0" y="28"/>
                    <a:pt x="0" y="28"/>
                  </a:cubicBezTo>
                  <a:lnTo>
                    <a:pt x="0" y="0"/>
                  </a:lnTo>
                  <a:close/>
                </a:path>
              </a:pathLst>
            </a:custGeom>
            <a:grpFill/>
            <a:ln w="9525">
              <a:noFill/>
              <a:round/>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15" name="Rectangle 14"/>
            <p:cNvSpPr>
              <a:spLocks noChangeAspect="1" noChangeArrowheads="1"/>
            </p:cNvSpPr>
            <p:nvPr/>
          </p:nvSpPr>
          <p:spPr bwMode="auto">
            <a:xfrm>
              <a:off x="4114" y="1189"/>
              <a:ext cx="135" cy="46"/>
            </a:xfrm>
            <a:prstGeom prst="rect">
              <a:avLst/>
            </a:prstGeom>
            <a:grpFill/>
            <a:ln w="9525">
              <a:noFill/>
              <a:miter lim="800000"/>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16" name="Freeform 15"/>
            <p:cNvSpPr>
              <a:spLocks noChangeAspect="1"/>
            </p:cNvSpPr>
            <p:nvPr/>
          </p:nvSpPr>
          <p:spPr bwMode="auto">
            <a:xfrm>
              <a:off x="4385" y="1189"/>
              <a:ext cx="145" cy="46"/>
            </a:xfrm>
            <a:custGeom>
              <a:avLst/>
              <a:gdLst>
                <a:gd name="T0" fmla="*/ 0 w 89"/>
                <a:gd name="T1" fmla="*/ 0 h 28"/>
                <a:gd name="T2" fmla="*/ 2147483647 w 89"/>
                <a:gd name="T3" fmla="*/ 0 h 28"/>
                <a:gd name="T4" fmla="*/ 2147483647 w 89"/>
                <a:gd name="T5" fmla="*/ 2147483647 h 28"/>
                <a:gd name="T6" fmla="*/ 0 w 89"/>
                <a:gd name="T7" fmla="*/ 2147483647 h 28"/>
                <a:gd name="T8" fmla="*/ 0 w 89"/>
                <a:gd name="T9" fmla="*/ 0 h 28"/>
                <a:gd name="T10" fmla="*/ 0 60000 65536"/>
                <a:gd name="T11" fmla="*/ 0 60000 65536"/>
                <a:gd name="T12" fmla="*/ 0 60000 65536"/>
                <a:gd name="T13" fmla="*/ 0 60000 65536"/>
                <a:gd name="T14" fmla="*/ 0 60000 65536"/>
                <a:gd name="T15" fmla="*/ 0 w 89"/>
                <a:gd name="T16" fmla="*/ 0 h 28"/>
                <a:gd name="T17" fmla="*/ 89 w 89"/>
                <a:gd name="T18" fmla="*/ 28 h 28"/>
              </a:gdLst>
              <a:ahLst/>
              <a:cxnLst>
                <a:cxn ang="T10">
                  <a:pos x="T0" y="T1"/>
                </a:cxn>
                <a:cxn ang="T11">
                  <a:pos x="T2" y="T3"/>
                </a:cxn>
                <a:cxn ang="T12">
                  <a:pos x="T4" y="T5"/>
                </a:cxn>
                <a:cxn ang="T13">
                  <a:pos x="T6" y="T7"/>
                </a:cxn>
                <a:cxn ang="T14">
                  <a:pos x="T8" y="T9"/>
                </a:cxn>
              </a:cxnLst>
              <a:rect l="T15" t="T16" r="T17" b="T18"/>
              <a:pathLst>
                <a:path w="89" h="28">
                  <a:moveTo>
                    <a:pt x="0" y="0"/>
                  </a:moveTo>
                  <a:cubicBezTo>
                    <a:pt x="89" y="0"/>
                    <a:pt x="89" y="0"/>
                    <a:pt x="89" y="0"/>
                  </a:cubicBezTo>
                  <a:cubicBezTo>
                    <a:pt x="89" y="6"/>
                    <a:pt x="86" y="23"/>
                    <a:pt x="84" y="28"/>
                  </a:cubicBezTo>
                  <a:cubicBezTo>
                    <a:pt x="0" y="28"/>
                    <a:pt x="0" y="28"/>
                    <a:pt x="0" y="28"/>
                  </a:cubicBezTo>
                  <a:lnTo>
                    <a:pt x="0" y="0"/>
                  </a:lnTo>
                  <a:close/>
                </a:path>
              </a:pathLst>
            </a:custGeom>
            <a:grpFill/>
            <a:ln w="9525">
              <a:noFill/>
              <a:round/>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17" name="Freeform 16"/>
            <p:cNvSpPr>
              <a:spLocks noChangeAspect="1"/>
            </p:cNvSpPr>
            <p:nvPr/>
          </p:nvSpPr>
          <p:spPr bwMode="auto">
            <a:xfrm>
              <a:off x="4114" y="1363"/>
              <a:ext cx="388" cy="46"/>
            </a:xfrm>
            <a:custGeom>
              <a:avLst/>
              <a:gdLst>
                <a:gd name="T0" fmla="*/ 0 w 239"/>
                <a:gd name="T1" fmla="*/ 0 h 28"/>
                <a:gd name="T2" fmla="*/ 2147483647 w 239"/>
                <a:gd name="T3" fmla="*/ 0 h 28"/>
                <a:gd name="T4" fmla="*/ 2147483647 w 239"/>
                <a:gd name="T5" fmla="*/ 2147483647 h 28"/>
                <a:gd name="T6" fmla="*/ 0 w 239"/>
                <a:gd name="T7" fmla="*/ 2147483647 h 28"/>
                <a:gd name="T8" fmla="*/ 0 w 239"/>
                <a:gd name="T9" fmla="*/ 0 h 28"/>
                <a:gd name="T10" fmla="*/ 0 60000 65536"/>
                <a:gd name="T11" fmla="*/ 0 60000 65536"/>
                <a:gd name="T12" fmla="*/ 0 60000 65536"/>
                <a:gd name="T13" fmla="*/ 0 60000 65536"/>
                <a:gd name="T14" fmla="*/ 0 60000 65536"/>
                <a:gd name="T15" fmla="*/ 0 w 239"/>
                <a:gd name="T16" fmla="*/ 0 h 28"/>
                <a:gd name="T17" fmla="*/ 239 w 239"/>
                <a:gd name="T18" fmla="*/ 28 h 28"/>
              </a:gdLst>
              <a:ahLst/>
              <a:cxnLst>
                <a:cxn ang="T10">
                  <a:pos x="T0" y="T1"/>
                </a:cxn>
                <a:cxn ang="T11">
                  <a:pos x="T2" y="T3"/>
                </a:cxn>
                <a:cxn ang="T12">
                  <a:pos x="T4" y="T5"/>
                </a:cxn>
                <a:cxn ang="T13">
                  <a:pos x="T6" y="T7"/>
                </a:cxn>
                <a:cxn ang="T14">
                  <a:pos x="T8" y="T9"/>
                </a:cxn>
              </a:cxnLst>
              <a:rect l="T15" t="T16" r="T17" b="T18"/>
              <a:pathLst>
                <a:path w="239" h="28">
                  <a:moveTo>
                    <a:pt x="0" y="0"/>
                  </a:moveTo>
                  <a:cubicBezTo>
                    <a:pt x="214" y="0"/>
                    <a:pt x="214" y="0"/>
                    <a:pt x="214" y="0"/>
                  </a:cubicBezTo>
                  <a:cubicBezTo>
                    <a:pt x="221" y="5"/>
                    <a:pt x="234" y="21"/>
                    <a:pt x="239" y="28"/>
                  </a:cubicBezTo>
                  <a:cubicBezTo>
                    <a:pt x="0" y="28"/>
                    <a:pt x="0" y="28"/>
                    <a:pt x="0" y="28"/>
                  </a:cubicBezTo>
                  <a:lnTo>
                    <a:pt x="0" y="0"/>
                  </a:lnTo>
                  <a:close/>
                </a:path>
              </a:pathLst>
            </a:custGeom>
            <a:grpFill/>
            <a:ln w="9525">
              <a:noFill/>
              <a:round/>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18" name="Rectangle 17"/>
            <p:cNvSpPr>
              <a:spLocks noChangeAspect="1" noChangeArrowheads="1"/>
            </p:cNvSpPr>
            <p:nvPr/>
          </p:nvSpPr>
          <p:spPr bwMode="auto">
            <a:xfrm>
              <a:off x="4114" y="1449"/>
              <a:ext cx="135" cy="46"/>
            </a:xfrm>
            <a:prstGeom prst="rect">
              <a:avLst/>
            </a:prstGeom>
            <a:grpFill/>
            <a:ln w="9525">
              <a:noFill/>
              <a:miter lim="800000"/>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19" name="Freeform 18"/>
            <p:cNvSpPr>
              <a:spLocks noChangeAspect="1"/>
            </p:cNvSpPr>
            <p:nvPr/>
          </p:nvSpPr>
          <p:spPr bwMode="auto">
            <a:xfrm>
              <a:off x="4385" y="1449"/>
              <a:ext cx="145" cy="46"/>
            </a:xfrm>
            <a:custGeom>
              <a:avLst/>
              <a:gdLst>
                <a:gd name="T0" fmla="*/ 0 w 89"/>
                <a:gd name="T1" fmla="*/ 0 h 28"/>
                <a:gd name="T2" fmla="*/ 2147483647 w 89"/>
                <a:gd name="T3" fmla="*/ 0 h 28"/>
                <a:gd name="T4" fmla="*/ 2147483647 w 89"/>
                <a:gd name="T5" fmla="*/ 2147483647 h 28"/>
                <a:gd name="T6" fmla="*/ 0 w 89"/>
                <a:gd name="T7" fmla="*/ 2147483647 h 28"/>
                <a:gd name="T8" fmla="*/ 0 w 89"/>
                <a:gd name="T9" fmla="*/ 0 h 28"/>
                <a:gd name="T10" fmla="*/ 0 60000 65536"/>
                <a:gd name="T11" fmla="*/ 0 60000 65536"/>
                <a:gd name="T12" fmla="*/ 0 60000 65536"/>
                <a:gd name="T13" fmla="*/ 0 60000 65536"/>
                <a:gd name="T14" fmla="*/ 0 60000 65536"/>
                <a:gd name="T15" fmla="*/ 0 w 89"/>
                <a:gd name="T16" fmla="*/ 0 h 28"/>
                <a:gd name="T17" fmla="*/ 89 w 89"/>
                <a:gd name="T18" fmla="*/ 28 h 28"/>
              </a:gdLst>
              <a:ahLst/>
              <a:cxnLst>
                <a:cxn ang="T10">
                  <a:pos x="T0" y="T1"/>
                </a:cxn>
                <a:cxn ang="T11">
                  <a:pos x="T2" y="T3"/>
                </a:cxn>
                <a:cxn ang="T12">
                  <a:pos x="T4" y="T5"/>
                </a:cxn>
                <a:cxn ang="T13">
                  <a:pos x="T6" y="T7"/>
                </a:cxn>
                <a:cxn ang="T14">
                  <a:pos x="T8" y="T9"/>
                </a:cxn>
              </a:cxnLst>
              <a:rect l="T15" t="T16" r="T17" b="T18"/>
              <a:pathLst>
                <a:path w="89" h="28">
                  <a:moveTo>
                    <a:pt x="0" y="0"/>
                  </a:moveTo>
                  <a:cubicBezTo>
                    <a:pt x="84" y="0"/>
                    <a:pt x="84" y="0"/>
                    <a:pt x="84" y="0"/>
                  </a:cubicBezTo>
                  <a:cubicBezTo>
                    <a:pt x="86" y="4"/>
                    <a:pt x="89" y="22"/>
                    <a:pt x="89" y="28"/>
                  </a:cubicBezTo>
                  <a:cubicBezTo>
                    <a:pt x="0" y="28"/>
                    <a:pt x="0" y="28"/>
                    <a:pt x="0" y="28"/>
                  </a:cubicBezTo>
                  <a:lnTo>
                    <a:pt x="0" y="0"/>
                  </a:lnTo>
                  <a:close/>
                </a:path>
              </a:pathLst>
            </a:custGeom>
            <a:grpFill/>
            <a:ln w="9525">
              <a:noFill/>
              <a:round/>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20" name="Freeform 19"/>
            <p:cNvSpPr>
              <a:spLocks noChangeAspect="1"/>
            </p:cNvSpPr>
            <p:nvPr/>
          </p:nvSpPr>
          <p:spPr bwMode="auto">
            <a:xfrm>
              <a:off x="4023" y="1535"/>
              <a:ext cx="502" cy="46"/>
            </a:xfrm>
            <a:custGeom>
              <a:avLst/>
              <a:gdLst>
                <a:gd name="T0" fmla="*/ 0 w 309"/>
                <a:gd name="T1" fmla="*/ 0 h 28"/>
                <a:gd name="T2" fmla="*/ 2147483647 w 309"/>
                <a:gd name="T3" fmla="*/ 0 h 28"/>
                <a:gd name="T4" fmla="*/ 2147483647 w 309"/>
                <a:gd name="T5" fmla="*/ 2147483647 h 28"/>
                <a:gd name="T6" fmla="*/ 0 w 309"/>
                <a:gd name="T7" fmla="*/ 2147483647 h 28"/>
                <a:gd name="T8" fmla="*/ 0 w 309"/>
                <a:gd name="T9" fmla="*/ 0 h 28"/>
                <a:gd name="T10" fmla="*/ 0 60000 65536"/>
                <a:gd name="T11" fmla="*/ 0 60000 65536"/>
                <a:gd name="T12" fmla="*/ 0 60000 65536"/>
                <a:gd name="T13" fmla="*/ 0 60000 65536"/>
                <a:gd name="T14" fmla="*/ 0 60000 65536"/>
                <a:gd name="T15" fmla="*/ 0 w 309"/>
                <a:gd name="T16" fmla="*/ 0 h 28"/>
                <a:gd name="T17" fmla="*/ 309 w 309"/>
                <a:gd name="T18" fmla="*/ 28 h 28"/>
              </a:gdLst>
              <a:ahLst/>
              <a:cxnLst>
                <a:cxn ang="T10">
                  <a:pos x="T0" y="T1"/>
                </a:cxn>
                <a:cxn ang="T11">
                  <a:pos x="T2" y="T3"/>
                </a:cxn>
                <a:cxn ang="T12">
                  <a:pos x="T4" y="T5"/>
                </a:cxn>
                <a:cxn ang="T13">
                  <a:pos x="T6" y="T7"/>
                </a:cxn>
                <a:cxn ang="T14">
                  <a:pos x="T8" y="T9"/>
                </a:cxn>
              </a:cxnLst>
              <a:rect l="T15" t="T16" r="T17" b="T18"/>
              <a:pathLst>
                <a:path w="309" h="28">
                  <a:moveTo>
                    <a:pt x="0" y="0"/>
                  </a:moveTo>
                  <a:cubicBezTo>
                    <a:pt x="309" y="0"/>
                    <a:pt x="309" y="0"/>
                    <a:pt x="309" y="0"/>
                  </a:cubicBezTo>
                  <a:cubicBezTo>
                    <a:pt x="308" y="7"/>
                    <a:pt x="302" y="24"/>
                    <a:pt x="300" y="28"/>
                  </a:cubicBezTo>
                  <a:cubicBezTo>
                    <a:pt x="0" y="28"/>
                    <a:pt x="0" y="28"/>
                    <a:pt x="0" y="28"/>
                  </a:cubicBezTo>
                  <a:lnTo>
                    <a:pt x="0" y="0"/>
                  </a:lnTo>
                  <a:close/>
                </a:path>
              </a:pathLst>
            </a:custGeom>
            <a:grpFill/>
            <a:ln w="9525">
              <a:noFill/>
              <a:round/>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21" name="Freeform 20"/>
            <p:cNvSpPr>
              <a:spLocks noChangeAspect="1"/>
            </p:cNvSpPr>
            <p:nvPr/>
          </p:nvSpPr>
          <p:spPr bwMode="auto">
            <a:xfrm>
              <a:off x="4023" y="1621"/>
              <a:ext cx="453" cy="46"/>
            </a:xfrm>
            <a:custGeom>
              <a:avLst/>
              <a:gdLst>
                <a:gd name="T0" fmla="*/ 0 w 279"/>
                <a:gd name="T1" fmla="*/ 0 h 28"/>
                <a:gd name="T2" fmla="*/ 2147483647 w 279"/>
                <a:gd name="T3" fmla="*/ 0 h 28"/>
                <a:gd name="T4" fmla="*/ 2147483647 w 279"/>
                <a:gd name="T5" fmla="*/ 2147483647 h 28"/>
                <a:gd name="T6" fmla="*/ 2147483647 w 279"/>
                <a:gd name="T7" fmla="*/ 2147483647 h 28"/>
                <a:gd name="T8" fmla="*/ 0 w 279"/>
                <a:gd name="T9" fmla="*/ 2147483647 h 28"/>
                <a:gd name="T10" fmla="*/ 0 w 279"/>
                <a:gd name="T11" fmla="*/ 0 h 28"/>
                <a:gd name="T12" fmla="*/ 0 60000 65536"/>
                <a:gd name="T13" fmla="*/ 0 60000 65536"/>
                <a:gd name="T14" fmla="*/ 0 60000 65536"/>
                <a:gd name="T15" fmla="*/ 0 60000 65536"/>
                <a:gd name="T16" fmla="*/ 0 60000 65536"/>
                <a:gd name="T17" fmla="*/ 0 60000 65536"/>
                <a:gd name="T18" fmla="*/ 0 w 279"/>
                <a:gd name="T19" fmla="*/ 0 h 28"/>
                <a:gd name="T20" fmla="*/ 279 w 279"/>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279" h="28">
                  <a:moveTo>
                    <a:pt x="0" y="0"/>
                  </a:moveTo>
                  <a:cubicBezTo>
                    <a:pt x="279" y="0"/>
                    <a:pt x="279" y="0"/>
                    <a:pt x="279" y="0"/>
                  </a:cubicBezTo>
                  <a:cubicBezTo>
                    <a:pt x="254" y="21"/>
                    <a:pt x="232" y="28"/>
                    <a:pt x="194" y="28"/>
                  </a:cubicBezTo>
                  <a:cubicBezTo>
                    <a:pt x="166" y="28"/>
                    <a:pt x="166" y="28"/>
                    <a:pt x="166" y="28"/>
                  </a:cubicBezTo>
                  <a:cubicBezTo>
                    <a:pt x="0" y="28"/>
                    <a:pt x="0" y="28"/>
                    <a:pt x="0" y="28"/>
                  </a:cubicBezTo>
                  <a:lnTo>
                    <a:pt x="0" y="0"/>
                  </a:lnTo>
                  <a:close/>
                </a:path>
              </a:pathLst>
            </a:custGeom>
            <a:grpFill/>
            <a:ln w="9525">
              <a:noFill/>
              <a:round/>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22" name="Freeform 21"/>
            <p:cNvSpPr>
              <a:spLocks noChangeAspect="1"/>
            </p:cNvSpPr>
            <p:nvPr/>
          </p:nvSpPr>
          <p:spPr bwMode="auto">
            <a:xfrm>
              <a:off x="4657" y="1277"/>
              <a:ext cx="542" cy="44"/>
            </a:xfrm>
            <a:custGeom>
              <a:avLst/>
              <a:gdLst>
                <a:gd name="T0" fmla="*/ 0 w 542"/>
                <a:gd name="T1" fmla="*/ 0 h 44"/>
                <a:gd name="T2" fmla="*/ 256 w 542"/>
                <a:gd name="T3" fmla="*/ 0 h 44"/>
                <a:gd name="T4" fmla="*/ 271 w 542"/>
                <a:gd name="T5" fmla="*/ 41 h 44"/>
                <a:gd name="T6" fmla="*/ 286 w 542"/>
                <a:gd name="T7" fmla="*/ 0 h 44"/>
                <a:gd name="T8" fmla="*/ 542 w 542"/>
                <a:gd name="T9" fmla="*/ 0 h 44"/>
                <a:gd name="T10" fmla="*/ 542 w 542"/>
                <a:gd name="T11" fmla="*/ 44 h 44"/>
                <a:gd name="T12" fmla="*/ 406 w 542"/>
                <a:gd name="T13" fmla="*/ 44 h 44"/>
                <a:gd name="T14" fmla="*/ 406 w 542"/>
                <a:gd name="T15" fmla="*/ 8 h 44"/>
                <a:gd name="T16" fmla="*/ 393 w 542"/>
                <a:gd name="T17" fmla="*/ 44 h 44"/>
                <a:gd name="T18" fmla="*/ 147 w 542"/>
                <a:gd name="T19" fmla="*/ 44 h 44"/>
                <a:gd name="T20" fmla="*/ 134 w 542"/>
                <a:gd name="T21" fmla="*/ 8 h 44"/>
                <a:gd name="T22" fmla="*/ 134 w 542"/>
                <a:gd name="T23" fmla="*/ 44 h 44"/>
                <a:gd name="T24" fmla="*/ 0 w 542"/>
                <a:gd name="T25" fmla="*/ 44 h 44"/>
                <a:gd name="T26" fmla="*/ 0 w 542"/>
                <a:gd name="T27" fmla="*/ 0 h 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42"/>
                <a:gd name="T43" fmla="*/ 0 h 44"/>
                <a:gd name="T44" fmla="*/ 542 w 542"/>
                <a:gd name="T45" fmla="*/ 44 h 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42" h="44">
                  <a:moveTo>
                    <a:pt x="0" y="0"/>
                  </a:moveTo>
                  <a:lnTo>
                    <a:pt x="256" y="0"/>
                  </a:lnTo>
                  <a:lnTo>
                    <a:pt x="271" y="41"/>
                  </a:lnTo>
                  <a:lnTo>
                    <a:pt x="286" y="0"/>
                  </a:lnTo>
                  <a:lnTo>
                    <a:pt x="542" y="0"/>
                  </a:lnTo>
                  <a:lnTo>
                    <a:pt x="542" y="44"/>
                  </a:lnTo>
                  <a:lnTo>
                    <a:pt x="406" y="44"/>
                  </a:lnTo>
                  <a:lnTo>
                    <a:pt x="406" y="8"/>
                  </a:lnTo>
                  <a:lnTo>
                    <a:pt x="393" y="44"/>
                  </a:lnTo>
                  <a:lnTo>
                    <a:pt x="147" y="44"/>
                  </a:lnTo>
                  <a:lnTo>
                    <a:pt x="134" y="8"/>
                  </a:lnTo>
                  <a:lnTo>
                    <a:pt x="134" y="44"/>
                  </a:lnTo>
                  <a:lnTo>
                    <a:pt x="0" y="44"/>
                  </a:lnTo>
                  <a:lnTo>
                    <a:pt x="0" y="0"/>
                  </a:lnTo>
                  <a:close/>
                </a:path>
              </a:pathLst>
            </a:custGeom>
            <a:grpFill/>
            <a:ln w="9525">
              <a:noFill/>
              <a:round/>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23" name="Rectangle 22"/>
            <p:cNvSpPr>
              <a:spLocks noChangeAspect="1" noChangeArrowheads="1"/>
            </p:cNvSpPr>
            <p:nvPr/>
          </p:nvSpPr>
          <p:spPr bwMode="auto">
            <a:xfrm>
              <a:off x="4657" y="1363"/>
              <a:ext cx="134" cy="46"/>
            </a:xfrm>
            <a:prstGeom prst="rect">
              <a:avLst/>
            </a:prstGeom>
            <a:grpFill/>
            <a:ln w="9525">
              <a:noFill/>
              <a:miter lim="800000"/>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24" name="Rectangle 23"/>
            <p:cNvSpPr>
              <a:spLocks noChangeAspect="1" noChangeArrowheads="1"/>
            </p:cNvSpPr>
            <p:nvPr/>
          </p:nvSpPr>
          <p:spPr bwMode="auto">
            <a:xfrm>
              <a:off x="4657" y="1449"/>
              <a:ext cx="134" cy="46"/>
            </a:xfrm>
            <a:prstGeom prst="rect">
              <a:avLst/>
            </a:prstGeom>
            <a:grpFill/>
            <a:ln w="9525">
              <a:noFill/>
              <a:miter lim="800000"/>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25" name="Rectangle 24"/>
            <p:cNvSpPr>
              <a:spLocks noChangeAspect="1" noChangeArrowheads="1"/>
            </p:cNvSpPr>
            <p:nvPr/>
          </p:nvSpPr>
          <p:spPr bwMode="auto">
            <a:xfrm>
              <a:off x="4566" y="1535"/>
              <a:ext cx="225" cy="46"/>
            </a:xfrm>
            <a:prstGeom prst="rect">
              <a:avLst/>
            </a:prstGeom>
            <a:grpFill/>
            <a:ln w="9525">
              <a:noFill/>
              <a:miter lim="800000"/>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26" name="Rectangle 25"/>
            <p:cNvSpPr>
              <a:spLocks noChangeAspect="1" noChangeArrowheads="1"/>
            </p:cNvSpPr>
            <p:nvPr/>
          </p:nvSpPr>
          <p:spPr bwMode="auto">
            <a:xfrm>
              <a:off x="4566" y="1621"/>
              <a:ext cx="225" cy="46"/>
            </a:xfrm>
            <a:prstGeom prst="rect">
              <a:avLst/>
            </a:prstGeom>
            <a:grpFill/>
            <a:ln w="9525">
              <a:noFill/>
              <a:miter lim="800000"/>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27" name="Freeform 26"/>
            <p:cNvSpPr>
              <a:spLocks noChangeAspect="1"/>
            </p:cNvSpPr>
            <p:nvPr/>
          </p:nvSpPr>
          <p:spPr bwMode="auto">
            <a:xfrm>
              <a:off x="5017" y="1017"/>
              <a:ext cx="273" cy="46"/>
            </a:xfrm>
            <a:custGeom>
              <a:avLst/>
              <a:gdLst>
                <a:gd name="T0" fmla="*/ 17 w 273"/>
                <a:gd name="T1" fmla="*/ 0 h 46"/>
                <a:gd name="T2" fmla="*/ 273 w 273"/>
                <a:gd name="T3" fmla="*/ 0 h 46"/>
                <a:gd name="T4" fmla="*/ 273 w 273"/>
                <a:gd name="T5" fmla="*/ 46 h 46"/>
                <a:gd name="T6" fmla="*/ 0 w 273"/>
                <a:gd name="T7" fmla="*/ 46 h 46"/>
                <a:gd name="T8" fmla="*/ 17 w 273"/>
                <a:gd name="T9" fmla="*/ 0 h 46"/>
                <a:gd name="T10" fmla="*/ 0 60000 65536"/>
                <a:gd name="T11" fmla="*/ 0 60000 65536"/>
                <a:gd name="T12" fmla="*/ 0 60000 65536"/>
                <a:gd name="T13" fmla="*/ 0 60000 65536"/>
                <a:gd name="T14" fmla="*/ 0 60000 65536"/>
                <a:gd name="T15" fmla="*/ 0 w 273"/>
                <a:gd name="T16" fmla="*/ 0 h 46"/>
                <a:gd name="T17" fmla="*/ 273 w 273"/>
                <a:gd name="T18" fmla="*/ 46 h 46"/>
              </a:gdLst>
              <a:ahLst/>
              <a:cxnLst>
                <a:cxn ang="T10">
                  <a:pos x="T0" y="T1"/>
                </a:cxn>
                <a:cxn ang="T11">
                  <a:pos x="T2" y="T3"/>
                </a:cxn>
                <a:cxn ang="T12">
                  <a:pos x="T4" y="T5"/>
                </a:cxn>
                <a:cxn ang="T13">
                  <a:pos x="T6" y="T7"/>
                </a:cxn>
                <a:cxn ang="T14">
                  <a:pos x="T8" y="T9"/>
                </a:cxn>
              </a:cxnLst>
              <a:rect l="T15" t="T16" r="T17" b="T18"/>
              <a:pathLst>
                <a:path w="273" h="46">
                  <a:moveTo>
                    <a:pt x="17" y="0"/>
                  </a:moveTo>
                  <a:lnTo>
                    <a:pt x="273" y="0"/>
                  </a:lnTo>
                  <a:lnTo>
                    <a:pt x="273" y="46"/>
                  </a:lnTo>
                  <a:lnTo>
                    <a:pt x="0" y="46"/>
                  </a:lnTo>
                  <a:lnTo>
                    <a:pt x="17" y="0"/>
                  </a:lnTo>
                  <a:close/>
                </a:path>
              </a:pathLst>
            </a:custGeom>
            <a:grpFill/>
            <a:ln w="9525">
              <a:noFill/>
              <a:round/>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28" name="Freeform 27"/>
            <p:cNvSpPr>
              <a:spLocks noChangeAspect="1"/>
            </p:cNvSpPr>
            <p:nvPr/>
          </p:nvSpPr>
          <p:spPr bwMode="auto">
            <a:xfrm>
              <a:off x="4988" y="1103"/>
              <a:ext cx="302" cy="46"/>
            </a:xfrm>
            <a:custGeom>
              <a:avLst/>
              <a:gdLst>
                <a:gd name="T0" fmla="*/ 16 w 302"/>
                <a:gd name="T1" fmla="*/ 0 h 46"/>
                <a:gd name="T2" fmla="*/ 302 w 302"/>
                <a:gd name="T3" fmla="*/ 0 h 46"/>
                <a:gd name="T4" fmla="*/ 302 w 302"/>
                <a:gd name="T5" fmla="*/ 46 h 46"/>
                <a:gd name="T6" fmla="*/ 0 w 302"/>
                <a:gd name="T7" fmla="*/ 46 h 46"/>
                <a:gd name="T8" fmla="*/ 16 w 302"/>
                <a:gd name="T9" fmla="*/ 0 h 46"/>
                <a:gd name="T10" fmla="*/ 0 60000 65536"/>
                <a:gd name="T11" fmla="*/ 0 60000 65536"/>
                <a:gd name="T12" fmla="*/ 0 60000 65536"/>
                <a:gd name="T13" fmla="*/ 0 60000 65536"/>
                <a:gd name="T14" fmla="*/ 0 60000 65536"/>
                <a:gd name="T15" fmla="*/ 0 w 302"/>
                <a:gd name="T16" fmla="*/ 0 h 46"/>
                <a:gd name="T17" fmla="*/ 302 w 302"/>
                <a:gd name="T18" fmla="*/ 46 h 46"/>
              </a:gdLst>
              <a:ahLst/>
              <a:cxnLst>
                <a:cxn ang="T10">
                  <a:pos x="T0" y="T1"/>
                </a:cxn>
                <a:cxn ang="T11">
                  <a:pos x="T2" y="T3"/>
                </a:cxn>
                <a:cxn ang="T12">
                  <a:pos x="T4" y="T5"/>
                </a:cxn>
                <a:cxn ang="T13">
                  <a:pos x="T6" y="T7"/>
                </a:cxn>
                <a:cxn ang="T14">
                  <a:pos x="T8" y="T9"/>
                </a:cxn>
              </a:cxnLst>
              <a:rect l="T15" t="T16" r="T17" b="T18"/>
              <a:pathLst>
                <a:path w="302" h="46">
                  <a:moveTo>
                    <a:pt x="16" y="0"/>
                  </a:moveTo>
                  <a:lnTo>
                    <a:pt x="302" y="0"/>
                  </a:lnTo>
                  <a:lnTo>
                    <a:pt x="302" y="46"/>
                  </a:lnTo>
                  <a:lnTo>
                    <a:pt x="0" y="46"/>
                  </a:lnTo>
                  <a:lnTo>
                    <a:pt x="16" y="0"/>
                  </a:lnTo>
                  <a:close/>
                </a:path>
              </a:pathLst>
            </a:custGeom>
            <a:grpFill/>
            <a:ln w="9525">
              <a:noFill/>
              <a:round/>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29" name="Freeform 28"/>
            <p:cNvSpPr>
              <a:spLocks noChangeAspect="1"/>
            </p:cNvSpPr>
            <p:nvPr/>
          </p:nvSpPr>
          <p:spPr bwMode="auto">
            <a:xfrm>
              <a:off x="4957" y="1189"/>
              <a:ext cx="242" cy="46"/>
            </a:xfrm>
            <a:custGeom>
              <a:avLst/>
              <a:gdLst>
                <a:gd name="T0" fmla="*/ 16 w 242"/>
                <a:gd name="T1" fmla="*/ 0 h 46"/>
                <a:gd name="T2" fmla="*/ 242 w 242"/>
                <a:gd name="T3" fmla="*/ 0 h 46"/>
                <a:gd name="T4" fmla="*/ 242 w 242"/>
                <a:gd name="T5" fmla="*/ 46 h 46"/>
                <a:gd name="T6" fmla="*/ 0 w 242"/>
                <a:gd name="T7" fmla="*/ 46 h 46"/>
                <a:gd name="T8" fmla="*/ 16 w 242"/>
                <a:gd name="T9" fmla="*/ 0 h 46"/>
                <a:gd name="T10" fmla="*/ 0 60000 65536"/>
                <a:gd name="T11" fmla="*/ 0 60000 65536"/>
                <a:gd name="T12" fmla="*/ 0 60000 65536"/>
                <a:gd name="T13" fmla="*/ 0 60000 65536"/>
                <a:gd name="T14" fmla="*/ 0 60000 65536"/>
                <a:gd name="T15" fmla="*/ 0 w 242"/>
                <a:gd name="T16" fmla="*/ 0 h 46"/>
                <a:gd name="T17" fmla="*/ 242 w 242"/>
                <a:gd name="T18" fmla="*/ 46 h 46"/>
              </a:gdLst>
              <a:ahLst/>
              <a:cxnLst>
                <a:cxn ang="T10">
                  <a:pos x="T0" y="T1"/>
                </a:cxn>
                <a:cxn ang="T11">
                  <a:pos x="T2" y="T3"/>
                </a:cxn>
                <a:cxn ang="T12">
                  <a:pos x="T4" y="T5"/>
                </a:cxn>
                <a:cxn ang="T13">
                  <a:pos x="T6" y="T7"/>
                </a:cxn>
                <a:cxn ang="T14">
                  <a:pos x="T8" y="T9"/>
                </a:cxn>
              </a:cxnLst>
              <a:rect l="T15" t="T16" r="T17" b="T18"/>
              <a:pathLst>
                <a:path w="242" h="46">
                  <a:moveTo>
                    <a:pt x="16" y="0"/>
                  </a:moveTo>
                  <a:lnTo>
                    <a:pt x="242" y="0"/>
                  </a:lnTo>
                  <a:lnTo>
                    <a:pt x="242" y="46"/>
                  </a:lnTo>
                  <a:lnTo>
                    <a:pt x="0" y="46"/>
                  </a:lnTo>
                  <a:lnTo>
                    <a:pt x="16" y="0"/>
                  </a:lnTo>
                  <a:close/>
                </a:path>
              </a:pathLst>
            </a:custGeom>
            <a:grpFill/>
            <a:ln w="9525">
              <a:noFill/>
              <a:round/>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30" name="Rectangle 29"/>
            <p:cNvSpPr>
              <a:spLocks noChangeAspect="1" noChangeArrowheads="1"/>
            </p:cNvSpPr>
            <p:nvPr/>
          </p:nvSpPr>
          <p:spPr bwMode="auto">
            <a:xfrm>
              <a:off x="5063" y="1363"/>
              <a:ext cx="136" cy="46"/>
            </a:xfrm>
            <a:prstGeom prst="rect">
              <a:avLst/>
            </a:prstGeom>
            <a:grpFill/>
            <a:ln w="9525">
              <a:noFill/>
              <a:miter lim="800000"/>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31" name="Rectangle 30"/>
            <p:cNvSpPr>
              <a:spLocks noChangeAspect="1" noChangeArrowheads="1"/>
            </p:cNvSpPr>
            <p:nvPr/>
          </p:nvSpPr>
          <p:spPr bwMode="auto">
            <a:xfrm>
              <a:off x="5063" y="1449"/>
              <a:ext cx="136" cy="46"/>
            </a:xfrm>
            <a:prstGeom prst="rect">
              <a:avLst/>
            </a:prstGeom>
            <a:grpFill/>
            <a:ln w="9525">
              <a:noFill/>
              <a:miter lim="800000"/>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32" name="Rectangle 31"/>
            <p:cNvSpPr>
              <a:spLocks noChangeAspect="1" noChangeArrowheads="1"/>
            </p:cNvSpPr>
            <p:nvPr/>
          </p:nvSpPr>
          <p:spPr bwMode="auto">
            <a:xfrm>
              <a:off x="5063" y="1535"/>
              <a:ext cx="227" cy="46"/>
            </a:xfrm>
            <a:prstGeom prst="rect">
              <a:avLst/>
            </a:prstGeom>
            <a:grpFill/>
            <a:ln w="9525">
              <a:noFill/>
              <a:miter lim="800000"/>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33" name="Rectangle 32"/>
            <p:cNvSpPr>
              <a:spLocks noChangeAspect="1" noChangeArrowheads="1"/>
            </p:cNvSpPr>
            <p:nvPr/>
          </p:nvSpPr>
          <p:spPr bwMode="auto">
            <a:xfrm>
              <a:off x="5063" y="1621"/>
              <a:ext cx="227" cy="46"/>
            </a:xfrm>
            <a:prstGeom prst="rect">
              <a:avLst/>
            </a:prstGeom>
            <a:grpFill/>
            <a:ln w="9525">
              <a:noFill/>
              <a:miter lim="800000"/>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34" name="Freeform 33"/>
            <p:cNvSpPr>
              <a:spLocks noChangeAspect="1"/>
            </p:cNvSpPr>
            <p:nvPr/>
          </p:nvSpPr>
          <p:spPr bwMode="auto">
            <a:xfrm>
              <a:off x="4819" y="1363"/>
              <a:ext cx="218" cy="46"/>
            </a:xfrm>
            <a:custGeom>
              <a:avLst/>
              <a:gdLst>
                <a:gd name="T0" fmla="*/ 0 w 218"/>
                <a:gd name="T1" fmla="*/ 0 h 46"/>
                <a:gd name="T2" fmla="*/ 218 w 218"/>
                <a:gd name="T3" fmla="*/ 0 h 46"/>
                <a:gd name="T4" fmla="*/ 202 w 218"/>
                <a:gd name="T5" fmla="*/ 46 h 46"/>
                <a:gd name="T6" fmla="*/ 16 w 218"/>
                <a:gd name="T7" fmla="*/ 46 h 46"/>
                <a:gd name="T8" fmla="*/ 0 w 218"/>
                <a:gd name="T9" fmla="*/ 0 h 46"/>
                <a:gd name="T10" fmla="*/ 0 60000 65536"/>
                <a:gd name="T11" fmla="*/ 0 60000 65536"/>
                <a:gd name="T12" fmla="*/ 0 60000 65536"/>
                <a:gd name="T13" fmla="*/ 0 60000 65536"/>
                <a:gd name="T14" fmla="*/ 0 60000 65536"/>
                <a:gd name="T15" fmla="*/ 0 w 218"/>
                <a:gd name="T16" fmla="*/ 0 h 46"/>
                <a:gd name="T17" fmla="*/ 218 w 218"/>
                <a:gd name="T18" fmla="*/ 46 h 46"/>
              </a:gdLst>
              <a:ahLst/>
              <a:cxnLst>
                <a:cxn ang="T10">
                  <a:pos x="T0" y="T1"/>
                </a:cxn>
                <a:cxn ang="T11">
                  <a:pos x="T2" y="T3"/>
                </a:cxn>
                <a:cxn ang="T12">
                  <a:pos x="T4" y="T5"/>
                </a:cxn>
                <a:cxn ang="T13">
                  <a:pos x="T6" y="T7"/>
                </a:cxn>
                <a:cxn ang="T14">
                  <a:pos x="T8" y="T9"/>
                </a:cxn>
              </a:cxnLst>
              <a:rect l="T15" t="T16" r="T17" b="T18"/>
              <a:pathLst>
                <a:path w="218" h="46">
                  <a:moveTo>
                    <a:pt x="0" y="0"/>
                  </a:moveTo>
                  <a:lnTo>
                    <a:pt x="218" y="0"/>
                  </a:lnTo>
                  <a:lnTo>
                    <a:pt x="202" y="46"/>
                  </a:lnTo>
                  <a:lnTo>
                    <a:pt x="16" y="46"/>
                  </a:lnTo>
                  <a:lnTo>
                    <a:pt x="0" y="0"/>
                  </a:lnTo>
                  <a:close/>
                </a:path>
              </a:pathLst>
            </a:custGeom>
            <a:grpFill/>
            <a:ln w="9525">
              <a:noFill/>
              <a:round/>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35" name="Freeform 34"/>
            <p:cNvSpPr>
              <a:spLocks noChangeAspect="1"/>
            </p:cNvSpPr>
            <p:nvPr/>
          </p:nvSpPr>
          <p:spPr bwMode="auto">
            <a:xfrm>
              <a:off x="4850" y="1449"/>
              <a:ext cx="156" cy="46"/>
            </a:xfrm>
            <a:custGeom>
              <a:avLst/>
              <a:gdLst>
                <a:gd name="T0" fmla="*/ 0 w 156"/>
                <a:gd name="T1" fmla="*/ 0 h 46"/>
                <a:gd name="T2" fmla="*/ 156 w 156"/>
                <a:gd name="T3" fmla="*/ 0 h 46"/>
                <a:gd name="T4" fmla="*/ 140 w 156"/>
                <a:gd name="T5" fmla="*/ 46 h 46"/>
                <a:gd name="T6" fmla="*/ 15 w 156"/>
                <a:gd name="T7" fmla="*/ 46 h 46"/>
                <a:gd name="T8" fmla="*/ 0 w 156"/>
                <a:gd name="T9" fmla="*/ 0 h 46"/>
                <a:gd name="T10" fmla="*/ 0 60000 65536"/>
                <a:gd name="T11" fmla="*/ 0 60000 65536"/>
                <a:gd name="T12" fmla="*/ 0 60000 65536"/>
                <a:gd name="T13" fmla="*/ 0 60000 65536"/>
                <a:gd name="T14" fmla="*/ 0 60000 65536"/>
                <a:gd name="T15" fmla="*/ 0 w 156"/>
                <a:gd name="T16" fmla="*/ 0 h 46"/>
                <a:gd name="T17" fmla="*/ 156 w 156"/>
                <a:gd name="T18" fmla="*/ 46 h 46"/>
              </a:gdLst>
              <a:ahLst/>
              <a:cxnLst>
                <a:cxn ang="T10">
                  <a:pos x="T0" y="T1"/>
                </a:cxn>
                <a:cxn ang="T11">
                  <a:pos x="T2" y="T3"/>
                </a:cxn>
                <a:cxn ang="T12">
                  <a:pos x="T4" y="T5"/>
                </a:cxn>
                <a:cxn ang="T13">
                  <a:pos x="T6" y="T7"/>
                </a:cxn>
                <a:cxn ang="T14">
                  <a:pos x="T8" y="T9"/>
                </a:cxn>
              </a:cxnLst>
              <a:rect l="T15" t="T16" r="T17" b="T18"/>
              <a:pathLst>
                <a:path w="156" h="46">
                  <a:moveTo>
                    <a:pt x="0" y="0"/>
                  </a:moveTo>
                  <a:lnTo>
                    <a:pt x="156" y="0"/>
                  </a:lnTo>
                  <a:lnTo>
                    <a:pt x="140" y="46"/>
                  </a:lnTo>
                  <a:lnTo>
                    <a:pt x="15" y="46"/>
                  </a:lnTo>
                  <a:lnTo>
                    <a:pt x="0" y="0"/>
                  </a:lnTo>
                  <a:close/>
                </a:path>
              </a:pathLst>
            </a:custGeom>
            <a:grpFill/>
            <a:ln w="9525">
              <a:noFill/>
              <a:round/>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36" name="Freeform 35"/>
            <p:cNvSpPr>
              <a:spLocks noChangeAspect="1"/>
            </p:cNvSpPr>
            <p:nvPr/>
          </p:nvSpPr>
          <p:spPr bwMode="auto">
            <a:xfrm>
              <a:off x="4879" y="1535"/>
              <a:ext cx="98" cy="46"/>
            </a:xfrm>
            <a:custGeom>
              <a:avLst/>
              <a:gdLst>
                <a:gd name="T0" fmla="*/ 0 w 98"/>
                <a:gd name="T1" fmla="*/ 0 h 46"/>
                <a:gd name="T2" fmla="*/ 98 w 98"/>
                <a:gd name="T3" fmla="*/ 0 h 46"/>
                <a:gd name="T4" fmla="*/ 81 w 98"/>
                <a:gd name="T5" fmla="*/ 46 h 46"/>
                <a:gd name="T6" fmla="*/ 16 w 98"/>
                <a:gd name="T7" fmla="*/ 46 h 46"/>
                <a:gd name="T8" fmla="*/ 0 w 98"/>
                <a:gd name="T9" fmla="*/ 0 h 46"/>
                <a:gd name="T10" fmla="*/ 0 60000 65536"/>
                <a:gd name="T11" fmla="*/ 0 60000 65536"/>
                <a:gd name="T12" fmla="*/ 0 60000 65536"/>
                <a:gd name="T13" fmla="*/ 0 60000 65536"/>
                <a:gd name="T14" fmla="*/ 0 60000 65536"/>
                <a:gd name="T15" fmla="*/ 0 w 98"/>
                <a:gd name="T16" fmla="*/ 0 h 46"/>
                <a:gd name="T17" fmla="*/ 98 w 98"/>
                <a:gd name="T18" fmla="*/ 46 h 46"/>
              </a:gdLst>
              <a:ahLst/>
              <a:cxnLst>
                <a:cxn ang="T10">
                  <a:pos x="T0" y="T1"/>
                </a:cxn>
                <a:cxn ang="T11">
                  <a:pos x="T2" y="T3"/>
                </a:cxn>
                <a:cxn ang="T12">
                  <a:pos x="T4" y="T5"/>
                </a:cxn>
                <a:cxn ang="T13">
                  <a:pos x="T6" y="T7"/>
                </a:cxn>
                <a:cxn ang="T14">
                  <a:pos x="T8" y="T9"/>
                </a:cxn>
              </a:cxnLst>
              <a:rect l="T15" t="T16" r="T17" b="T18"/>
              <a:pathLst>
                <a:path w="98" h="46">
                  <a:moveTo>
                    <a:pt x="0" y="0"/>
                  </a:moveTo>
                  <a:lnTo>
                    <a:pt x="98" y="0"/>
                  </a:lnTo>
                  <a:lnTo>
                    <a:pt x="81" y="46"/>
                  </a:lnTo>
                  <a:lnTo>
                    <a:pt x="16" y="46"/>
                  </a:lnTo>
                  <a:lnTo>
                    <a:pt x="0" y="0"/>
                  </a:lnTo>
                  <a:close/>
                </a:path>
              </a:pathLst>
            </a:custGeom>
            <a:grpFill/>
            <a:ln w="9525">
              <a:noFill/>
              <a:round/>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37" name="Freeform 36"/>
            <p:cNvSpPr>
              <a:spLocks noChangeAspect="1"/>
            </p:cNvSpPr>
            <p:nvPr/>
          </p:nvSpPr>
          <p:spPr bwMode="auto">
            <a:xfrm>
              <a:off x="4910" y="1621"/>
              <a:ext cx="36" cy="46"/>
            </a:xfrm>
            <a:custGeom>
              <a:avLst/>
              <a:gdLst>
                <a:gd name="T0" fmla="*/ 0 w 36"/>
                <a:gd name="T1" fmla="*/ 0 h 46"/>
                <a:gd name="T2" fmla="*/ 36 w 36"/>
                <a:gd name="T3" fmla="*/ 0 h 46"/>
                <a:gd name="T4" fmla="*/ 20 w 36"/>
                <a:gd name="T5" fmla="*/ 46 h 46"/>
                <a:gd name="T6" fmla="*/ 15 w 36"/>
                <a:gd name="T7" fmla="*/ 46 h 46"/>
                <a:gd name="T8" fmla="*/ 0 w 36"/>
                <a:gd name="T9" fmla="*/ 0 h 46"/>
                <a:gd name="T10" fmla="*/ 0 60000 65536"/>
                <a:gd name="T11" fmla="*/ 0 60000 65536"/>
                <a:gd name="T12" fmla="*/ 0 60000 65536"/>
                <a:gd name="T13" fmla="*/ 0 60000 65536"/>
                <a:gd name="T14" fmla="*/ 0 60000 65536"/>
                <a:gd name="T15" fmla="*/ 0 w 36"/>
                <a:gd name="T16" fmla="*/ 0 h 46"/>
                <a:gd name="T17" fmla="*/ 36 w 36"/>
                <a:gd name="T18" fmla="*/ 46 h 46"/>
              </a:gdLst>
              <a:ahLst/>
              <a:cxnLst>
                <a:cxn ang="T10">
                  <a:pos x="T0" y="T1"/>
                </a:cxn>
                <a:cxn ang="T11">
                  <a:pos x="T2" y="T3"/>
                </a:cxn>
                <a:cxn ang="T12">
                  <a:pos x="T4" y="T5"/>
                </a:cxn>
                <a:cxn ang="T13">
                  <a:pos x="T6" y="T7"/>
                </a:cxn>
                <a:cxn ang="T14">
                  <a:pos x="T8" y="T9"/>
                </a:cxn>
              </a:cxnLst>
              <a:rect l="T15" t="T16" r="T17" b="T18"/>
              <a:pathLst>
                <a:path w="36" h="46">
                  <a:moveTo>
                    <a:pt x="0" y="0"/>
                  </a:moveTo>
                  <a:lnTo>
                    <a:pt x="36" y="0"/>
                  </a:lnTo>
                  <a:lnTo>
                    <a:pt x="20" y="46"/>
                  </a:lnTo>
                  <a:lnTo>
                    <a:pt x="15" y="46"/>
                  </a:lnTo>
                  <a:lnTo>
                    <a:pt x="0" y="0"/>
                  </a:lnTo>
                  <a:close/>
                </a:path>
              </a:pathLst>
            </a:custGeom>
            <a:grpFill/>
            <a:ln w="9525">
              <a:noFill/>
              <a:round/>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38" name="Freeform 37"/>
            <p:cNvSpPr>
              <a:spLocks noChangeAspect="1"/>
            </p:cNvSpPr>
            <p:nvPr/>
          </p:nvSpPr>
          <p:spPr bwMode="auto">
            <a:xfrm>
              <a:off x="4114" y="1277"/>
              <a:ext cx="388" cy="46"/>
            </a:xfrm>
            <a:custGeom>
              <a:avLst/>
              <a:gdLst>
                <a:gd name="T0" fmla="*/ 0 w 239"/>
                <a:gd name="T1" fmla="*/ 2147483647 h 28"/>
                <a:gd name="T2" fmla="*/ 2147483647 w 239"/>
                <a:gd name="T3" fmla="*/ 2147483647 h 28"/>
                <a:gd name="T4" fmla="*/ 2147483647 w 239"/>
                <a:gd name="T5" fmla="*/ 0 h 28"/>
                <a:gd name="T6" fmla="*/ 0 w 239"/>
                <a:gd name="T7" fmla="*/ 0 h 28"/>
                <a:gd name="T8" fmla="*/ 0 w 239"/>
                <a:gd name="T9" fmla="*/ 2147483647 h 28"/>
                <a:gd name="T10" fmla="*/ 0 60000 65536"/>
                <a:gd name="T11" fmla="*/ 0 60000 65536"/>
                <a:gd name="T12" fmla="*/ 0 60000 65536"/>
                <a:gd name="T13" fmla="*/ 0 60000 65536"/>
                <a:gd name="T14" fmla="*/ 0 60000 65536"/>
                <a:gd name="T15" fmla="*/ 0 w 239"/>
                <a:gd name="T16" fmla="*/ 0 h 28"/>
                <a:gd name="T17" fmla="*/ 239 w 239"/>
                <a:gd name="T18" fmla="*/ 28 h 28"/>
              </a:gdLst>
              <a:ahLst/>
              <a:cxnLst>
                <a:cxn ang="T10">
                  <a:pos x="T0" y="T1"/>
                </a:cxn>
                <a:cxn ang="T11">
                  <a:pos x="T2" y="T3"/>
                </a:cxn>
                <a:cxn ang="T12">
                  <a:pos x="T4" y="T5"/>
                </a:cxn>
                <a:cxn ang="T13">
                  <a:pos x="T6" y="T7"/>
                </a:cxn>
                <a:cxn ang="T14">
                  <a:pos x="T8" y="T9"/>
                </a:cxn>
              </a:cxnLst>
              <a:rect l="T15" t="T16" r="T17" b="T18"/>
              <a:pathLst>
                <a:path w="239" h="28">
                  <a:moveTo>
                    <a:pt x="0" y="28"/>
                  </a:moveTo>
                  <a:cubicBezTo>
                    <a:pt x="214" y="28"/>
                    <a:pt x="214" y="28"/>
                    <a:pt x="214" y="28"/>
                  </a:cubicBezTo>
                  <a:cubicBezTo>
                    <a:pt x="221" y="23"/>
                    <a:pt x="234" y="7"/>
                    <a:pt x="239" y="0"/>
                  </a:cubicBezTo>
                  <a:cubicBezTo>
                    <a:pt x="0" y="0"/>
                    <a:pt x="0" y="0"/>
                    <a:pt x="0" y="0"/>
                  </a:cubicBezTo>
                  <a:lnTo>
                    <a:pt x="0" y="28"/>
                  </a:lnTo>
                  <a:close/>
                </a:path>
              </a:pathLst>
            </a:custGeom>
            <a:grpFill/>
            <a:ln w="9525">
              <a:noFill/>
              <a:round/>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39" name="Freeform 38"/>
            <p:cNvSpPr>
              <a:spLocks noChangeAspect="1"/>
            </p:cNvSpPr>
            <p:nvPr/>
          </p:nvSpPr>
          <p:spPr bwMode="auto">
            <a:xfrm>
              <a:off x="4566" y="1017"/>
              <a:ext cx="271" cy="46"/>
            </a:xfrm>
            <a:custGeom>
              <a:avLst/>
              <a:gdLst>
                <a:gd name="T0" fmla="*/ 255 w 271"/>
                <a:gd name="T1" fmla="*/ 0 h 46"/>
                <a:gd name="T2" fmla="*/ 0 w 271"/>
                <a:gd name="T3" fmla="*/ 0 h 46"/>
                <a:gd name="T4" fmla="*/ 0 w 271"/>
                <a:gd name="T5" fmla="*/ 46 h 46"/>
                <a:gd name="T6" fmla="*/ 271 w 271"/>
                <a:gd name="T7" fmla="*/ 46 h 46"/>
                <a:gd name="T8" fmla="*/ 255 w 271"/>
                <a:gd name="T9" fmla="*/ 0 h 46"/>
                <a:gd name="T10" fmla="*/ 0 60000 65536"/>
                <a:gd name="T11" fmla="*/ 0 60000 65536"/>
                <a:gd name="T12" fmla="*/ 0 60000 65536"/>
                <a:gd name="T13" fmla="*/ 0 60000 65536"/>
                <a:gd name="T14" fmla="*/ 0 60000 65536"/>
                <a:gd name="T15" fmla="*/ 0 w 271"/>
                <a:gd name="T16" fmla="*/ 0 h 46"/>
                <a:gd name="T17" fmla="*/ 271 w 271"/>
                <a:gd name="T18" fmla="*/ 46 h 46"/>
              </a:gdLst>
              <a:ahLst/>
              <a:cxnLst>
                <a:cxn ang="T10">
                  <a:pos x="T0" y="T1"/>
                </a:cxn>
                <a:cxn ang="T11">
                  <a:pos x="T2" y="T3"/>
                </a:cxn>
                <a:cxn ang="T12">
                  <a:pos x="T4" y="T5"/>
                </a:cxn>
                <a:cxn ang="T13">
                  <a:pos x="T6" y="T7"/>
                </a:cxn>
                <a:cxn ang="T14">
                  <a:pos x="T8" y="T9"/>
                </a:cxn>
              </a:cxnLst>
              <a:rect l="T15" t="T16" r="T17" b="T18"/>
              <a:pathLst>
                <a:path w="271" h="46">
                  <a:moveTo>
                    <a:pt x="255" y="0"/>
                  </a:moveTo>
                  <a:lnTo>
                    <a:pt x="0" y="0"/>
                  </a:lnTo>
                  <a:lnTo>
                    <a:pt x="0" y="46"/>
                  </a:lnTo>
                  <a:lnTo>
                    <a:pt x="271" y="46"/>
                  </a:lnTo>
                  <a:lnTo>
                    <a:pt x="255" y="0"/>
                  </a:lnTo>
                  <a:close/>
                </a:path>
              </a:pathLst>
            </a:custGeom>
            <a:grpFill/>
            <a:ln w="9525">
              <a:noFill/>
              <a:round/>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40" name="Freeform 39"/>
            <p:cNvSpPr>
              <a:spLocks noChangeAspect="1"/>
            </p:cNvSpPr>
            <p:nvPr/>
          </p:nvSpPr>
          <p:spPr bwMode="auto">
            <a:xfrm>
              <a:off x="4566" y="1103"/>
              <a:ext cx="302" cy="46"/>
            </a:xfrm>
            <a:custGeom>
              <a:avLst/>
              <a:gdLst>
                <a:gd name="T0" fmla="*/ 286 w 302"/>
                <a:gd name="T1" fmla="*/ 0 h 46"/>
                <a:gd name="T2" fmla="*/ 0 w 302"/>
                <a:gd name="T3" fmla="*/ 0 h 46"/>
                <a:gd name="T4" fmla="*/ 0 w 302"/>
                <a:gd name="T5" fmla="*/ 46 h 46"/>
                <a:gd name="T6" fmla="*/ 302 w 302"/>
                <a:gd name="T7" fmla="*/ 46 h 46"/>
                <a:gd name="T8" fmla="*/ 286 w 302"/>
                <a:gd name="T9" fmla="*/ 0 h 46"/>
                <a:gd name="T10" fmla="*/ 0 60000 65536"/>
                <a:gd name="T11" fmla="*/ 0 60000 65536"/>
                <a:gd name="T12" fmla="*/ 0 60000 65536"/>
                <a:gd name="T13" fmla="*/ 0 60000 65536"/>
                <a:gd name="T14" fmla="*/ 0 60000 65536"/>
                <a:gd name="T15" fmla="*/ 0 w 302"/>
                <a:gd name="T16" fmla="*/ 0 h 46"/>
                <a:gd name="T17" fmla="*/ 302 w 302"/>
                <a:gd name="T18" fmla="*/ 46 h 46"/>
              </a:gdLst>
              <a:ahLst/>
              <a:cxnLst>
                <a:cxn ang="T10">
                  <a:pos x="T0" y="T1"/>
                </a:cxn>
                <a:cxn ang="T11">
                  <a:pos x="T2" y="T3"/>
                </a:cxn>
                <a:cxn ang="T12">
                  <a:pos x="T4" y="T5"/>
                </a:cxn>
                <a:cxn ang="T13">
                  <a:pos x="T6" y="T7"/>
                </a:cxn>
                <a:cxn ang="T14">
                  <a:pos x="T8" y="T9"/>
                </a:cxn>
              </a:cxnLst>
              <a:rect l="T15" t="T16" r="T17" b="T18"/>
              <a:pathLst>
                <a:path w="302" h="46">
                  <a:moveTo>
                    <a:pt x="286" y="0"/>
                  </a:moveTo>
                  <a:lnTo>
                    <a:pt x="0" y="0"/>
                  </a:lnTo>
                  <a:lnTo>
                    <a:pt x="0" y="46"/>
                  </a:lnTo>
                  <a:lnTo>
                    <a:pt x="302" y="46"/>
                  </a:lnTo>
                  <a:lnTo>
                    <a:pt x="286" y="0"/>
                  </a:lnTo>
                  <a:close/>
                </a:path>
              </a:pathLst>
            </a:custGeom>
            <a:grpFill/>
            <a:ln w="9525">
              <a:noFill/>
              <a:round/>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41" name="Freeform 40"/>
            <p:cNvSpPr>
              <a:spLocks noChangeAspect="1"/>
            </p:cNvSpPr>
            <p:nvPr/>
          </p:nvSpPr>
          <p:spPr bwMode="auto">
            <a:xfrm>
              <a:off x="4657" y="1189"/>
              <a:ext cx="242" cy="46"/>
            </a:xfrm>
            <a:custGeom>
              <a:avLst/>
              <a:gdLst>
                <a:gd name="T0" fmla="*/ 225 w 242"/>
                <a:gd name="T1" fmla="*/ 0 h 46"/>
                <a:gd name="T2" fmla="*/ 0 w 242"/>
                <a:gd name="T3" fmla="*/ 0 h 46"/>
                <a:gd name="T4" fmla="*/ 0 w 242"/>
                <a:gd name="T5" fmla="*/ 46 h 46"/>
                <a:gd name="T6" fmla="*/ 242 w 242"/>
                <a:gd name="T7" fmla="*/ 46 h 46"/>
                <a:gd name="T8" fmla="*/ 225 w 242"/>
                <a:gd name="T9" fmla="*/ 0 h 46"/>
                <a:gd name="T10" fmla="*/ 0 60000 65536"/>
                <a:gd name="T11" fmla="*/ 0 60000 65536"/>
                <a:gd name="T12" fmla="*/ 0 60000 65536"/>
                <a:gd name="T13" fmla="*/ 0 60000 65536"/>
                <a:gd name="T14" fmla="*/ 0 60000 65536"/>
                <a:gd name="T15" fmla="*/ 0 w 242"/>
                <a:gd name="T16" fmla="*/ 0 h 46"/>
                <a:gd name="T17" fmla="*/ 242 w 242"/>
                <a:gd name="T18" fmla="*/ 46 h 46"/>
              </a:gdLst>
              <a:ahLst/>
              <a:cxnLst>
                <a:cxn ang="T10">
                  <a:pos x="T0" y="T1"/>
                </a:cxn>
                <a:cxn ang="T11">
                  <a:pos x="T2" y="T3"/>
                </a:cxn>
                <a:cxn ang="T12">
                  <a:pos x="T4" y="T5"/>
                </a:cxn>
                <a:cxn ang="T13">
                  <a:pos x="T6" y="T7"/>
                </a:cxn>
                <a:cxn ang="T14">
                  <a:pos x="T8" y="T9"/>
                </a:cxn>
              </a:cxnLst>
              <a:rect l="T15" t="T16" r="T17" b="T18"/>
              <a:pathLst>
                <a:path w="242" h="46">
                  <a:moveTo>
                    <a:pt x="225" y="0"/>
                  </a:moveTo>
                  <a:lnTo>
                    <a:pt x="0" y="0"/>
                  </a:lnTo>
                  <a:lnTo>
                    <a:pt x="0" y="46"/>
                  </a:lnTo>
                  <a:lnTo>
                    <a:pt x="242" y="46"/>
                  </a:lnTo>
                  <a:lnTo>
                    <a:pt x="225" y="0"/>
                  </a:lnTo>
                  <a:close/>
                </a:path>
              </a:pathLst>
            </a:custGeom>
            <a:grpFill/>
            <a:ln w="9525">
              <a:noFill/>
              <a:round/>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sp>
          <p:nvSpPr>
            <p:cNvPr id="42" name="Freeform 41"/>
            <p:cNvSpPr>
              <a:spLocks noChangeAspect="1"/>
            </p:cNvSpPr>
            <p:nvPr/>
          </p:nvSpPr>
          <p:spPr bwMode="auto">
            <a:xfrm>
              <a:off x="4023" y="1017"/>
              <a:ext cx="453" cy="46"/>
            </a:xfrm>
            <a:custGeom>
              <a:avLst/>
              <a:gdLst>
                <a:gd name="T0" fmla="*/ 0 w 279"/>
                <a:gd name="T1" fmla="*/ 2147483647 h 28"/>
                <a:gd name="T2" fmla="*/ 2147483647 w 279"/>
                <a:gd name="T3" fmla="*/ 2147483647 h 28"/>
                <a:gd name="T4" fmla="*/ 2147483647 w 279"/>
                <a:gd name="T5" fmla="*/ 0 h 28"/>
                <a:gd name="T6" fmla="*/ 2147483647 w 279"/>
                <a:gd name="T7" fmla="*/ 0 h 28"/>
                <a:gd name="T8" fmla="*/ 0 w 279"/>
                <a:gd name="T9" fmla="*/ 0 h 28"/>
                <a:gd name="T10" fmla="*/ 0 w 279"/>
                <a:gd name="T11" fmla="*/ 2147483647 h 28"/>
                <a:gd name="T12" fmla="*/ 0 60000 65536"/>
                <a:gd name="T13" fmla="*/ 0 60000 65536"/>
                <a:gd name="T14" fmla="*/ 0 60000 65536"/>
                <a:gd name="T15" fmla="*/ 0 60000 65536"/>
                <a:gd name="T16" fmla="*/ 0 60000 65536"/>
                <a:gd name="T17" fmla="*/ 0 60000 65536"/>
                <a:gd name="T18" fmla="*/ 0 w 279"/>
                <a:gd name="T19" fmla="*/ 0 h 28"/>
                <a:gd name="T20" fmla="*/ 279 w 279"/>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279" h="28">
                  <a:moveTo>
                    <a:pt x="0" y="28"/>
                  </a:moveTo>
                  <a:cubicBezTo>
                    <a:pt x="279" y="28"/>
                    <a:pt x="279" y="28"/>
                    <a:pt x="279" y="28"/>
                  </a:cubicBezTo>
                  <a:cubicBezTo>
                    <a:pt x="254" y="7"/>
                    <a:pt x="232" y="0"/>
                    <a:pt x="194" y="0"/>
                  </a:cubicBezTo>
                  <a:cubicBezTo>
                    <a:pt x="166" y="0"/>
                    <a:pt x="166" y="0"/>
                    <a:pt x="166" y="0"/>
                  </a:cubicBezTo>
                  <a:cubicBezTo>
                    <a:pt x="0" y="0"/>
                    <a:pt x="0" y="0"/>
                    <a:pt x="0" y="0"/>
                  </a:cubicBezTo>
                  <a:lnTo>
                    <a:pt x="0" y="28"/>
                  </a:lnTo>
                  <a:close/>
                </a:path>
              </a:pathLst>
            </a:custGeom>
            <a:grpFill/>
            <a:ln w="9525">
              <a:noFill/>
              <a:round/>
              <a:headEnd/>
              <a:tailEnd/>
            </a:ln>
          </p:spPr>
          <p:txBody>
            <a:bodyPr/>
            <a:lstStyle/>
            <a:p>
              <a:pPr>
                <a:buFont typeface="Webdings" pitchFamily="18" charset="2"/>
                <a:buNone/>
                <a:defRPr/>
              </a:pPr>
              <a:endParaRPr lang="en-US" sz="1800">
                <a:latin typeface="Arial" pitchFamily="34" charset="0"/>
                <a:ea typeface="ＭＳ Ｐゴシック" pitchFamily="96" charset="-128"/>
                <a:cs typeface="Arial" pitchFamily="34" charset="0"/>
              </a:endParaRPr>
            </a:p>
          </p:txBody>
        </p:sp>
      </p:grpSp>
      <p:sp>
        <p:nvSpPr>
          <p:cNvPr id="3" name="Content Placeholder 2"/>
          <p:cNvSpPr>
            <a:spLocks noGrp="1"/>
          </p:cNvSpPr>
          <p:nvPr>
            <p:ph idx="1"/>
          </p:nvPr>
        </p:nvSpPr>
        <p:spPr/>
        <p:txBody>
          <a:bodyPr/>
          <a:lstStyle>
            <a:lvl1pPr>
              <a:spcBef>
                <a:spcPts val="0"/>
              </a:spcBef>
              <a:buFontTx/>
              <a:buNone/>
              <a:defRPr sz="2800"/>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lide Number Placeholder 5"/>
          <p:cNvSpPr>
            <a:spLocks noGrp="1"/>
          </p:cNvSpPr>
          <p:nvPr>
            <p:ph type="sldNum" sz="quarter" idx="10"/>
          </p:nvPr>
        </p:nvSpPr>
        <p:spPr>
          <a:xfrm>
            <a:off x="243418" y="6537325"/>
            <a:ext cx="488949" cy="184150"/>
          </a:xfrm>
          <a:prstGeom prst="rect">
            <a:avLst/>
          </a:prstGeom>
        </p:spPr>
        <p:txBody>
          <a:bodyPr/>
          <a:lstStyle>
            <a:lvl1pPr algn="r">
              <a:defRPr/>
            </a:lvl1pPr>
          </a:lstStyle>
          <a:p>
            <a:fld id="{4D56F97D-F6DE-1143-B188-EB5A6527827E}" type="slidenum">
              <a:rPr lang="en-US"/>
              <a:pPr/>
              <a:t>‹#›</a:t>
            </a:fld>
            <a:endParaRPr lang="en-US"/>
          </a:p>
        </p:txBody>
      </p:sp>
    </p:spTree>
    <p:extLst>
      <p:ext uri="{BB962C8B-B14F-4D97-AF65-F5344CB8AC3E}">
        <p14:creationId xmlns:p14="http://schemas.microsoft.com/office/powerpoint/2010/main" val="1031831419"/>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 y="455613"/>
            <a:ext cx="12090400" cy="519112"/>
          </a:xfrm>
        </p:spPr>
        <p:txBody>
          <a:bodyPr/>
          <a:lstStyle/>
          <a:p>
            <a:r>
              <a:rPr lang="en-US"/>
              <a:t>Click to edit Master title style</a:t>
            </a:r>
          </a:p>
        </p:txBody>
      </p:sp>
      <p:sp>
        <p:nvSpPr>
          <p:cNvPr id="3" name="Content Placeholder 2"/>
          <p:cNvSpPr>
            <a:spLocks noGrp="1"/>
          </p:cNvSpPr>
          <p:nvPr>
            <p:ph sz="half" idx="1"/>
          </p:nvPr>
        </p:nvSpPr>
        <p:spPr>
          <a:xfrm>
            <a:off x="50800" y="1050926"/>
            <a:ext cx="5943600" cy="5027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050926"/>
            <a:ext cx="5945717" cy="2436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640138"/>
            <a:ext cx="5945717"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0"/>
          </p:nvPr>
        </p:nvSpPr>
        <p:spPr>
          <a:xfrm>
            <a:off x="205318" y="6500814"/>
            <a:ext cx="1341967" cy="320675"/>
          </a:xfrm>
          <a:prstGeom prst="rect">
            <a:avLst/>
          </a:prstGeom>
        </p:spPr>
        <p:txBody>
          <a:bodyPr/>
          <a:lstStyle>
            <a:lvl1pPr>
              <a:defRPr/>
            </a:lvl1pPr>
          </a:lstStyle>
          <a:p>
            <a:pPr eaLnBrk="0" fontAlgn="base" hangingPunct="0">
              <a:spcBef>
                <a:spcPct val="0"/>
              </a:spcBef>
              <a:spcAft>
                <a:spcPct val="0"/>
              </a:spcAft>
            </a:pPr>
            <a:fld id="{0140D84F-60B0-45DD-9C42-B6B8BE671D61}" type="slidenum">
              <a:rPr lang="en-US" altLang="en-US" smtClean="0">
                <a:solidFill>
                  <a:srgbClr val="000000"/>
                </a:solidFill>
              </a:rPr>
              <a:pPr eaLnBrk="0" fontAlgn="base" hangingPunct="0">
                <a:spcBef>
                  <a:spcPct val="0"/>
                </a:spcBef>
                <a:spcAft>
                  <a:spcPct val="0"/>
                </a:spcAft>
              </a:pPr>
              <a:t>‹#›</a:t>
            </a:fld>
            <a:endParaRPr lang="en-US" altLang="en-US">
              <a:solidFill>
                <a:srgbClr val="000000"/>
              </a:solidFill>
            </a:endParaRPr>
          </a:p>
        </p:txBody>
      </p:sp>
    </p:spTree>
    <p:extLst>
      <p:ext uri="{BB962C8B-B14F-4D97-AF65-F5344CB8AC3E}">
        <p14:creationId xmlns:p14="http://schemas.microsoft.com/office/powerpoint/2010/main" val="713874965"/>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4EA07-00DE-124F-8581-0B8B6EEFE9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32A958-926F-BC4F-B383-38C2FA23C888}"/>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FB28EE-33E5-A244-B1CA-EB5FF7A78023}"/>
              </a:ext>
            </a:extLst>
          </p:cNvPr>
          <p:cNvSpPr>
            <a:spLocks noGrp="1"/>
          </p:cNvSpPr>
          <p:nvPr>
            <p:ph type="dt" sz="half" idx="10"/>
          </p:nvPr>
        </p:nvSpPr>
        <p:spPr/>
        <p:txBody>
          <a:bodyPr/>
          <a:lstStyle/>
          <a:p>
            <a:fld id="{D1D8D898-7DA3-D042-B3CA-3A2722EB172B}" type="datetimeFigureOut">
              <a:rPr lang="en-US" smtClean="0"/>
              <a:t>5/27/20</a:t>
            </a:fld>
            <a:endParaRPr lang="en-US" dirty="0"/>
          </a:p>
        </p:txBody>
      </p:sp>
      <p:sp>
        <p:nvSpPr>
          <p:cNvPr id="5" name="Footer Placeholder 4">
            <a:extLst>
              <a:ext uri="{FF2B5EF4-FFF2-40B4-BE49-F238E27FC236}">
                <a16:creationId xmlns:a16="http://schemas.microsoft.com/office/drawing/2014/main" id="{136C9647-BAFB-D44B-8495-176105B4DAD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E718794-9155-D841-8D14-FCD369E28488}"/>
              </a:ext>
            </a:extLst>
          </p:cNvPr>
          <p:cNvSpPr>
            <a:spLocks noGrp="1"/>
          </p:cNvSpPr>
          <p:nvPr>
            <p:ph type="sldNum" sz="quarter" idx="12"/>
          </p:nvPr>
        </p:nvSpPr>
        <p:spPr/>
        <p:txBody>
          <a:bodyPr/>
          <a:lstStyle/>
          <a:p>
            <a:fld id="{2FDC7A4C-6B89-BE41-ADBF-69204EDAD01E}" type="slidenum">
              <a:rPr lang="en-US" smtClean="0"/>
              <a:t>‹#›</a:t>
            </a:fld>
            <a:endParaRPr lang="en-US" dirty="0"/>
          </a:p>
        </p:txBody>
      </p:sp>
    </p:spTree>
    <p:extLst>
      <p:ext uri="{BB962C8B-B14F-4D97-AF65-F5344CB8AC3E}">
        <p14:creationId xmlns:p14="http://schemas.microsoft.com/office/powerpoint/2010/main" val="3800802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lvl1pPr>
              <a:defRPr/>
            </a:lvl1pPr>
          </a:lstStyle>
          <a:p>
            <a:r>
              <a:rPr lang="en-US" dirty="0"/>
              <a:t>Click icon to add picture</a:t>
            </a:r>
          </a:p>
        </p:txBody>
      </p:sp>
      <p:sp>
        <p:nvSpPr>
          <p:cNvPr id="2" name="Title 1"/>
          <p:cNvSpPr>
            <a:spLocks noGrp="1"/>
          </p:cNvSpPr>
          <p:nvPr>
            <p:ph type="title"/>
          </p:nvPr>
        </p:nvSpPr>
        <p:spPr>
          <a:xfrm>
            <a:off x="304800" y="268225"/>
            <a:ext cx="5486400" cy="587053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Tree>
    <p:extLst>
      <p:ext uri="{BB962C8B-B14F-4D97-AF65-F5344CB8AC3E}">
        <p14:creationId xmlns:p14="http://schemas.microsoft.com/office/powerpoint/2010/main" val="1213865503"/>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D7BC5-4E13-864C-8478-6B6E45FF82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0DCBF4-F7EE-3E43-8F38-4883754CFD0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4A26A1-D89A-504A-BFDB-8D30BE16EE66}"/>
              </a:ext>
            </a:extLst>
          </p:cNvPr>
          <p:cNvSpPr>
            <a:spLocks noGrp="1"/>
          </p:cNvSpPr>
          <p:nvPr>
            <p:ph type="dt" sz="half" idx="10"/>
          </p:nvPr>
        </p:nvSpPr>
        <p:spPr/>
        <p:txBody>
          <a:bodyPr/>
          <a:lstStyle/>
          <a:p>
            <a:fld id="{D1D8D898-7DA3-D042-B3CA-3A2722EB172B}" type="datetimeFigureOut">
              <a:rPr lang="en-US" smtClean="0"/>
              <a:t>5/27/20</a:t>
            </a:fld>
            <a:endParaRPr lang="en-US" dirty="0"/>
          </a:p>
        </p:txBody>
      </p:sp>
      <p:sp>
        <p:nvSpPr>
          <p:cNvPr id="5" name="Footer Placeholder 4">
            <a:extLst>
              <a:ext uri="{FF2B5EF4-FFF2-40B4-BE49-F238E27FC236}">
                <a16:creationId xmlns:a16="http://schemas.microsoft.com/office/drawing/2014/main" id="{3515CEF0-7861-6E45-B169-8807637BB6D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3F5A55-50E9-5C46-A537-BC25C0969FD8}"/>
              </a:ext>
            </a:extLst>
          </p:cNvPr>
          <p:cNvSpPr>
            <a:spLocks noGrp="1"/>
          </p:cNvSpPr>
          <p:nvPr>
            <p:ph type="sldNum" sz="quarter" idx="12"/>
          </p:nvPr>
        </p:nvSpPr>
        <p:spPr/>
        <p:txBody>
          <a:bodyPr/>
          <a:lstStyle/>
          <a:p>
            <a:fld id="{2FDC7A4C-6B89-BE41-ADBF-69204EDAD01E}" type="slidenum">
              <a:rPr lang="en-US" smtClean="0"/>
              <a:t>‹#›</a:t>
            </a:fld>
            <a:endParaRPr lang="en-US" dirty="0"/>
          </a:p>
        </p:txBody>
      </p:sp>
    </p:spTree>
    <p:extLst>
      <p:ext uri="{BB962C8B-B14F-4D97-AF65-F5344CB8AC3E}">
        <p14:creationId xmlns:p14="http://schemas.microsoft.com/office/powerpoint/2010/main" val="39998059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99BD-857C-474D-92C2-79201514F9BA}"/>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7A8C90-9F6F-4A4F-899A-26F193AF67B0}"/>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E688DBB-28DF-6D4A-A06C-C0417AB03190}"/>
              </a:ext>
            </a:extLst>
          </p:cNvPr>
          <p:cNvSpPr>
            <a:spLocks noGrp="1"/>
          </p:cNvSpPr>
          <p:nvPr>
            <p:ph type="dt" sz="half" idx="10"/>
          </p:nvPr>
        </p:nvSpPr>
        <p:spPr/>
        <p:txBody>
          <a:bodyPr/>
          <a:lstStyle/>
          <a:p>
            <a:fld id="{D1D8D898-7DA3-D042-B3CA-3A2722EB172B}" type="datetimeFigureOut">
              <a:rPr lang="en-US" smtClean="0"/>
              <a:t>5/27/20</a:t>
            </a:fld>
            <a:endParaRPr lang="en-US" dirty="0"/>
          </a:p>
        </p:txBody>
      </p:sp>
      <p:sp>
        <p:nvSpPr>
          <p:cNvPr id="5" name="Footer Placeholder 4">
            <a:extLst>
              <a:ext uri="{FF2B5EF4-FFF2-40B4-BE49-F238E27FC236}">
                <a16:creationId xmlns:a16="http://schemas.microsoft.com/office/drawing/2014/main" id="{D8EA9368-515D-7E4C-B823-D20B0FA4ADF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3DD17F-6EA4-DF4E-AC80-90529C4B594C}"/>
              </a:ext>
            </a:extLst>
          </p:cNvPr>
          <p:cNvSpPr>
            <a:spLocks noGrp="1"/>
          </p:cNvSpPr>
          <p:nvPr>
            <p:ph type="sldNum" sz="quarter" idx="12"/>
          </p:nvPr>
        </p:nvSpPr>
        <p:spPr/>
        <p:txBody>
          <a:bodyPr/>
          <a:lstStyle/>
          <a:p>
            <a:fld id="{2FDC7A4C-6B89-BE41-ADBF-69204EDAD01E}" type="slidenum">
              <a:rPr lang="en-US" smtClean="0"/>
              <a:t>‹#›</a:t>
            </a:fld>
            <a:endParaRPr lang="en-US" dirty="0"/>
          </a:p>
        </p:txBody>
      </p:sp>
    </p:spTree>
    <p:extLst>
      <p:ext uri="{BB962C8B-B14F-4D97-AF65-F5344CB8AC3E}">
        <p14:creationId xmlns:p14="http://schemas.microsoft.com/office/powerpoint/2010/main" val="997241940"/>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20E88-57DF-0B4D-BA82-B5BD18C5C0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8E9A9E-1961-064A-8F52-9E315AA319FE}"/>
              </a:ext>
            </a:extLst>
          </p:cNvPr>
          <p:cNvSpPr>
            <a:spLocks noGrp="1"/>
          </p:cNvSpPr>
          <p:nvPr>
            <p:ph sz="half" idx="1"/>
          </p:nvPr>
        </p:nvSpPr>
        <p:spPr>
          <a:xfrm>
            <a:off x="838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C77E20-5A12-0D40-9157-568FB32BE8CF}"/>
              </a:ext>
            </a:extLst>
          </p:cNvPr>
          <p:cNvSpPr>
            <a:spLocks noGrp="1"/>
          </p:cNvSpPr>
          <p:nvPr>
            <p:ph sz="half" idx="2"/>
          </p:nvPr>
        </p:nvSpPr>
        <p:spPr>
          <a:xfrm>
            <a:off x="6172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F7F7D0-9D7E-9B4A-BE2B-DA7D53C275E7}"/>
              </a:ext>
            </a:extLst>
          </p:cNvPr>
          <p:cNvSpPr>
            <a:spLocks noGrp="1"/>
          </p:cNvSpPr>
          <p:nvPr>
            <p:ph type="dt" sz="half" idx="10"/>
          </p:nvPr>
        </p:nvSpPr>
        <p:spPr/>
        <p:txBody>
          <a:bodyPr/>
          <a:lstStyle/>
          <a:p>
            <a:fld id="{D1D8D898-7DA3-D042-B3CA-3A2722EB172B}" type="datetimeFigureOut">
              <a:rPr lang="en-US" smtClean="0"/>
              <a:t>5/27/20</a:t>
            </a:fld>
            <a:endParaRPr lang="en-US" dirty="0"/>
          </a:p>
        </p:txBody>
      </p:sp>
      <p:sp>
        <p:nvSpPr>
          <p:cNvPr id="6" name="Footer Placeholder 5">
            <a:extLst>
              <a:ext uri="{FF2B5EF4-FFF2-40B4-BE49-F238E27FC236}">
                <a16:creationId xmlns:a16="http://schemas.microsoft.com/office/drawing/2014/main" id="{1DBED5DA-E67A-D14D-8AFF-376A76540ED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FA8F10C-E5CB-474E-89C1-A7DD0054FC9C}"/>
              </a:ext>
            </a:extLst>
          </p:cNvPr>
          <p:cNvSpPr>
            <a:spLocks noGrp="1"/>
          </p:cNvSpPr>
          <p:nvPr>
            <p:ph type="sldNum" sz="quarter" idx="12"/>
          </p:nvPr>
        </p:nvSpPr>
        <p:spPr/>
        <p:txBody>
          <a:bodyPr/>
          <a:lstStyle/>
          <a:p>
            <a:fld id="{2FDC7A4C-6B89-BE41-ADBF-69204EDAD01E}" type="slidenum">
              <a:rPr lang="en-US" smtClean="0"/>
              <a:t>‹#›</a:t>
            </a:fld>
            <a:endParaRPr lang="en-US" dirty="0"/>
          </a:p>
        </p:txBody>
      </p:sp>
    </p:spTree>
    <p:extLst>
      <p:ext uri="{BB962C8B-B14F-4D97-AF65-F5344CB8AC3E}">
        <p14:creationId xmlns:p14="http://schemas.microsoft.com/office/powerpoint/2010/main" val="1371288667"/>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A3C23-B722-E74D-93BB-525817B5D0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2BA622-74F1-A742-BB84-F1427B6B9DCB}"/>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92BC9E4-6AC2-5545-8DE7-0140139F694E}"/>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D3FBA5-C87B-424D-8E3E-C7C6B2D3A4B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672C432-F889-454A-A654-95E53BFA26B4}"/>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08E1BB-556F-ED4C-A52F-CDF8FEDEFBE3}"/>
              </a:ext>
            </a:extLst>
          </p:cNvPr>
          <p:cNvSpPr>
            <a:spLocks noGrp="1"/>
          </p:cNvSpPr>
          <p:nvPr>
            <p:ph type="dt" sz="half" idx="10"/>
          </p:nvPr>
        </p:nvSpPr>
        <p:spPr/>
        <p:txBody>
          <a:bodyPr/>
          <a:lstStyle/>
          <a:p>
            <a:fld id="{D1D8D898-7DA3-D042-B3CA-3A2722EB172B}" type="datetimeFigureOut">
              <a:rPr lang="en-US" smtClean="0"/>
              <a:t>5/27/20</a:t>
            </a:fld>
            <a:endParaRPr lang="en-US" dirty="0"/>
          </a:p>
        </p:txBody>
      </p:sp>
      <p:sp>
        <p:nvSpPr>
          <p:cNvPr id="8" name="Footer Placeholder 7">
            <a:extLst>
              <a:ext uri="{FF2B5EF4-FFF2-40B4-BE49-F238E27FC236}">
                <a16:creationId xmlns:a16="http://schemas.microsoft.com/office/drawing/2014/main" id="{C4599E65-390C-3E49-8FB9-B1D8E439BB9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380F821-E790-B44B-840C-D56051320298}"/>
              </a:ext>
            </a:extLst>
          </p:cNvPr>
          <p:cNvSpPr>
            <a:spLocks noGrp="1"/>
          </p:cNvSpPr>
          <p:nvPr>
            <p:ph type="sldNum" sz="quarter" idx="12"/>
          </p:nvPr>
        </p:nvSpPr>
        <p:spPr/>
        <p:txBody>
          <a:bodyPr/>
          <a:lstStyle/>
          <a:p>
            <a:fld id="{2FDC7A4C-6B89-BE41-ADBF-69204EDAD01E}" type="slidenum">
              <a:rPr lang="en-US" smtClean="0"/>
              <a:t>‹#›</a:t>
            </a:fld>
            <a:endParaRPr lang="en-US" dirty="0"/>
          </a:p>
        </p:txBody>
      </p:sp>
    </p:spTree>
    <p:extLst>
      <p:ext uri="{BB962C8B-B14F-4D97-AF65-F5344CB8AC3E}">
        <p14:creationId xmlns:p14="http://schemas.microsoft.com/office/powerpoint/2010/main" val="259005587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279ED-2A7D-864B-B064-FF8725AC06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C8509F-408F-9C47-89CA-942C5DEA313D}"/>
              </a:ext>
            </a:extLst>
          </p:cNvPr>
          <p:cNvSpPr>
            <a:spLocks noGrp="1"/>
          </p:cNvSpPr>
          <p:nvPr>
            <p:ph type="dt" sz="half" idx="10"/>
          </p:nvPr>
        </p:nvSpPr>
        <p:spPr/>
        <p:txBody>
          <a:bodyPr/>
          <a:lstStyle/>
          <a:p>
            <a:fld id="{D1D8D898-7DA3-D042-B3CA-3A2722EB172B}" type="datetimeFigureOut">
              <a:rPr lang="en-US" smtClean="0"/>
              <a:t>5/27/20</a:t>
            </a:fld>
            <a:endParaRPr lang="en-US" dirty="0"/>
          </a:p>
        </p:txBody>
      </p:sp>
      <p:sp>
        <p:nvSpPr>
          <p:cNvPr id="4" name="Footer Placeholder 3">
            <a:extLst>
              <a:ext uri="{FF2B5EF4-FFF2-40B4-BE49-F238E27FC236}">
                <a16:creationId xmlns:a16="http://schemas.microsoft.com/office/drawing/2014/main" id="{DE8831BA-511B-AF4E-B6B8-B2C22A71C56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22582D9-121A-C946-B6E1-9E5EE5EA2097}"/>
              </a:ext>
            </a:extLst>
          </p:cNvPr>
          <p:cNvSpPr>
            <a:spLocks noGrp="1"/>
          </p:cNvSpPr>
          <p:nvPr>
            <p:ph type="sldNum" sz="quarter" idx="12"/>
          </p:nvPr>
        </p:nvSpPr>
        <p:spPr/>
        <p:txBody>
          <a:bodyPr/>
          <a:lstStyle/>
          <a:p>
            <a:fld id="{2FDC7A4C-6B89-BE41-ADBF-69204EDAD01E}" type="slidenum">
              <a:rPr lang="en-US" smtClean="0"/>
              <a:t>‹#›</a:t>
            </a:fld>
            <a:endParaRPr lang="en-US" dirty="0"/>
          </a:p>
        </p:txBody>
      </p:sp>
    </p:spTree>
    <p:extLst>
      <p:ext uri="{BB962C8B-B14F-4D97-AF65-F5344CB8AC3E}">
        <p14:creationId xmlns:p14="http://schemas.microsoft.com/office/powerpoint/2010/main" val="3821077546"/>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BD8B49-823D-D145-878A-FC69C0BC9652}"/>
              </a:ext>
            </a:extLst>
          </p:cNvPr>
          <p:cNvSpPr>
            <a:spLocks noGrp="1"/>
          </p:cNvSpPr>
          <p:nvPr>
            <p:ph type="dt" sz="half" idx="10"/>
          </p:nvPr>
        </p:nvSpPr>
        <p:spPr/>
        <p:txBody>
          <a:bodyPr/>
          <a:lstStyle/>
          <a:p>
            <a:fld id="{D1D8D898-7DA3-D042-B3CA-3A2722EB172B}" type="datetimeFigureOut">
              <a:rPr lang="en-US" smtClean="0"/>
              <a:t>5/27/20</a:t>
            </a:fld>
            <a:endParaRPr lang="en-US" dirty="0"/>
          </a:p>
        </p:txBody>
      </p:sp>
      <p:sp>
        <p:nvSpPr>
          <p:cNvPr id="3" name="Footer Placeholder 2">
            <a:extLst>
              <a:ext uri="{FF2B5EF4-FFF2-40B4-BE49-F238E27FC236}">
                <a16:creationId xmlns:a16="http://schemas.microsoft.com/office/drawing/2014/main" id="{9B6E9965-141A-6341-B9A5-52BAD3D8D3A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8900BD8-786A-BC4E-ADAE-2611B1FC2B18}"/>
              </a:ext>
            </a:extLst>
          </p:cNvPr>
          <p:cNvSpPr>
            <a:spLocks noGrp="1"/>
          </p:cNvSpPr>
          <p:nvPr>
            <p:ph type="sldNum" sz="quarter" idx="12"/>
          </p:nvPr>
        </p:nvSpPr>
        <p:spPr/>
        <p:txBody>
          <a:bodyPr/>
          <a:lstStyle/>
          <a:p>
            <a:fld id="{2FDC7A4C-6B89-BE41-ADBF-69204EDAD01E}" type="slidenum">
              <a:rPr lang="en-US" smtClean="0"/>
              <a:t>‹#›</a:t>
            </a:fld>
            <a:endParaRPr lang="en-US" dirty="0"/>
          </a:p>
        </p:txBody>
      </p:sp>
    </p:spTree>
    <p:extLst>
      <p:ext uri="{BB962C8B-B14F-4D97-AF65-F5344CB8AC3E}">
        <p14:creationId xmlns:p14="http://schemas.microsoft.com/office/powerpoint/2010/main" val="3341854572"/>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30EB-6BAB-2743-AFAC-64C13ED02B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40AD0A-B3EA-4346-A3FA-F862F07E9C61}"/>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9083EA-2D52-694B-8BB1-868DCEECB1AE}"/>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A057C3-6033-0E43-B2AF-699A1F525AC9}"/>
              </a:ext>
            </a:extLst>
          </p:cNvPr>
          <p:cNvSpPr>
            <a:spLocks noGrp="1"/>
          </p:cNvSpPr>
          <p:nvPr>
            <p:ph type="dt" sz="half" idx="10"/>
          </p:nvPr>
        </p:nvSpPr>
        <p:spPr/>
        <p:txBody>
          <a:bodyPr/>
          <a:lstStyle/>
          <a:p>
            <a:fld id="{D1D8D898-7DA3-D042-B3CA-3A2722EB172B}" type="datetimeFigureOut">
              <a:rPr lang="en-US" smtClean="0"/>
              <a:t>5/27/20</a:t>
            </a:fld>
            <a:endParaRPr lang="en-US" dirty="0"/>
          </a:p>
        </p:txBody>
      </p:sp>
      <p:sp>
        <p:nvSpPr>
          <p:cNvPr id="6" name="Footer Placeholder 5">
            <a:extLst>
              <a:ext uri="{FF2B5EF4-FFF2-40B4-BE49-F238E27FC236}">
                <a16:creationId xmlns:a16="http://schemas.microsoft.com/office/drawing/2014/main" id="{4B1A32BC-356F-D747-B3A5-45C217EFF17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ECF2523-747D-2A4F-9343-B2EFEA5A6BCE}"/>
              </a:ext>
            </a:extLst>
          </p:cNvPr>
          <p:cNvSpPr>
            <a:spLocks noGrp="1"/>
          </p:cNvSpPr>
          <p:nvPr>
            <p:ph type="sldNum" sz="quarter" idx="12"/>
          </p:nvPr>
        </p:nvSpPr>
        <p:spPr/>
        <p:txBody>
          <a:bodyPr/>
          <a:lstStyle/>
          <a:p>
            <a:fld id="{2FDC7A4C-6B89-BE41-ADBF-69204EDAD01E}" type="slidenum">
              <a:rPr lang="en-US" smtClean="0"/>
              <a:t>‹#›</a:t>
            </a:fld>
            <a:endParaRPr lang="en-US" dirty="0"/>
          </a:p>
        </p:txBody>
      </p:sp>
    </p:spTree>
    <p:extLst>
      <p:ext uri="{BB962C8B-B14F-4D97-AF65-F5344CB8AC3E}">
        <p14:creationId xmlns:p14="http://schemas.microsoft.com/office/powerpoint/2010/main" val="312517305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0E40-7F14-F847-9B33-7ED73D73AD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7EDF6F-71FB-2044-BC3A-9FFE12E78D98}"/>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p:txBody>
      </p:sp>
      <p:sp>
        <p:nvSpPr>
          <p:cNvPr id="4" name="Text Placeholder 3">
            <a:extLst>
              <a:ext uri="{FF2B5EF4-FFF2-40B4-BE49-F238E27FC236}">
                <a16:creationId xmlns:a16="http://schemas.microsoft.com/office/drawing/2014/main" id="{67F71A02-A0F8-BF4A-AC39-27935BDB742C}"/>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7678608-D524-6148-B20C-01313717609C}"/>
              </a:ext>
            </a:extLst>
          </p:cNvPr>
          <p:cNvSpPr>
            <a:spLocks noGrp="1"/>
          </p:cNvSpPr>
          <p:nvPr>
            <p:ph type="dt" sz="half" idx="10"/>
          </p:nvPr>
        </p:nvSpPr>
        <p:spPr/>
        <p:txBody>
          <a:bodyPr/>
          <a:lstStyle/>
          <a:p>
            <a:fld id="{D1D8D898-7DA3-D042-B3CA-3A2722EB172B}" type="datetimeFigureOut">
              <a:rPr lang="en-US" smtClean="0"/>
              <a:t>5/27/20</a:t>
            </a:fld>
            <a:endParaRPr lang="en-US" dirty="0"/>
          </a:p>
        </p:txBody>
      </p:sp>
      <p:sp>
        <p:nvSpPr>
          <p:cNvPr id="6" name="Footer Placeholder 5">
            <a:extLst>
              <a:ext uri="{FF2B5EF4-FFF2-40B4-BE49-F238E27FC236}">
                <a16:creationId xmlns:a16="http://schemas.microsoft.com/office/drawing/2014/main" id="{D9E2F9A9-A410-5F43-B313-4232729D68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E626A72-1F26-244A-BFFD-2342ACBE3BE9}"/>
              </a:ext>
            </a:extLst>
          </p:cNvPr>
          <p:cNvSpPr>
            <a:spLocks noGrp="1"/>
          </p:cNvSpPr>
          <p:nvPr>
            <p:ph type="sldNum" sz="quarter" idx="12"/>
          </p:nvPr>
        </p:nvSpPr>
        <p:spPr/>
        <p:txBody>
          <a:bodyPr/>
          <a:lstStyle/>
          <a:p>
            <a:fld id="{2FDC7A4C-6B89-BE41-ADBF-69204EDAD01E}" type="slidenum">
              <a:rPr lang="en-US" smtClean="0"/>
              <a:t>‹#›</a:t>
            </a:fld>
            <a:endParaRPr lang="en-US" dirty="0"/>
          </a:p>
        </p:txBody>
      </p:sp>
    </p:spTree>
    <p:extLst>
      <p:ext uri="{BB962C8B-B14F-4D97-AF65-F5344CB8AC3E}">
        <p14:creationId xmlns:p14="http://schemas.microsoft.com/office/powerpoint/2010/main" val="648223265"/>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E2A3E-0472-1B42-AEDD-A9E7289AB8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EEA2FC-FC95-7B4E-AEF5-072CF174A62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E277C8-0203-6844-AA26-CB1AE20C4833}"/>
              </a:ext>
            </a:extLst>
          </p:cNvPr>
          <p:cNvSpPr>
            <a:spLocks noGrp="1"/>
          </p:cNvSpPr>
          <p:nvPr>
            <p:ph type="dt" sz="half" idx="10"/>
          </p:nvPr>
        </p:nvSpPr>
        <p:spPr/>
        <p:txBody>
          <a:bodyPr/>
          <a:lstStyle/>
          <a:p>
            <a:fld id="{D1D8D898-7DA3-D042-B3CA-3A2722EB172B}" type="datetimeFigureOut">
              <a:rPr lang="en-US" smtClean="0"/>
              <a:t>5/27/20</a:t>
            </a:fld>
            <a:endParaRPr lang="en-US" dirty="0"/>
          </a:p>
        </p:txBody>
      </p:sp>
      <p:sp>
        <p:nvSpPr>
          <p:cNvPr id="5" name="Footer Placeholder 4">
            <a:extLst>
              <a:ext uri="{FF2B5EF4-FFF2-40B4-BE49-F238E27FC236}">
                <a16:creationId xmlns:a16="http://schemas.microsoft.com/office/drawing/2014/main" id="{B9DB3CBC-4263-E149-A428-CA28B815F9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ADB4365-CD16-8643-A90D-2F120F59E9BA}"/>
              </a:ext>
            </a:extLst>
          </p:cNvPr>
          <p:cNvSpPr>
            <a:spLocks noGrp="1"/>
          </p:cNvSpPr>
          <p:nvPr>
            <p:ph type="sldNum" sz="quarter" idx="12"/>
          </p:nvPr>
        </p:nvSpPr>
        <p:spPr/>
        <p:txBody>
          <a:bodyPr/>
          <a:lstStyle/>
          <a:p>
            <a:fld id="{2FDC7A4C-6B89-BE41-ADBF-69204EDAD01E}" type="slidenum">
              <a:rPr lang="en-US" smtClean="0"/>
              <a:t>‹#›</a:t>
            </a:fld>
            <a:endParaRPr lang="en-US" dirty="0"/>
          </a:p>
        </p:txBody>
      </p:sp>
    </p:spTree>
    <p:extLst>
      <p:ext uri="{BB962C8B-B14F-4D97-AF65-F5344CB8AC3E}">
        <p14:creationId xmlns:p14="http://schemas.microsoft.com/office/powerpoint/2010/main" val="2416063916"/>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3DFC90-0B34-304B-8C2E-0989FD9F03B9}"/>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6012C0-E85A-D245-9A73-24828A2F6A6C}"/>
              </a:ext>
            </a:extLst>
          </p:cNvPr>
          <p:cNvSpPr>
            <a:spLocks noGrp="1"/>
          </p:cNvSpPr>
          <p:nvPr>
            <p:ph type="body" orient="vert" idx="1"/>
          </p:nvPr>
        </p:nvSpPr>
        <p:spPr>
          <a:xfrm>
            <a:off x="838201" y="365126"/>
            <a:ext cx="7734300" cy="58118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88490E-2502-4048-B185-6CEB552D71CF}"/>
              </a:ext>
            </a:extLst>
          </p:cNvPr>
          <p:cNvSpPr>
            <a:spLocks noGrp="1"/>
          </p:cNvSpPr>
          <p:nvPr>
            <p:ph type="dt" sz="half" idx="10"/>
          </p:nvPr>
        </p:nvSpPr>
        <p:spPr/>
        <p:txBody>
          <a:bodyPr/>
          <a:lstStyle/>
          <a:p>
            <a:fld id="{D1D8D898-7DA3-D042-B3CA-3A2722EB172B}" type="datetimeFigureOut">
              <a:rPr lang="en-US" smtClean="0"/>
              <a:t>5/27/20</a:t>
            </a:fld>
            <a:endParaRPr lang="en-US" dirty="0"/>
          </a:p>
        </p:txBody>
      </p:sp>
      <p:sp>
        <p:nvSpPr>
          <p:cNvPr id="5" name="Footer Placeholder 4">
            <a:extLst>
              <a:ext uri="{FF2B5EF4-FFF2-40B4-BE49-F238E27FC236}">
                <a16:creationId xmlns:a16="http://schemas.microsoft.com/office/drawing/2014/main" id="{8E231E06-3E76-DD4E-A46A-B61B21D2344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618D4E6-A732-D149-97D7-8CEA226108E1}"/>
              </a:ext>
            </a:extLst>
          </p:cNvPr>
          <p:cNvSpPr>
            <a:spLocks noGrp="1"/>
          </p:cNvSpPr>
          <p:nvPr>
            <p:ph type="sldNum" sz="quarter" idx="12"/>
          </p:nvPr>
        </p:nvSpPr>
        <p:spPr/>
        <p:txBody>
          <a:bodyPr/>
          <a:lstStyle/>
          <a:p>
            <a:fld id="{2FDC7A4C-6B89-BE41-ADBF-69204EDAD01E}" type="slidenum">
              <a:rPr lang="en-US" smtClean="0"/>
              <a:t>‹#›</a:t>
            </a:fld>
            <a:endParaRPr lang="en-US" dirty="0"/>
          </a:p>
        </p:txBody>
      </p:sp>
    </p:spTree>
    <p:extLst>
      <p:ext uri="{BB962C8B-B14F-4D97-AF65-F5344CB8AC3E}">
        <p14:creationId xmlns:p14="http://schemas.microsoft.com/office/powerpoint/2010/main" val="38596661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Tree>
    <p:extLst>
      <p:ext uri="{BB962C8B-B14F-4D97-AF65-F5344CB8AC3E}">
        <p14:creationId xmlns:p14="http://schemas.microsoft.com/office/powerpoint/2010/main" val="1339551682"/>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dirty="0"/>
              <a:t>IBM Cloud / DOC ID / Month XX, 2017 / © 2017 IBM Corporation</a:t>
            </a:r>
            <a:endParaRPr lang="en-US" dirty="0"/>
          </a:p>
        </p:txBody>
      </p:sp>
      <p:sp>
        <p:nvSpPr>
          <p:cNvPr id="4" name="Title 3"/>
          <p:cNvSpPr>
            <a:spLocks noGrp="1"/>
          </p:cNvSpPr>
          <p:nvPr>
            <p:ph type="title"/>
          </p:nvPr>
        </p:nvSpPr>
        <p:spPr>
          <a:xfrm>
            <a:off x="304801" y="271709"/>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0" y="321735"/>
            <a:ext cx="695452" cy="281940"/>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9880998" y="6139911"/>
            <a:ext cx="2098804" cy="531956"/>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5956301" y="540364"/>
            <a:ext cx="5729895" cy="4916867"/>
          </a:xfrm>
          <a:prstGeom prst="rect">
            <a:avLst/>
          </a:prstGeom>
        </p:spPr>
      </p:pic>
    </p:spTree>
    <p:extLst>
      <p:ext uri="{BB962C8B-B14F-4D97-AF65-F5344CB8AC3E}">
        <p14:creationId xmlns:p14="http://schemas.microsoft.com/office/powerpoint/2010/main" val="3444148683"/>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2017 / © 2017 IBM Corporation</a:t>
            </a:r>
            <a:endParaRPr lang="en-US" dirty="0"/>
          </a:p>
        </p:txBody>
      </p:sp>
    </p:spTree>
    <p:extLst>
      <p:ext uri="{BB962C8B-B14F-4D97-AF65-F5344CB8AC3E}">
        <p14:creationId xmlns:p14="http://schemas.microsoft.com/office/powerpoint/2010/main" val="383509581"/>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t>IBM Cloud / DOC ID / Month XX, 2017 / © 2017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266521405"/>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Regular" panose="020B0503050203000203" pitchFamily="34" charset="77"/>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2017 / © 2017 IBM Corporation</a:t>
            </a:r>
            <a:endParaRPr lang="en-US" dirty="0"/>
          </a:p>
        </p:txBody>
      </p:sp>
      <p:sp>
        <p:nvSpPr>
          <p:cNvPr id="6" name="Text Placeholder 5"/>
          <p:cNvSpPr>
            <a:spLocks noGrp="1"/>
          </p:cNvSpPr>
          <p:nvPr>
            <p:ph type="body" sz="quarter" idx="12"/>
          </p:nvPr>
        </p:nvSpPr>
        <p:spPr>
          <a:xfrm>
            <a:off x="6400800" y="14817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674281076"/>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b="0" i="0"/>
            </a:lvl1pPr>
            <a:lvl2pPr>
              <a:defRPr sz="1467" b="0" i="0"/>
            </a:lvl2pPr>
            <a:lvl3pPr>
              <a:defRPr sz="1467" b="0" i="0"/>
            </a:lvl3pPr>
            <a:lvl4pPr>
              <a:defRPr sz="1467" b="0" i="0"/>
            </a:lvl4pPr>
            <a:lvl5pPr>
              <a:defRPr sz="1467"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16864"/>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a:defRPr b="0" i="0">
                <a:latin typeface="IBM Plex Sans Regular" charset="0"/>
              </a:defRPr>
            </a:lvl4pPr>
            <a:lvl5pPr>
              <a:defRPr b="0" i="0">
                <a:latin typeface="IBM Plex Sans Regula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a:spLocks noGrp="1" noChangeArrowheads="1"/>
          </p:cNvSpPr>
          <p:nvPr>
            <p:ph type="sldNum" sz="quarter" idx="10"/>
          </p:nvPr>
        </p:nvSpPr>
        <p:spPr>
          <a:ln/>
        </p:spPr>
        <p:txBody>
          <a:bodyPr/>
          <a:lstStyle>
            <a:lvl1pPr>
              <a:defRPr baseline="0"/>
            </a:lvl1pPr>
          </a:lstStyle>
          <a:p>
            <a:fld id="{64A8A213-8E92-D94A-82D7-8578C89CAF17}" type="slidenum">
              <a:rPr lang="en-US" smtClean="0">
                <a:solidFill>
                  <a:srgbClr val="1D3548"/>
                </a:solidFill>
              </a:rPr>
              <a:pPr/>
              <a:t>‹#›</a:t>
            </a:fld>
            <a:endParaRPr lang="en-US" dirty="0">
              <a:solidFill>
                <a:srgbClr val="1D3548"/>
              </a:solidFill>
            </a:endParaRPr>
          </a:p>
        </p:txBody>
      </p:sp>
      <p:sp>
        <p:nvSpPr>
          <p:cNvPr id="5" name="Rectangle 4"/>
          <p:cNvSpPr/>
          <p:nvPr userDrawn="1"/>
        </p:nvSpPr>
        <p:spPr bwMode="auto">
          <a:xfrm>
            <a:off x="2" y="282805"/>
            <a:ext cx="45719" cy="723673"/>
          </a:xfrm>
          <a:prstGeom prst="rect">
            <a:avLst/>
          </a:prstGeom>
          <a:solidFill>
            <a:srgbClr val="352869"/>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eaLnBrk="1" hangingPunct="1">
              <a:lnSpc>
                <a:spcPct val="90000"/>
              </a:lnSpc>
            </a:pPr>
            <a:endParaRPr lang="en-GB" sz="2200" baseline="0" dirty="0">
              <a:solidFill>
                <a:srgbClr val="478DE3"/>
              </a:solidFill>
              <a:latin typeface="IBM Plex Sans" charset="0"/>
              <a:ea typeface="IBM Plex Sans" charset="0"/>
              <a:cs typeface="IBM Plex Sans" charset="0"/>
            </a:endParaRPr>
          </a:p>
        </p:txBody>
      </p:sp>
    </p:spTree>
    <p:extLst>
      <p:ext uri="{BB962C8B-B14F-4D97-AF65-F5344CB8AC3E}">
        <p14:creationId xmlns:p14="http://schemas.microsoft.com/office/powerpoint/2010/main" val="3420109135"/>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78" indent="0">
              <a:buNone/>
              <a:defRPr sz="1800"/>
            </a:lvl2pPr>
            <a:lvl3pPr marL="914354" indent="0">
              <a:buNone/>
              <a:defRPr sz="1600"/>
            </a:lvl3pPr>
            <a:lvl4pPr marL="1371532" indent="0">
              <a:buNone/>
              <a:defRPr sz="1400"/>
            </a:lvl4pPr>
            <a:lvl5pPr marL="1828709" indent="0">
              <a:buNone/>
              <a:defRPr sz="1400"/>
            </a:lvl5pPr>
            <a:lvl6pPr marL="2285886" indent="0">
              <a:buNone/>
              <a:defRPr sz="1400"/>
            </a:lvl6pPr>
            <a:lvl7pPr marL="2743062" indent="0">
              <a:buNone/>
              <a:defRPr sz="1400"/>
            </a:lvl7pPr>
            <a:lvl8pPr marL="3200240" indent="0">
              <a:buNone/>
              <a:defRPr sz="1400"/>
            </a:lvl8pPr>
            <a:lvl9pPr marL="3657418" indent="0">
              <a:buNone/>
              <a:defRPr sz="1400"/>
            </a:lvl9pPr>
          </a:lstStyle>
          <a:p>
            <a:pPr lvl="0"/>
            <a:r>
              <a:rPr lang="en-US"/>
              <a:t>Click to edit Master text styles</a:t>
            </a:r>
          </a:p>
        </p:txBody>
      </p:sp>
      <p:sp>
        <p:nvSpPr>
          <p:cNvPr id="4" name="Rectangle 7"/>
          <p:cNvSpPr>
            <a:spLocks noGrp="1" noChangeArrowheads="1"/>
          </p:cNvSpPr>
          <p:nvPr>
            <p:ph type="sldNum" sz="quarter" idx="10"/>
          </p:nvPr>
        </p:nvSpPr>
        <p:spPr>
          <a:ln/>
        </p:spPr>
        <p:txBody>
          <a:bodyPr/>
          <a:lstStyle>
            <a:lvl1pPr>
              <a:defRPr baseline="0"/>
            </a:lvl1pPr>
          </a:lstStyle>
          <a:p>
            <a:fld id="{64A8A213-8E92-D94A-82D7-8578C89CAF17}" type="slidenum">
              <a:rPr lang="en-US" smtClean="0">
                <a:solidFill>
                  <a:srgbClr val="1D3548"/>
                </a:solidFill>
              </a:rPr>
              <a:pPr/>
              <a:t>‹#›</a:t>
            </a:fld>
            <a:endParaRPr lang="en-US" dirty="0">
              <a:solidFill>
                <a:srgbClr val="1D3548"/>
              </a:solidFill>
            </a:endParaRPr>
          </a:p>
        </p:txBody>
      </p:sp>
    </p:spTree>
    <p:extLst>
      <p:ext uri="{BB962C8B-B14F-4D97-AF65-F5344CB8AC3E}">
        <p14:creationId xmlns:p14="http://schemas.microsoft.com/office/powerpoint/2010/main" val="706645165"/>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7"/>
          <p:cNvSpPr>
            <a:spLocks noGrp="1" noChangeArrowheads="1"/>
          </p:cNvSpPr>
          <p:nvPr>
            <p:ph type="sldNum" sz="quarter" idx="10"/>
          </p:nvPr>
        </p:nvSpPr>
        <p:spPr>
          <a:ln/>
        </p:spPr>
        <p:txBody>
          <a:bodyPr/>
          <a:lstStyle>
            <a:lvl1pPr>
              <a:defRPr baseline="0"/>
            </a:lvl1pPr>
          </a:lstStyle>
          <a:p>
            <a:fld id="{64A8A213-8E92-D94A-82D7-8578C89CAF17}" type="slidenum">
              <a:rPr lang="en-US" smtClean="0">
                <a:solidFill>
                  <a:srgbClr val="1D3548"/>
                </a:solidFill>
              </a:rPr>
              <a:pPr/>
              <a:t>‹#›</a:t>
            </a:fld>
            <a:endParaRPr lang="en-US" dirty="0">
              <a:solidFill>
                <a:srgbClr val="1D3548"/>
              </a:solidFill>
            </a:endParaRPr>
          </a:p>
        </p:txBody>
      </p:sp>
      <p:sp>
        <p:nvSpPr>
          <p:cNvPr id="5" name="Rectangle 4"/>
          <p:cNvSpPr/>
          <p:nvPr userDrawn="1"/>
        </p:nvSpPr>
        <p:spPr bwMode="auto">
          <a:xfrm>
            <a:off x="2" y="282805"/>
            <a:ext cx="45719" cy="723673"/>
          </a:xfrm>
          <a:prstGeom prst="rect">
            <a:avLst/>
          </a:prstGeom>
          <a:solidFill>
            <a:srgbClr val="352869"/>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eaLnBrk="1" hangingPunct="1">
              <a:lnSpc>
                <a:spcPct val="90000"/>
              </a:lnSpc>
            </a:pPr>
            <a:endParaRPr lang="en-GB" sz="2200" baseline="0" dirty="0">
              <a:solidFill>
                <a:srgbClr val="478DE3"/>
              </a:solidFill>
              <a:latin typeface="IBM Plex Sans" charset="0"/>
              <a:ea typeface="IBM Plex Sans" charset="0"/>
              <a:cs typeface="IBM Plex Sans" charset="0"/>
            </a:endParaRPr>
          </a:p>
        </p:txBody>
      </p:sp>
    </p:spTree>
    <p:extLst>
      <p:ext uri="{BB962C8B-B14F-4D97-AF65-F5344CB8AC3E}">
        <p14:creationId xmlns:p14="http://schemas.microsoft.com/office/powerpoint/2010/main" val="2011821011"/>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baseline="0"/>
            </a:lvl1pPr>
          </a:lstStyle>
          <a:p>
            <a:fld id="{64A8A213-8E92-D94A-82D7-8578C89CAF17}" type="slidenum">
              <a:rPr lang="en-US" smtClean="0">
                <a:solidFill>
                  <a:srgbClr val="1D3548"/>
                </a:solidFill>
              </a:rPr>
              <a:pPr/>
              <a:t>‹#›</a:t>
            </a:fld>
            <a:endParaRPr lang="en-US" dirty="0">
              <a:solidFill>
                <a:srgbClr val="1D3548"/>
              </a:solidFill>
            </a:endParaRPr>
          </a:p>
        </p:txBody>
      </p:sp>
      <p:sp>
        <p:nvSpPr>
          <p:cNvPr id="3" name="Rectangle 2"/>
          <p:cNvSpPr/>
          <p:nvPr userDrawn="1"/>
        </p:nvSpPr>
        <p:spPr bwMode="auto">
          <a:xfrm>
            <a:off x="2" y="282805"/>
            <a:ext cx="45719" cy="723673"/>
          </a:xfrm>
          <a:prstGeom prst="rect">
            <a:avLst/>
          </a:prstGeom>
          <a:solidFill>
            <a:srgbClr val="352869"/>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eaLnBrk="1" hangingPunct="1">
              <a:lnSpc>
                <a:spcPct val="90000"/>
              </a:lnSpc>
            </a:pPr>
            <a:endParaRPr lang="en-GB" sz="2200" baseline="0" dirty="0">
              <a:solidFill>
                <a:srgbClr val="478DE3"/>
              </a:solidFill>
              <a:latin typeface="IBM Plex Sans" charset="0"/>
              <a:ea typeface="IBM Plex Sans" charset="0"/>
              <a:cs typeface="IBM Plex Sans" charset="0"/>
            </a:endParaRPr>
          </a:p>
        </p:txBody>
      </p:sp>
    </p:spTree>
    <p:extLst>
      <p:ext uri="{BB962C8B-B14F-4D97-AF65-F5344CB8AC3E}">
        <p14:creationId xmlns:p14="http://schemas.microsoft.com/office/powerpoint/2010/main" val="3615445171"/>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62304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Tree>
    <p:extLst>
      <p:ext uri="{BB962C8B-B14F-4D97-AF65-F5344CB8AC3E}">
        <p14:creationId xmlns:p14="http://schemas.microsoft.com/office/powerpoint/2010/main" val="1985251290"/>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p:txBody>
          <a:bodyPr/>
          <a:lstStyle>
            <a:lvl1pPr>
              <a:defRPr sz="1200"/>
            </a:lvl1pPr>
          </a:lstStyle>
          <a:p>
            <a:fld id="{E98947E1-6E9C-4553-A175-053CB8F72200}" type="slidenum">
              <a:rPr lang="en-US" smtClean="0">
                <a:solidFill>
                  <a:srgbClr val="1D3548"/>
                </a:solidFill>
              </a:rPr>
              <a:pPr/>
              <a:t>‹#›</a:t>
            </a:fld>
            <a:endParaRPr lang="en-US" dirty="0">
              <a:solidFill>
                <a:srgbClr val="1D3548"/>
              </a:solidFill>
            </a:endParaRPr>
          </a:p>
        </p:txBody>
      </p:sp>
      <p:sp>
        <p:nvSpPr>
          <p:cNvPr id="5" name="Rectangle 4"/>
          <p:cNvSpPr/>
          <p:nvPr userDrawn="1"/>
        </p:nvSpPr>
        <p:spPr bwMode="auto">
          <a:xfrm>
            <a:off x="2" y="282805"/>
            <a:ext cx="45719" cy="723673"/>
          </a:xfrm>
          <a:prstGeom prst="rect">
            <a:avLst/>
          </a:prstGeom>
          <a:solidFill>
            <a:srgbClr val="352869"/>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eaLnBrk="1" hangingPunct="1">
              <a:lnSpc>
                <a:spcPct val="90000"/>
              </a:lnSpc>
            </a:pPr>
            <a:endParaRPr lang="en-GB" sz="2200" baseline="0" dirty="0">
              <a:solidFill>
                <a:srgbClr val="478DE3"/>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2048922"/>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p:txBody>
          <a:bodyPr/>
          <a:lstStyle>
            <a:lvl1pPr>
              <a:defRPr sz="1200"/>
            </a:lvl1pPr>
          </a:lstStyle>
          <a:p>
            <a:fld id="{E98947E1-6E9C-4553-A175-053CB8F72200}" type="slidenum">
              <a:rPr lang="en-US" smtClean="0"/>
              <a:pPr/>
              <a:t>‹#›</a:t>
            </a:fld>
            <a:endParaRPr lang="en-US" dirty="0"/>
          </a:p>
        </p:txBody>
      </p:sp>
      <p:sp>
        <p:nvSpPr>
          <p:cNvPr id="5" name="Rectangle 4"/>
          <p:cNvSpPr/>
          <p:nvPr userDrawn="1"/>
        </p:nvSpPr>
        <p:spPr bwMode="auto">
          <a:xfrm>
            <a:off x="2" y="282805"/>
            <a:ext cx="45719" cy="723673"/>
          </a:xfrm>
          <a:prstGeom prst="rect">
            <a:avLst/>
          </a:prstGeom>
          <a:solidFill>
            <a:srgbClr val="352869"/>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377" rtl="0" eaLnBrk="1" fontAlgn="base" latinLnBrk="0" hangingPunct="1">
              <a:lnSpc>
                <a:spcPct val="90000"/>
              </a:lnSpc>
              <a:spcBef>
                <a:spcPct val="0"/>
              </a:spcBef>
              <a:spcAft>
                <a:spcPct val="0"/>
              </a:spcAft>
              <a:buClrTx/>
              <a:buSzTx/>
              <a:buFontTx/>
              <a:buNone/>
              <a:tabLst/>
            </a:pPr>
            <a:endParaRPr kumimoji="0" lang="en-GB" sz="2200" b="0" i="0" u="none" strike="noStrike" cap="none" normalizeH="0" baseline="0" dirty="0">
              <a:ln>
                <a:noFill/>
              </a:ln>
              <a:solidFill>
                <a:schemeClr val="hlink"/>
              </a:solidFill>
              <a:effectLst/>
              <a:latin typeface="IBM Plex Sans" charset="0"/>
              <a:ea typeface="IBM Plex Sans" charset="0"/>
              <a:cs typeface="IBM Plex Sans" charset="0"/>
            </a:endParaRPr>
          </a:p>
        </p:txBody>
      </p:sp>
    </p:spTree>
    <p:extLst>
      <p:ext uri="{BB962C8B-B14F-4D97-AF65-F5344CB8AC3E}">
        <p14:creationId xmlns:p14="http://schemas.microsoft.com/office/powerpoint/2010/main" val="142197319"/>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b="0" i="0"/>
            </a:lvl1pPr>
          </a:lstStyle>
          <a:p>
            <a:r>
              <a:rPr lang="de-DE" dirty="0"/>
              <a:t>Think 2019 / DOC ID / </a:t>
            </a:r>
            <a:r>
              <a:rPr lang="de-DE" dirty="0" err="1"/>
              <a:t>Month</a:t>
            </a:r>
            <a:r>
              <a:rPr lang="de-DE" dirty="0"/>
              <a:t> XX, 2019 / © 2019 IBM Corporation</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b="0" i="0"/>
            </a:lvl1pPr>
            <a:lvl2pPr>
              <a:spcBef>
                <a:spcPts val="1467"/>
              </a:spcBef>
              <a:defRPr b="0" i="0"/>
            </a:lvl2pPr>
            <a:lvl3pPr>
              <a:spcBef>
                <a:spcPts val="1467"/>
              </a:spcBef>
              <a:defRPr b="0" i="0"/>
            </a:lvl3pPr>
            <a:lvl4pPr>
              <a:spcBef>
                <a:spcPts val="1467"/>
              </a:spcBef>
              <a:defRPr b="0" i="0"/>
            </a:lvl4pPr>
            <a:lvl5pPr>
              <a:spcBef>
                <a:spcPts val="1467"/>
              </a:spcBef>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20"/>
            <a:ext cx="5486400" cy="400049"/>
          </a:xfrm>
        </p:spPr>
        <p:txBody>
          <a:bodyPr/>
          <a:lstStyle>
            <a:lvl1pPr>
              <a:defRPr sz="1467" b="0" i="0"/>
            </a:lvl1pPr>
          </a:lstStyle>
          <a:p>
            <a:pPr lvl="0"/>
            <a:r>
              <a:rPr lang="en-US" dirty="0"/>
              <a:t>Click to edit Master text styles</a:t>
            </a:r>
          </a:p>
        </p:txBody>
      </p:sp>
    </p:spTree>
    <p:extLst>
      <p:ext uri="{BB962C8B-B14F-4D97-AF65-F5344CB8AC3E}">
        <p14:creationId xmlns:p14="http://schemas.microsoft.com/office/powerpoint/2010/main" val="2974694768"/>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7"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Tree>
    <p:extLst>
      <p:ext uri="{BB962C8B-B14F-4D97-AF65-F5344CB8AC3E}">
        <p14:creationId xmlns:p14="http://schemas.microsoft.com/office/powerpoint/2010/main" val="2003090811"/>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Cloud / DOC ID / Month XX, 2017 / © 2017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77538122"/>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cSld name="blank (with footer)">
    <p:spTree>
      <p:nvGrpSpPr>
        <p:cNvPr id="1" name=""/>
        <p:cNvGrpSpPr/>
        <p:nvPr/>
      </p:nvGrpSpPr>
      <p:grpSpPr>
        <a:xfrm>
          <a:off x="0" y="0"/>
          <a:ext cx="0" cy="0"/>
          <a:chOff x="0" y="0"/>
          <a:chExt cx="0" cy="0"/>
        </a:xfrm>
      </p:grpSpPr>
      <p:sp>
        <p:nvSpPr>
          <p:cNvPr id="9"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10" name="Footer Placeholder 1"/>
          <p:cNvSpPr>
            <a:spLocks noGrp="1"/>
          </p:cNvSpPr>
          <p:nvPr>
            <p:ph type="ftr" sz="quarter" idx="3"/>
          </p:nvPr>
        </p:nvSpPr>
        <p:spPr>
          <a:xfrm>
            <a:off x="1772485" y="6435307"/>
            <a:ext cx="8534400" cy="182880"/>
          </a:xfrm>
          <a:prstGeom prst="rect">
            <a:avLst/>
          </a:prstGeom>
        </p:spPr>
        <p:txBody>
          <a:bodyPr lIns="0" tIns="0" rIns="0" bIns="0" anchor="ctr" anchorCtr="0"/>
          <a:lstStyle>
            <a:lvl1pPr>
              <a:defRPr sz="800">
                <a:solidFill>
                  <a:schemeClr val="bg2"/>
                </a:solidFill>
              </a:defRPr>
            </a:lvl1pPr>
          </a:lstStyle>
          <a:p>
            <a:r>
              <a:rPr lang="en-GB"/>
              <a:t>Hursley Summit / May 2019 / © 2019 IBM Corporation</a:t>
            </a:r>
            <a:endParaRPr lang="en-US" dirty="0"/>
          </a:p>
        </p:txBody>
      </p:sp>
    </p:spTree>
    <p:extLst>
      <p:ext uri="{BB962C8B-B14F-4D97-AF65-F5344CB8AC3E}">
        <p14:creationId xmlns:p14="http://schemas.microsoft.com/office/powerpoint/2010/main" val="139573127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Think 2019 / © 2019 IBM Corporation
</a:t>
            </a:r>
          </a:p>
        </p:txBody>
      </p:sp>
      <p:sp>
        <p:nvSpPr>
          <p:cNvPr id="4" name="Title 3"/>
          <p:cNvSpPr>
            <a:spLocks noGrp="1"/>
          </p:cNvSpPr>
          <p:nvPr>
            <p:ph type="title"/>
          </p:nvPr>
        </p:nvSpPr>
        <p:spPr>
          <a:xfrm>
            <a:off x="304800" y="326066"/>
            <a:ext cx="5486401" cy="5918100"/>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0184" y="5701213"/>
            <a:ext cx="3475704" cy="1350560"/>
          </a:xfrm>
          <a:prstGeom prst="rect">
            <a:avLst/>
          </a:prstGeom>
        </p:spPr>
      </p:pic>
    </p:spTree>
    <p:extLst>
      <p:ext uri="{BB962C8B-B14F-4D97-AF65-F5344CB8AC3E}">
        <p14:creationId xmlns:p14="http://schemas.microsoft.com/office/powerpoint/2010/main" val="3305262406"/>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Think 2019 / © 2019 IBM Corporation
</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42607435"/>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 2019 IBM Corporation
</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330770943"/>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 2019 IBM Corporation
</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3764939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2455211237"/>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 2019 IBM Corporation
</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2620574416"/>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5"/>
            <a:ext cx="11582400" cy="5964767"/>
          </a:xfrm>
        </p:spPr>
        <p:txBody>
          <a:bodyPr/>
          <a:lstStyle>
            <a:lvl1pPr>
              <a:lnSpc>
                <a:spcPct val="90000"/>
              </a:lnSpc>
              <a:defRPr sz="128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3463709843"/>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 2019 IBM Corporation
</a:t>
            </a:r>
          </a:p>
        </p:txBody>
      </p:sp>
    </p:spTree>
    <p:extLst>
      <p:ext uri="{BB962C8B-B14F-4D97-AF65-F5344CB8AC3E}">
        <p14:creationId xmlns:p14="http://schemas.microsoft.com/office/powerpoint/2010/main" val="1504001871"/>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864239715"/>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922532"/>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64502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Think 2019 / © 2019 IBM Corporation
</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1063116"/>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6097911"/>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3552023"/>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69829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86809537"/>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9104075"/>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3565587459"/>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147634957"/>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3716972205"/>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206359432"/>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1527422010"/>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48292931"/>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11746057"/>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51274864"/>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844489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10" y="6458070"/>
            <a:ext cx="372218" cy="276999"/>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270022" y="387903"/>
            <a:ext cx="10905979" cy="618691"/>
          </a:xfrm>
        </p:spPr>
        <p:txBody>
          <a:bodyPr>
            <a:noAutofit/>
          </a:bodyPr>
          <a:lstStyle>
            <a:lvl1pPr marL="0" indent="0" fontAlgn="t">
              <a:buFontTx/>
              <a:buNone/>
              <a:defRPr sz="30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66701" y="1121940"/>
            <a:ext cx="10909300" cy="4306358"/>
          </a:xfrm>
        </p:spPr>
        <p:txBody>
          <a:bodyPr numCol="2" spcCol="822960"/>
          <a:lstStyle>
            <a:lvl1pPr marL="0" marR="0" indent="0" algn="l" defTabSz="914400"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200" indent="0">
              <a:buNone/>
              <a:defRPr/>
            </a:lvl2pPr>
            <a:lvl3pPr marL="914400" indent="0">
              <a:buNone/>
              <a:defRPr/>
            </a:lvl3pPr>
            <a:lvl4pPr marL="1371600" indent="0">
              <a:buNone/>
              <a:defRPr/>
            </a:lvl4pPr>
            <a:lvl5pPr marL="1828800" indent="0">
              <a:buNone/>
              <a:defRPr/>
            </a:lvl5pPr>
          </a:lstStyle>
          <a:p>
            <a:r>
              <a:rPr lang="en-US" sz="1800" dirty="0">
                <a:effectLst/>
                <a:latin typeface="+mn-lt"/>
                <a:ea typeface="ＭＳ 明朝"/>
                <a:cs typeface="Times New Roman"/>
              </a:rPr>
              <a:t>Copy goes here for two column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ipsum</a:t>
            </a:r>
            <a:r>
              <a:rPr lang="en-US" sz="1800" dirty="0">
                <a:effectLst/>
                <a:latin typeface="+mn-lt"/>
                <a:ea typeface="ＭＳ 明朝"/>
                <a:cs typeface="Times New Roman"/>
              </a:rPr>
              <a:t> </a:t>
            </a:r>
            <a:r>
              <a:rPr lang="en-US" sz="1800" dirty="0" err="1">
                <a:effectLst/>
                <a:latin typeface="+mn-lt"/>
                <a:ea typeface="ＭＳ 明朝"/>
                <a:cs typeface="Times New Roman"/>
              </a:rPr>
              <a:t>dolar</a:t>
            </a:r>
            <a:r>
              <a:rPr lang="en-US" sz="1800" dirty="0">
                <a:effectLst/>
                <a:latin typeface="+mn-lt"/>
                <a:ea typeface="ＭＳ 明朝"/>
                <a:cs typeface="Times New Roman"/>
              </a:rPr>
              <a:t> sit </a:t>
            </a:r>
            <a:r>
              <a:rPr lang="en-US" sz="1800" dirty="0" err="1">
                <a:effectLst/>
                <a:latin typeface="+mn-lt"/>
                <a:ea typeface="ＭＳ 明朝"/>
                <a:cs typeface="Times New Roman"/>
              </a:rPr>
              <a:t>amet</a:t>
            </a:r>
            <a:r>
              <a:rPr lang="en-US" sz="1800" dirty="0">
                <a:effectLst/>
                <a:latin typeface="+mn-lt"/>
                <a:ea typeface="ＭＳ 明朝"/>
                <a:cs typeface="Times New Roman"/>
              </a:rPr>
              <a:t>, </a:t>
            </a:r>
            <a:r>
              <a:rPr lang="en-US" sz="1800" dirty="0" err="1">
                <a:effectLst/>
                <a:latin typeface="+mn-lt"/>
                <a:ea typeface="ＭＳ 明朝"/>
                <a:cs typeface="Times New Roman"/>
              </a:rPr>
              <a:t>consectetur</a:t>
            </a:r>
            <a:r>
              <a:rPr lang="en-US" sz="1800" dirty="0">
                <a:effectLst/>
                <a:latin typeface="+mn-lt"/>
                <a:ea typeface="ＭＳ 明朝"/>
                <a:cs typeface="Times New Roman"/>
              </a:rPr>
              <a:t> </a:t>
            </a:r>
            <a:r>
              <a:rPr lang="en-US" sz="1800" dirty="0" err="1">
                <a:effectLst/>
                <a:latin typeface="+mn-lt"/>
                <a:ea typeface="ＭＳ 明朝"/>
                <a:cs typeface="Times New Roman"/>
              </a:rPr>
              <a:t>adipiscing</a:t>
            </a:r>
            <a:r>
              <a:rPr lang="en-US" sz="1800" dirty="0">
                <a:effectLst/>
                <a:latin typeface="+mn-lt"/>
                <a:ea typeface="ＭＳ 明朝"/>
                <a:cs typeface="Times New Roman"/>
              </a:rPr>
              <a:t> </a:t>
            </a:r>
            <a:r>
              <a:rPr lang="en-US" sz="1800" dirty="0" err="1">
                <a:effectLst/>
                <a:latin typeface="+mn-lt"/>
                <a:ea typeface="ＭＳ 明朝"/>
                <a:cs typeface="Times New Roman"/>
              </a:rPr>
              <a:t>elit</a:t>
            </a:r>
            <a:r>
              <a:rPr lang="en-US" sz="1800" dirty="0">
                <a:effectLst/>
                <a:latin typeface="+mn-lt"/>
                <a:ea typeface="ＭＳ 明朝"/>
                <a:cs typeface="Times New Roman"/>
              </a:rPr>
              <a:t>. </a:t>
            </a:r>
            <a:r>
              <a:rPr lang="en-US" sz="1800" dirty="0" err="1">
                <a:effectLst/>
                <a:latin typeface="+mn-lt"/>
                <a:ea typeface="ＭＳ 明朝"/>
                <a:cs typeface="Times New Roman"/>
              </a:rPr>
              <a:t>Donec</a:t>
            </a:r>
            <a:r>
              <a:rPr lang="en-US" sz="1800" dirty="0">
                <a:effectLst/>
                <a:latin typeface="+mn-lt"/>
                <a:ea typeface="ＭＳ 明朝"/>
                <a:cs typeface="Times New Roman"/>
              </a:rPr>
              <a:t> </a:t>
            </a:r>
            <a:r>
              <a:rPr lang="en-US" sz="1800" dirty="0" err="1">
                <a:effectLst/>
                <a:latin typeface="+mn-lt"/>
                <a:ea typeface="ＭＳ 明朝"/>
                <a:cs typeface="Times New Roman"/>
              </a:rPr>
              <a:t>vehicula</a:t>
            </a:r>
            <a:r>
              <a:rPr lang="en-US" sz="1800" dirty="0">
                <a:effectLst/>
                <a:latin typeface="+mn-lt"/>
                <a:ea typeface="ＭＳ 明朝"/>
                <a:cs typeface="Times New Roman"/>
              </a:rPr>
              <a:t>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convallis</a:t>
            </a:r>
            <a:r>
              <a:rPr lang="en-US" sz="1800" dirty="0">
                <a:effectLst/>
                <a:latin typeface="+mn-lt"/>
                <a:ea typeface="ＭＳ 明朝"/>
                <a:cs typeface="Times New Roman"/>
              </a:rPr>
              <a:t> lacus </a:t>
            </a:r>
            <a:r>
              <a:rPr lang="en-US" sz="1800" dirty="0" err="1">
                <a:effectLst/>
                <a:latin typeface="+mn-lt"/>
                <a:ea typeface="ＭＳ 明朝"/>
                <a:cs typeface="Times New Roman"/>
              </a:rPr>
              <a:t>sodales</a:t>
            </a:r>
            <a:r>
              <a:rPr lang="en-US" sz="1800" dirty="0">
                <a:effectLst/>
                <a:latin typeface="+mn-lt"/>
                <a:ea typeface="ＭＳ 明朝"/>
                <a:cs typeface="Times New Roman"/>
              </a:rPr>
              <a:t> in.</a:t>
            </a:r>
            <a:endParaRPr lang="en-US" sz="1200" dirty="0">
              <a:effectLst/>
              <a:latin typeface="Cambria"/>
              <a:ea typeface="ＭＳ 明朝"/>
              <a:cs typeface="Times New Roman"/>
            </a:endParaRPr>
          </a:p>
          <a:p>
            <a:r>
              <a:rPr lang="en-US" sz="1800" dirty="0">
                <a:effectLst/>
                <a:latin typeface="+mn-lt"/>
                <a:ea typeface="ＭＳ 明朝"/>
                <a:cs typeface="Times New Roman"/>
              </a:rPr>
              <a:t>In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neque</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non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sapien</a:t>
            </a:r>
            <a:r>
              <a:rPr lang="en-US" sz="1800" dirty="0">
                <a:effectLst/>
                <a:latin typeface="+mn-lt"/>
                <a:ea typeface="ＭＳ 明朝"/>
                <a:cs typeface="Times New Roman"/>
              </a:rPr>
              <a:t>, </a:t>
            </a:r>
            <a:r>
              <a:rPr lang="en-US" sz="1800" dirty="0" err="1">
                <a:effectLst/>
                <a:latin typeface="+mn-lt"/>
                <a:ea typeface="ＭＳ 明朝"/>
                <a:cs typeface="Times New Roman"/>
              </a:rPr>
              <a:t>sed</a:t>
            </a:r>
            <a:r>
              <a:rPr lang="en-US" sz="1800" dirty="0">
                <a:effectLst/>
                <a:latin typeface="+mn-lt"/>
                <a:ea typeface="ＭＳ 明朝"/>
                <a:cs typeface="Times New Roman"/>
              </a:rPr>
              <a:t> </a:t>
            </a:r>
            <a:r>
              <a:rPr lang="en-US" sz="1800" dirty="0" err="1">
                <a:effectLst/>
                <a:latin typeface="+mn-lt"/>
                <a:ea typeface="ＭＳ 明朝"/>
                <a:cs typeface="Times New Roman"/>
              </a:rPr>
              <a:t>rhoncus</a:t>
            </a:r>
            <a:r>
              <a:rPr lang="en-US" sz="1800" dirty="0">
                <a:effectLst/>
                <a:latin typeface="+mn-lt"/>
                <a:ea typeface="ＭＳ 明朝"/>
                <a:cs typeface="Times New Roman"/>
              </a:rPr>
              <a:t>.</a:t>
            </a:r>
            <a:endParaRPr lang="en-US" sz="1200" dirty="0">
              <a:effectLst/>
              <a:latin typeface="Cambria"/>
              <a:ea typeface="ＭＳ 明朝"/>
              <a:cs typeface="Times New Roman"/>
            </a:endParaRPr>
          </a:p>
          <a:p>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wisi</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ad minim </a:t>
            </a:r>
            <a:r>
              <a:rPr lang="en-US" sz="1800" dirty="0" err="1">
                <a:effectLst/>
                <a:latin typeface="+mn-lt"/>
                <a:ea typeface="ＭＳ 明朝"/>
                <a:cs typeface="Times New Roman"/>
              </a:rPr>
              <a:t>veniam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nostrud</a:t>
            </a:r>
            <a:r>
              <a:rPr lang="en-US" sz="1800" dirty="0">
                <a:effectLst/>
                <a:latin typeface="+mn-lt"/>
                <a:ea typeface="ＭＳ 明朝"/>
                <a:cs typeface="Times New Roman"/>
              </a:rPr>
              <a:t> </a:t>
            </a:r>
            <a:r>
              <a:rPr lang="en-US" sz="1800" dirty="0" err="1">
                <a:effectLst/>
                <a:latin typeface="+mn-lt"/>
                <a:ea typeface="ＭＳ 明朝"/>
                <a:cs typeface="Times New Roman"/>
              </a:rPr>
              <a:t>exerci</a:t>
            </a:r>
            <a:r>
              <a:rPr lang="en-US" sz="1800" dirty="0">
                <a:effectLst/>
                <a:latin typeface="+mn-lt"/>
                <a:ea typeface="ＭＳ 明朝"/>
                <a:cs typeface="Times New Roman"/>
              </a:rPr>
              <a:t> </a:t>
            </a:r>
            <a:r>
              <a:rPr lang="en-US" sz="1800" dirty="0" err="1">
                <a:effectLst/>
                <a:latin typeface="+mn-lt"/>
                <a:ea typeface="ＭＳ 明朝"/>
                <a:cs typeface="Times New Roman"/>
              </a:rPr>
              <a:t>tation</a:t>
            </a:r>
            <a:r>
              <a:rPr lang="en-US" sz="1800" dirty="0">
                <a:effectLst/>
                <a:latin typeface="+mn-lt"/>
                <a:ea typeface="ＭＳ 明朝"/>
                <a:cs typeface="Times New Roman"/>
              </a:rPr>
              <a:t> </a:t>
            </a:r>
            <a:r>
              <a:rPr lang="en-US" sz="1800" dirty="0" err="1">
                <a:effectLst/>
                <a:latin typeface="+mn-lt"/>
                <a:ea typeface="ＭＳ 明朝"/>
                <a:cs typeface="Times New Roman"/>
              </a:rPr>
              <a:t>ullamcorper</a:t>
            </a:r>
            <a:r>
              <a:rPr lang="en-US" sz="1800" dirty="0">
                <a:effectLst/>
                <a:latin typeface="+mn-lt"/>
                <a:ea typeface="ＭＳ 明朝"/>
                <a:cs typeface="Times New Roman"/>
              </a:rPr>
              <a:t> </a:t>
            </a:r>
            <a:r>
              <a:rPr lang="en-US" sz="1800" dirty="0" err="1">
                <a:effectLst/>
                <a:latin typeface="+mn-lt"/>
                <a:ea typeface="ＭＳ 明朝"/>
                <a:cs typeface="Times New Roman"/>
              </a:rPr>
              <a:t>suscipit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nisl</a:t>
            </a:r>
            <a:r>
              <a:rPr lang="en-US" sz="1800" dirty="0">
                <a:effectLst/>
                <a:latin typeface="+mn-lt"/>
                <a:ea typeface="ＭＳ 明朝"/>
                <a:cs typeface="Times New Roman"/>
              </a:rPr>
              <a:t>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aliquip</a:t>
            </a:r>
            <a:r>
              <a:rPr lang="en-US" sz="1800" dirty="0">
                <a:effectLst/>
                <a:latin typeface="+mn-lt"/>
                <a:ea typeface="ＭＳ 明朝"/>
                <a:cs typeface="Times New Roman"/>
              </a:rPr>
              <a:t> ex </a:t>
            </a:r>
            <a:r>
              <a:rPr lang="en-US" sz="1800" dirty="0" err="1">
                <a:effectLst/>
                <a:latin typeface="+mn-lt"/>
                <a:ea typeface="ＭＳ 明朝"/>
                <a:cs typeface="Times New Roman"/>
              </a:rPr>
              <a:t>ea</a:t>
            </a:r>
            <a:r>
              <a:rPr lang="en-US" sz="1800" dirty="0">
                <a:effectLst/>
                <a:latin typeface="+mn-lt"/>
                <a:ea typeface="ＭＳ 明朝"/>
                <a:cs typeface="Times New Roman"/>
              </a:rPr>
              <a:t> </a:t>
            </a:r>
            <a:r>
              <a:rPr lang="en-US" sz="1800" dirty="0" err="1">
                <a:effectLst/>
                <a:latin typeface="+mn-lt"/>
                <a:ea typeface="ＭＳ 明朝"/>
                <a:cs typeface="Times New Roman"/>
              </a:rPr>
              <a:t>commodo</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autem</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eum</a:t>
            </a:r>
            <a:r>
              <a:rPr lang="en-US" sz="1800" dirty="0">
                <a:effectLst/>
                <a:latin typeface="+mn-lt"/>
                <a:ea typeface="ＭＳ 明朝"/>
                <a:cs typeface="Times New Roman"/>
              </a:rPr>
              <a:t> </a:t>
            </a:r>
            <a:r>
              <a:rPr lang="en-US" sz="1800" dirty="0" err="1">
                <a:effectLst/>
                <a:latin typeface="+mn-lt"/>
                <a:ea typeface="ＭＳ 明朝"/>
                <a:cs typeface="Times New Roman"/>
              </a:rPr>
              <a:t>iriure</a:t>
            </a:r>
            <a:r>
              <a:rPr lang="en-US" sz="1800" dirty="0">
                <a:effectLst/>
                <a:latin typeface="+mn-lt"/>
                <a:ea typeface="ＭＳ 明朝"/>
                <a:cs typeface="Times New Roman"/>
              </a:rPr>
              <a:t> dolor in </a:t>
            </a:r>
            <a:r>
              <a:rPr lang="en-US" sz="1800" dirty="0" err="1">
                <a:effectLst/>
                <a:latin typeface="+mn-lt"/>
                <a:ea typeface="ＭＳ 明朝"/>
                <a:cs typeface="Times New Roman"/>
              </a:rPr>
              <a:t>hendrerit</a:t>
            </a:r>
            <a:r>
              <a:rPr lang="en-US" sz="1800" dirty="0">
                <a:effectLst/>
                <a:latin typeface="+mn-lt"/>
                <a:ea typeface="ＭＳ 明朝"/>
                <a:cs typeface="Times New Roman"/>
              </a:rPr>
              <a:t> in </a:t>
            </a:r>
            <a:r>
              <a:rPr lang="en-US" sz="1800" dirty="0" err="1">
                <a:effectLst/>
                <a:latin typeface="+mn-lt"/>
                <a:ea typeface="ＭＳ 明朝"/>
                <a:cs typeface="Times New Roman"/>
              </a:rPr>
              <a:t>vulputate</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esse</a:t>
            </a:r>
            <a:r>
              <a:rPr lang="en-US" sz="1800" dirty="0">
                <a:effectLst/>
                <a:latin typeface="+mn-lt"/>
                <a:ea typeface="ＭＳ 明朝"/>
                <a:cs typeface="Times New Roman"/>
              </a:rPr>
              <a:t> </a:t>
            </a:r>
            <a:r>
              <a:rPr lang="en-US" sz="1800" dirty="0" err="1">
                <a:effectLst/>
                <a:latin typeface="+mn-lt"/>
                <a:ea typeface="ＭＳ 明朝"/>
                <a:cs typeface="Times New Roman"/>
              </a:rPr>
              <a:t>molestie</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illum</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eu</a:t>
            </a:r>
            <a:r>
              <a:rPr lang="en-US" sz="1800" dirty="0">
                <a:effectLst/>
                <a:latin typeface="+mn-lt"/>
                <a:ea typeface="ＭＳ 明朝"/>
                <a:cs typeface="Times New Roman"/>
              </a:rPr>
              <a:t>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facilisis</a:t>
            </a:r>
            <a:r>
              <a:rPr lang="en-US" sz="1800" dirty="0">
                <a:effectLst/>
                <a:latin typeface="+mn-lt"/>
                <a:ea typeface="ＭＳ 明朝"/>
                <a:cs typeface="Times New Roman"/>
              </a:rPr>
              <a:t> at </a:t>
            </a:r>
            <a:r>
              <a:rPr lang="en-US" sz="1800" dirty="0" err="1">
                <a:effectLst/>
                <a:latin typeface="+mn-lt"/>
                <a:ea typeface="ＭＳ 明朝"/>
                <a:cs typeface="Times New Roman"/>
              </a:rPr>
              <a:t>vero</a:t>
            </a:r>
            <a:r>
              <a:rPr lang="en-US" sz="1800" dirty="0">
                <a:effectLst/>
                <a:latin typeface="+mn-lt"/>
                <a:ea typeface="ＭＳ 明朝"/>
                <a:cs typeface="Times New Roman"/>
              </a:rPr>
              <a:t> </a:t>
            </a:r>
            <a:r>
              <a:rPr lang="en-US" sz="1800" dirty="0" err="1">
                <a:effectLst/>
                <a:latin typeface="+mn-lt"/>
                <a:ea typeface="ＭＳ 明朝"/>
                <a:cs typeface="Times New Roman"/>
              </a:rPr>
              <a:t>eros</a:t>
            </a:r>
            <a:r>
              <a:rPr lang="en-US" sz="1800" dirty="0">
                <a:effectLst/>
                <a:latin typeface="+mn-lt"/>
                <a:ea typeface="ＭＳ 明朝"/>
                <a:cs typeface="Times New Roman"/>
              </a:rPr>
              <a:t> et </a:t>
            </a:r>
            <a:r>
              <a:rPr lang="en-US" sz="1800" dirty="0" err="1">
                <a:effectLst/>
                <a:latin typeface="+mn-lt"/>
                <a:ea typeface="ＭＳ 明朝"/>
                <a:cs typeface="Times New Roman"/>
              </a:rPr>
              <a:t>accumsan</a:t>
            </a:r>
            <a:r>
              <a:rPr lang="en-US" sz="1800" dirty="0">
                <a:effectLst/>
                <a:latin typeface="+mn-lt"/>
                <a:ea typeface="ＭＳ 明朝"/>
                <a:cs typeface="Times New Roman"/>
              </a:rPr>
              <a:t> et </a:t>
            </a:r>
            <a:r>
              <a:rPr lang="en-US" sz="1800" dirty="0" err="1">
                <a:effectLst/>
                <a:latin typeface="+mn-lt"/>
                <a:ea typeface="ＭＳ 明朝"/>
                <a:cs typeface="Times New Roman"/>
              </a:rPr>
              <a:t>iusto</a:t>
            </a:r>
            <a:r>
              <a:rPr lang="en-US" sz="1800" dirty="0">
                <a:effectLst/>
                <a:latin typeface="+mn-lt"/>
                <a:ea typeface="ＭＳ 明朝"/>
                <a:cs typeface="Times New Roman"/>
              </a:rPr>
              <a:t> </a:t>
            </a:r>
            <a:r>
              <a:rPr lang="en-US" sz="1800" dirty="0" err="1">
                <a:effectLst/>
                <a:latin typeface="+mn-lt"/>
                <a:ea typeface="ＭＳ 明朝"/>
                <a:cs typeface="Times New Roman"/>
              </a:rPr>
              <a:t>odio</a:t>
            </a:r>
            <a:r>
              <a:rPr lang="en-US" sz="1800" dirty="0">
                <a:effectLst/>
                <a:latin typeface="+mn-lt"/>
                <a:ea typeface="ＭＳ 明朝"/>
                <a:cs typeface="Times New Roman"/>
              </a:rPr>
              <a:t> </a:t>
            </a:r>
            <a:r>
              <a:rPr lang="en-US" sz="1800" dirty="0" err="1">
                <a:effectLst/>
                <a:latin typeface="+mn-lt"/>
                <a:ea typeface="ＭＳ 明朝"/>
                <a:cs typeface="Times New Roman"/>
              </a:rPr>
              <a:t>dignissim</a:t>
            </a:r>
            <a:r>
              <a:rPr lang="en-US" sz="1800" dirty="0">
                <a:effectLst/>
                <a:latin typeface="+mn-lt"/>
                <a:ea typeface="ＭＳ 明朝"/>
                <a:cs typeface="Times New Roman"/>
              </a:rPr>
              <a:t> qui </a:t>
            </a:r>
            <a:r>
              <a:rPr lang="en-US" sz="1800" dirty="0" err="1">
                <a:effectLst/>
                <a:latin typeface="+mn-lt"/>
                <a:ea typeface="ＭＳ 明朝"/>
                <a:cs typeface="Times New Roman"/>
              </a:rPr>
              <a:t>blandit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a:t>
            </a:r>
            <a:r>
              <a:rPr lang="en-US" sz="1800" dirty="0" err="1">
                <a:effectLst/>
                <a:latin typeface="+mn-lt"/>
                <a:ea typeface="ＭＳ 明朝"/>
                <a:cs typeface="Times New Roman"/>
              </a:rPr>
              <a:t>luptatum</a:t>
            </a:r>
            <a:r>
              <a:rPr lang="en-US" sz="1800" dirty="0">
                <a:effectLst/>
                <a:latin typeface="+mn-lt"/>
                <a:ea typeface="ＭＳ 明朝"/>
                <a:cs typeface="Times New Roman"/>
              </a:rPr>
              <a:t> </a:t>
            </a:r>
            <a:r>
              <a:rPr lang="en-US" sz="1800" dirty="0" err="1">
                <a:effectLst/>
                <a:latin typeface="+mn-lt"/>
                <a:ea typeface="ＭＳ 明朝"/>
                <a:cs typeface="Times New Roman"/>
              </a:rPr>
              <a:t>zzril</a:t>
            </a:r>
            <a:r>
              <a:rPr lang="en-US" sz="1800" dirty="0">
                <a:effectLst/>
                <a:latin typeface="+mn-lt"/>
                <a:ea typeface="ＭＳ 明朝"/>
                <a:cs typeface="Times New Roman"/>
              </a:rPr>
              <a:t> </a:t>
            </a:r>
            <a:r>
              <a:rPr lang="en-US" sz="1800" dirty="0" err="1">
                <a:effectLst/>
                <a:latin typeface="+mn-lt"/>
                <a:ea typeface="ＭＳ 明朝"/>
                <a:cs typeface="Times New Roman"/>
              </a:rPr>
              <a:t>delenit</a:t>
            </a:r>
            <a:r>
              <a:rPr lang="en-US" sz="1800" dirty="0">
                <a:effectLst/>
                <a:latin typeface="+mn-lt"/>
                <a:ea typeface="ＭＳ 明朝"/>
                <a:cs typeface="Times New Roman"/>
              </a:rPr>
              <a:t> </a:t>
            </a:r>
            <a:r>
              <a:rPr lang="en-US" sz="1800" dirty="0" err="1">
                <a:effectLst/>
                <a:latin typeface="+mn-lt"/>
                <a:ea typeface="ＭＳ 明朝"/>
                <a:cs typeface="Times New Roman"/>
              </a:rPr>
              <a:t>augue</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te</a:t>
            </a:r>
            <a:r>
              <a:rPr lang="en-US" sz="1800" dirty="0">
                <a:effectLst/>
                <a:latin typeface="+mn-lt"/>
                <a:ea typeface="ＭＳ 明朝"/>
                <a:cs typeface="Times New Roman"/>
              </a:rPr>
              <a:t> </a:t>
            </a:r>
            <a:r>
              <a:rPr lang="en-US" sz="1800" dirty="0" err="1">
                <a:effectLst/>
                <a:latin typeface="+mn-lt"/>
                <a:ea typeface="ＭＳ 明朝"/>
                <a:cs typeface="Times New Roman"/>
              </a:rPr>
              <a:t>feugait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a:t>
            </a:r>
            <a:r>
              <a:rPr lang="en-US" sz="1800" dirty="0">
                <a:effectLst/>
                <a:latin typeface="+mn-lt"/>
                <a:ea typeface="ＭＳ 明朝"/>
                <a:cs typeface="Times New Roman"/>
              </a:rPr>
              <a:t>. </a:t>
            </a:r>
          </a:p>
          <a:p>
            <a:r>
              <a:rPr lang="en-US" sz="1800" dirty="0">
                <a:effectLst/>
                <a:latin typeface="+mn-lt"/>
                <a:ea typeface="ＭＳ 明朝"/>
                <a:cs typeface="Times New Roman"/>
              </a:rPr>
              <a:t>Nam liber </a:t>
            </a:r>
            <a:r>
              <a:rPr lang="en-US" sz="1800" dirty="0" err="1">
                <a:effectLst/>
                <a:latin typeface="+mn-lt"/>
                <a:ea typeface="ＭＳ 明朝"/>
                <a:cs typeface="Times New Roman"/>
              </a:rPr>
              <a:t>tempor</a:t>
            </a:r>
            <a:r>
              <a:rPr lang="en-US" sz="1800" dirty="0">
                <a:effectLst/>
                <a:latin typeface="+mn-lt"/>
                <a:ea typeface="ＭＳ 明朝"/>
                <a:cs typeface="Times New Roman"/>
              </a:rPr>
              <a:t> cum </a:t>
            </a:r>
            <a:r>
              <a:rPr lang="en-US" sz="1800" dirty="0" err="1">
                <a:effectLst/>
                <a:latin typeface="+mn-lt"/>
                <a:ea typeface="ＭＳ 明朝"/>
                <a:cs typeface="Times New Roman"/>
              </a:rPr>
              <a:t>soluta</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eleifend</a:t>
            </a:r>
            <a:r>
              <a:rPr lang="en-US" sz="1800" dirty="0">
                <a:effectLst/>
                <a:latin typeface="+mn-lt"/>
                <a:ea typeface="ＭＳ 明朝"/>
                <a:cs typeface="Times New Roman"/>
              </a:rPr>
              <a:t> option </a:t>
            </a:r>
            <a:r>
              <a:rPr lang="en-US" sz="1800" dirty="0" err="1">
                <a:effectLst/>
                <a:latin typeface="+mn-lt"/>
                <a:ea typeface="ＭＳ 明朝"/>
                <a:cs typeface="Times New Roman"/>
              </a:rPr>
              <a:t>congue</a:t>
            </a:r>
            <a:r>
              <a:rPr lang="en-US" sz="1800" dirty="0">
                <a:effectLst/>
                <a:latin typeface="+mn-lt"/>
                <a:ea typeface="ＭＳ 明朝"/>
                <a:cs typeface="Times New Roman"/>
              </a:rPr>
              <a:t> </a:t>
            </a:r>
            <a:r>
              <a:rPr lang="en-US" sz="1800" dirty="0" err="1">
                <a:effectLst/>
                <a:latin typeface="+mn-lt"/>
                <a:ea typeface="ＭＳ 明朝"/>
                <a:cs typeface="Times New Roman"/>
              </a:rPr>
              <a:t>nihil</a:t>
            </a:r>
            <a:r>
              <a:rPr lang="en-US" sz="1800" dirty="0">
                <a:effectLst/>
                <a:latin typeface="+mn-lt"/>
                <a:ea typeface="ＭＳ 明朝"/>
                <a:cs typeface="Times New Roman"/>
              </a:rPr>
              <a:t> </a:t>
            </a:r>
            <a:r>
              <a:rPr lang="en-US" sz="1800" dirty="0" err="1">
                <a:effectLst/>
                <a:latin typeface="+mn-lt"/>
                <a:ea typeface="ＭＳ 明朝"/>
                <a:cs typeface="Times New Roman"/>
              </a:rPr>
              <a:t>imperdiet</a:t>
            </a:r>
            <a:r>
              <a:rPr lang="en-US" sz="1800" dirty="0">
                <a:effectLst/>
                <a:latin typeface="+mn-lt"/>
                <a:ea typeface="ＭＳ 明朝"/>
                <a:cs typeface="Times New Roman"/>
              </a:rPr>
              <a:t> doming id quod </a:t>
            </a:r>
            <a:r>
              <a:rPr lang="en-US" sz="1800" dirty="0" err="1">
                <a:effectLst/>
                <a:latin typeface="+mn-lt"/>
                <a:ea typeface="ＭＳ 明朝"/>
                <a:cs typeface="Times New Roman"/>
              </a:rPr>
              <a:t>mazim</a:t>
            </a:r>
            <a:r>
              <a:rPr lang="en-US" sz="1800" dirty="0">
                <a:effectLst/>
                <a:latin typeface="+mn-lt"/>
                <a:ea typeface="ＭＳ 明朝"/>
                <a:cs typeface="Times New Roman"/>
              </a:rPr>
              <a:t> </a:t>
            </a:r>
            <a:r>
              <a:rPr lang="en-US" sz="1800" dirty="0" err="1">
                <a:effectLst/>
                <a:latin typeface="+mn-lt"/>
                <a:ea typeface="ＭＳ 明朝"/>
                <a:cs typeface="Times New Roman"/>
              </a:rPr>
              <a:t>placerat</a:t>
            </a:r>
            <a:r>
              <a:rPr lang="en-US" sz="1800" dirty="0">
                <a:effectLst/>
                <a:latin typeface="+mn-lt"/>
                <a:ea typeface="ＭＳ 明朝"/>
                <a:cs typeface="Times New Roman"/>
              </a:rPr>
              <a:t> facer </a:t>
            </a:r>
            <a:r>
              <a:rPr lang="en-US" sz="1800" dirty="0" err="1">
                <a:effectLst/>
                <a:latin typeface="+mn-lt"/>
                <a:ea typeface="ＭＳ 明朝"/>
                <a:cs typeface="Times New Roman"/>
              </a:rPr>
              <a:t>possim</a:t>
            </a:r>
            <a:r>
              <a:rPr lang="en-US" sz="1800" dirty="0">
                <a:effectLst/>
                <a:latin typeface="+mn-lt"/>
                <a:ea typeface="ＭＳ 明朝"/>
                <a:cs typeface="Times New Roman"/>
              </a:rPr>
              <a:t> </a:t>
            </a:r>
            <a:r>
              <a:rPr lang="en-US" sz="1800" dirty="0" err="1">
                <a:effectLst/>
                <a:latin typeface="+mn-lt"/>
                <a:ea typeface="ＭＳ 明朝"/>
                <a:cs typeface="Times New Roman"/>
              </a:rPr>
              <a:t>assum</a:t>
            </a:r>
            <a:r>
              <a:rPr lang="en-US" sz="1800" dirty="0">
                <a:effectLst/>
                <a:latin typeface="+mn-lt"/>
                <a:ea typeface="ＭＳ 明朝"/>
                <a:cs typeface="Times New Roman"/>
              </a:rPr>
              <a:t>. </a:t>
            </a:r>
          </a:p>
          <a:p>
            <a:r>
              <a:rPr lang="en-US" sz="1800" dirty="0" err="1">
                <a:effectLst/>
                <a:latin typeface="+mn-lt"/>
                <a:ea typeface="ＭＳ 明朝"/>
                <a:cs typeface="Times New Roman"/>
              </a:rPr>
              <a:t>Typi</a:t>
            </a:r>
            <a:r>
              <a:rPr lang="en-US" sz="1800" dirty="0">
                <a:effectLst/>
                <a:latin typeface="+mn-lt"/>
                <a:ea typeface="ＭＳ 明朝"/>
                <a:cs typeface="Times New Roman"/>
              </a:rPr>
              <a:t> non </a:t>
            </a:r>
            <a:r>
              <a:rPr lang="en-US" sz="1800" dirty="0" err="1">
                <a:effectLst/>
                <a:latin typeface="+mn-lt"/>
                <a:ea typeface="ＭＳ 明朝"/>
                <a:cs typeface="Times New Roman"/>
              </a:rPr>
              <a:t>habent</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insitam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usus</a:t>
            </a:r>
            <a:r>
              <a:rPr lang="en-US" sz="1800" dirty="0">
                <a:effectLst/>
                <a:latin typeface="+mn-lt"/>
                <a:ea typeface="ＭＳ 明朝"/>
                <a:cs typeface="Times New Roman"/>
              </a:rPr>
              <a:t> </a:t>
            </a:r>
            <a:r>
              <a:rPr lang="en-US" sz="1800" dirty="0" err="1">
                <a:effectLst/>
                <a:latin typeface="+mn-lt"/>
                <a:ea typeface="ＭＳ 明朝"/>
                <a:cs typeface="Times New Roman"/>
              </a:rPr>
              <a:t>legentis</a:t>
            </a:r>
            <a:r>
              <a:rPr lang="en-US" sz="1800" dirty="0">
                <a:effectLst/>
                <a:latin typeface="+mn-lt"/>
                <a:ea typeface="ＭＳ 明朝"/>
                <a:cs typeface="Times New Roman"/>
              </a:rPr>
              <a:t> in </a:t>
            </a:r>
            <a:r>
              <a:rPr lang="en-US" sz="1800" dirty="0" err="1">
                <a:effectLst/>
                <a:latin typeface="+mn-lt"/>
                <a:ea typeface="ＭＳ 明朝"/>
                <a:cs typeface="Times New Roman"/>
              </a:rPr>
              <a:t>iis</a:t>
            </a:r>
            <a:r>
              <a:rPr lang="en-US" sz="1800" dirty="0">
                <a:effectLst/>
                <a:latin typeface="+mn-lt"/>
                <a:ea typeface="ＭＳ 明朝"/>
                <a:cs typeface="Times New Roman"/>
              </a:rPr>
              <a:t> qui </a:t>
            </a:r>
            <a:r>
              <a:rPr lang="en-US" sz="1800" dirty="0" err="1">
                <a:effectLst/>
                <a:latin typeface="+mn-lt"/>
                <a:ea typeface="ＭＳ 明朝"/>
                <a:cs typeface="Times New Roman"/>
              </a:rPr>
              <a:t>facit</a:t>
            </a:r>
            <a:r>
              <a:rPr lang="en-US" sz="1800" dirty="0">
                <a:effectLst/>
                <a:latin typeface="+mn-lt"/>
                <a:ea typeface="ＭＳ 明朝"/>
                <a:cs typeface="Times New Roman"/>
              </a:rPr>
              <a:t> </a:t>
            </a:r>
            <a:r>
              <a:rPr lang="en-US" sz="1800" dirty="0" err="1">
                <a:effectLst/>
                <a:latin typeface="+mn-lt"/>
                <a:ea typeface="ＭＳ 明朝"/>
                <a:cs typeface="Times New Roman"/>
              </a:rPr>
              <a:t>eorum</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Investigationes</a:t>
            </a:r>
            <a:r>
              <a:rPr lang="en-US" sz="1800" dirty="0">
                <a:effectLst/>
                <a:latin typeface="+mn-lt"/>
                <a:ea typeface="ＭＳ 明朝"/>
                <a:cs typeface="Times New Roman"/>
              </a:rPr>
              <a:t> </a:t>
            </a:r>
            <a:r>
              <a:rPr lang="en-US" sz="1800" dirty="0" err="1">
                <a:effectLst/>
                <a:latin typeface="+mn-lt"/>
                <a:ea typeface="ＭＳ 明朝"/>
                <a:cs typeface="Times New Roman"/>
              </a:rPr>
              <a:t>demonstraverunt</a:t>
            </a:r>
            <a:r>
              <a:rPr lang="en-US" sz="1800" dirty="0">
                <a:effectLst/>
                <a:latin typeface="+mn-lt"/>
                <a:ea typeface="ＭＳ 明朝"/>
                <a:cs typeface="Times New Roman"/>
              </a:rPr>
              <a:t> </a:t>
            </a:r>
            <a:r>
              <a:rPr lang="en-US" sz="1800" dirty="0" err="1">
                <a:effectLst/>
                <a:latin typeface="+mn-lt"/>
                <a:ea typeface="ＭＳ 明朝"/>
                <a:cs typeface="Times New Roman"/>
              </a:rPr>
              <a:t>lectores</a:t>
            </a:r>
            <a:r>
              <a:rPr lang="en-US" sz="1800" dirty="0">
                <a:effectLst/>
                <a:latin typeface="+mn-lt"/>
                <a:ea typeface="ＭＳ 明朝"/>
                <a:cs typeface="Times New Roman"/>
              </a:rPr>
              <a:t> </a:t>
            </a:r>
            <a:r>
              <a:rPr lang="en-US" sz="1800" dirty="0" err="1">
                <a:effectLst/>
                <a:latin typeface="+mn-lt"/>
                <a:ea typeface="ＭＳ 明朝"/>
                <a:cs typeface="Times New Roman"/>
              </a:rPr>
              <a:t>legere</a:t>
            </a:r>
            <a:r>
              <a:rPr lang="en-US" sz="1800" dirty="0">
                <a:effectLst/>
                <a:latin typeface="+mn-lt"/>
                <a:ea typeface="ＭＳ 明朝"/>
                <a:cs typeface="Times New Roman"/>
              </a:rPr>
              <a:t> me </a:t>
            </a:r>
            <a:r>
              <a:rPr lang="en-US" sz="1800" dirty="0" err="1">
                <a:effectLst/>
                <a:latin typeface="+mn-lt"/>
                <a:ea typeface="ＭＳ 明朝"/>
                <a:cs typeface="Times New Roman"/>
              </a:rPr>
              <a:t>lius</a:t>
            </a:r>
            <a:r>
              <a:rPr lang="en-US" sz="1800" dirty="0">
                <a:effectLst/>
                <a:latin typeface="+mn-lt"/>
                <a:ea typeface="ＭＳ 明朝"/>
                <a:cs typeface="Times New Roman"/>
              </a:rPr>
              <a:t> quod ii </a:t>
            </a:r>
            <a:r>
              <a:rPr lang="en-US" sz="1800" dirty="0" err="1">
                <a:effectLst/>
                <a:latin typeface="+mn-lt"/>
                <a:ea typeface="ＭＳ 明朝"/>
                <a:cs typeface="Times New Roman"/>
              </a:rPr>
              <a:t>legunt</a:t>
            </a:r>
            <a:r>
              <a:rPr lang="en-US" sz="1800" dirty="0">
                <a:effectLst/>
                <a:latin typeface="+mn-lt"/>
                <a:ea typeface="ＭＳ 明朝"/>
                <a:cs typeface="Times New Roman"/>
              </a:rPr>
              <a:t> </a:t>
            </a:r>
            <a:r>
              <a:rPr lang="en-US" sz="1800" dirty="0" err="1">
                <a:effectLst/>
                <a:latin typeface="+mn-lt"/>
                <a:ea typeface="ＭＳ 明朝"/>
                <a:cs typeface="Times New Roman"/>
              </a:rPr>
              <a:t>saepius</a:t>
            </a:r>
            <a:r>
              <a:rPr lang="en-US" sz="1800" dirty="0">
                <a:effectLst/>
                <a:latin typeface="+mn-lt"/>
                <a:ea typeface="ＭＳ 明朝"/>
                <a:cs typeface="Times New Roman"/>
              </a:rPr>
              <a:t>. </a:t>
            </a:r>
            <a:r>
              <a:rPr lang="en-US" sz="1800" dirty="0" err="1">
                <a:effectLst/>
                <a:latin typeface="+mn-lt"/>
                <a:ea typeface="ＭＳ 明朝"/>
                <a:cs typeface="Times New Roman"/>
              </a:rPr>
              <a:t>Claritas</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etiam</a:t>
            </a:r>
            <a:r>
              <a:rPr lang="en-US" sz="1800" dirty="0">
                <a:effectLst/>
                <a:latin typeface="+mn-lt"/>
                <a:ea typeface="ＭＳ 明朝"/>
                <a:cs typeface="Times New Roman"/>
              </a:rPr>
              <a:t> </a:t>
            </a:r>
            <a:r>
              <a:rPr lang="en-US" sz="1800" dirty="0" err="1">
                <a:effectLst/>
                <a:latin typeface="+mn-lt"/>
                <a:ea typeface="ＭＳ 明朝"/>
                <a:cs typeface="Times New Roman"/>
              </a:rPr>
              <a:t>processus</a:t>
            </a:r>
            <a:r>
              <a:rPr lang="en-US" sz="1800" dirty="0">
                <a:effectLst/>
                <a:latin typeface="+mn-lt"/>
                <a:ea typeface="ＭＳ 明朝"/>
                <a:cs typeface="Times New Roman"/>
              </a:rPr>
              <a:t> </a:t>
            </a:r>
            <a:r>
              <a:rPr lang="en-US" sz="1800" dirty="0" err="1">
                <a:effectLst/>
                <a:latin typeface="+mn-lt"/>
                <a:ea typeface="ＭＳ 明朝"/>
                <a:cs typeface="Times New Roman"/>
              </a:rPr>
              <a:t>dynamicus</a:t>
            </a:r>
            <a:r>
              <a:rPr lang="en-US" sz="1800" dirty="0">
                <a:effectLst/>
                <a:latin typeface="+mn-lt"/>
                <a:ea typeface="ＭＳ 明朝"/>
                <a:cs typeface="Times New Roman"/>
              </a:rPr>
              <a:t>, qui sequitur </a:t>
            </a:r>
            <a:r>
              <a:rPr lang="en-US" sz="1800" dirty="0" err="1">
                <a:effectLst/>
                <a:latin typeface="+mn-lt"/>
                <a:ea typeface="ＭＳ 明朝"/>
                <a:cs typeface="Times New Roman"/>
              </a:rPr>
              <a:t>mutationem</a:t>
            </a:r>
            <a:r>
              <a:rPr lang="en-US" sz="1800" dirty="0">
                <a:effectLst/>
                <a:latin typeface="+mn-lt"/>
                <a:ea typeface="ＭＳ 明朝"/>
                <a:cs typeface="Times New Roman"/>
              </a:rPr>
              <a:t> </a:t>
            </a:r>
            <a:r>
              <a:rPr lang="en-US" sz="1800" dirty="0" err="1">
                <a:effectLst/>
                <a:latin typeface="+mn-lt"/>
                <a:ea typeface="ＭＳ 明朝"/>
                <a:cs typeface="Times New Roman"/>
              </a:rPr>
              <a:t>consuetudium</a:t>
            </a:r>
            <a:r>
              <a:rPr lang="en-US" sz="1800" dirty="0">
                <a:effectLst/>
                <a:latin typeface="+mn-lt"/>
                <a:ea typeface="ＭＳ 明朝"/>
                <a:cs typeface="Times New Roman"/>
              </a:rPr>
              <a:t> </a:t>
            </a:r>
            <a:r>
              <a:rPr lang="en-US" sz="1800" dirty="0" err="1">
                <a:effectLst/>
                <a:latin typeface="+mn-lt"/>
                <a:ea typeface="ＭＳ 明朝"/>
                <a:cs typeface="Times New Roman"/>
              </a:rPr>
              <a:t>lectorum</a:t>
            </a:r>
            <a:r>
              <a:rPr lang="en-US" sz="1800" dirty="0">
                <a:effectLst/>
                <a:latin typeface="+mn-lt"/>
                <a:ea typeface="ＭＳ 明朝"/>
                <a:cs typeface="Times New Roman"/>
              </a:rPr>
              <a:t>. </a:t>
            </a:r>
          </a:p>
          <a:p>
            <a:r>
              <a:rPr lang="en-US" sz="1800" dirty="0" err="1">
                <a:effectLst/>
                <a:latin typeface="+mn-lt"/>
                <a:ea typeface="ＭＳ 明朝"/>
                <a:cs typeface="Times New Roman"/>
              </a:rPr>
              <a:t>Mirum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notare</a:t>
            </a:r>
            <a:r>
              <a:rPr lang="en-US" sz="1800" dirty="0">
                <a:effectLst/>
                <a:latin typeface="+mn-lt"/>
                <a:ea typeface="ＭＳ 明朝"/>
                <a:cs typeface="Times New Roman"/>
              </a:rPr>
              <a:t> quam </a:t>
            </a:r>
            <a:r>
              <a:rPr lang="en-US" sz="1800" dirty="0" err="1">
                <a:effectLst/>
                <a:latin typeface="+mn-lt"/>
                <a:ea typeface="ＭＳ 明朝"/>
                <a:cs typeface="Times New Roman"/>
              </a:rPr>
              <a:t>littera</a:t>
            </a:r>
            <a:r>
              <a:rPr lang="en-US" sz="1800" dirty="0">
                <a:effectLst/>
                <a:latin typeface="+mn-lt"/>
                <a:ea typeface="ＭＳ 明朝"/>
                <a:cs typeface="Times New Roman"/>
              </a:rPr>
              <a:t> </a:t>
            </a:r>
            <a:r>
              <a:rPr lang="en-US" sz="1800" dirty="0" err="1">
                <a:effectLst/>
                <a:latin typeface="+mn-lt"/>
                <a:ea typeface="ＭＳ 明朝"/>
                <a:cs typeface="Times New Roman"/>
              </a:rPr>
              <a:t>gothica</a:t>
            </a:r>
            <a:r>
              <a:rPr lang="en-US" sz="1800" dirty="0">
                <a:effectLst/>
                <a:latin typeface="+mn-lt"/>
                <a:ea typeface="ＭＳ 明朝"/>
                <a:cs typeface="Times New Roman"/>
              </a:rPr>
              <a:t>, quam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putamus</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claram</a:t>
            </a:r>
            <a:r>
              <a:rPr lang="en-US" sz="1800" dirty="0">
                <a:effectLst/>
                <a:latin typeface="+mn-lt"/>
                <a:ea typeface="ＭＳ 明朝"/>
                <a:cs typeface="Times New Roman"/>
              </a:rPr>
              <a:t>, </a:t>
            </a:r>
            <a:r>
              <a:rPr lang="en-US" sz="1800" dirty="0" err="1">
                <a:effectLst/>
                <a:latin typeface="+mn-lt"/>
                <a:ea typeface="ＭＳ 明朝"/>
                <a:cs typeface="Times New Roman"/>
              </a:rPr>
              <a:t>anteposuerit</a:t>
            </a:r>
            <a:r>
              <a:rPr lang="en-US" sz="1800" dirty="0">
                <a:effectLst/>
                <a:latin typeface="+mn-lt"/>
                <a:ea typeface="ＭＳ 明朝"/>
                <a:cs typeface="Times New Roman"/>
              </a:rPr>
              <a:t> </a:t>
            </a:r>
            <a:r>
              <a:rPr lang="en-US" sz="1800" dirty="0" err="1">
                <a:effectLst/>
                <a:latin typeface="+mn-lt"/>
                <a:ea typeface="ＭＳ 明朝"/>
                <a:cs typeface="Times New Roman"/>
              </a:rPr>
              <a:t>litterarum</a:t>
            </a:r>
            <a:r>
              <a:rPr lang="en-US" sz="1800" dirty="0">
                <a:effectLst/>
                <a:latin typeface="+mn-lt"/>
                <a:ea typeface="ＭＳ 明朝"/>
                <a:cs typeface="Times New Roman"/>
              </a:rPr>
              <a:t> </a:t>
            </a:r>
            <a:r>
              <a:rPr lang="en-US" sz="1800" dirty="0" err="1">
                <a:effectLst/>
                <a:latin typeface="+mn-lt"/>
                <a:ea typeface="ＭＳ 明朝"/>
                <a:cs typeface="Times New Roman"/>
              </a:rPr>
              <a:t>formas</a:t>
            </a:r>
            <a:r>
              <a:rPr lang="en-US" sz="1800" dirty="0">
                <a:effectLst/>
                <a:latin typeface="+mn-lt"/>
                <a:ea typeface="ＭＳ 明朝"/>
                <a:cs typeface="Times New Roman"/>
              </a:rPr>
              <a:t> </a:t>
            </a:r>
            <a:r>
              <a:rPr lang="en-US" sz="1800" dirty="0" err="1">
                <a:effectLst/>
                <a:latin typeface="+mn-lt"/>
                <a:ea typeface="ＭＳ 明朝"/>
                <a:cs typeface="Times New Roman"/>
              </a:rPr>
              <a:t>humanitatis</a:t>
            </a:r>
            <a:r>
              <a:rPr lang="en-US" sz="1800" dirty="0">
                <a:effectLst/>
                <a:latin typeface="+mn-lt"/>
                <a:ea typeface="ＭＳ 明朝"/>
                <a:cs typeface="Times New Roman"/>
              </a:rPr>
              <a:t> per </a:t>
            </a:r>
            <a:r>
              <a:rPr lang="en-US" sz="1800" dirty="0" err="1">
                <a:effectLst/>
                <a:latin typeface="+mn-lt"/>
                <a:ea typeface="ＭＳ 明朝"/>
                <a:cs typeface="Times New Roman"/>
              </a:rPr>
              <a:t>seacula</a:t>
            </a:r>
            <a:r>
              <a:rPr lang="en-US" sz="1800" dirty="0">
                <a:effectLst/>
                <a:latin typeface="+mn-lt"/>
                <a:ea typeface="ＭＳ 明朝"/>
                <a:cs typeface="Times New Roman"/>
              </a:rPr>
              <a:t> </a:t>
            </a:r>
            <a:r>
              <a:rPr lang="en-US" sz="1800" dirty="0" err="1">
                <a:effectLst/>
                <a:latin typeface="+mn-lt"/>
                <a:ea typeface="ＭＳ 明朝"/>
                <a:cs typeface="Times New Roman"/>
              </a:rPr>
              <a:t>quarta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et </a:t>
            </a:r>
            <a:r>
              <a:rPr lang="en-US" sz="1800" dirty="0" err="1">
                <a:effectLst/>
                <a:latin typeface="+mn-lt"/>
                <a:ea typeface="ＭＳ 明朝"/>
                <a:cs typeface="Times New Roman"/>
              </a:rPr>
              <a:t>quinta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a:t>
            </a:r>
            <a:r>
              <a:rPr lang="en-US" sz="1800" dirty="0" err="1">
                <a:effectLst/>
                <a:latin typeface="+mn-lt"/>
                <a:ea typeface="ＭＳ 明朝"/>
                <a:cs typeface="Times New Roman"/>
              </a:rPr>
              <a:t>Eodem</a:t>
            </a:r>
            <a:r>
              <a:rPr lang="en-US" sz="1800" dirty="0">
                <a:effectLst/>
                <a:latin typeface="+mn-lt"/>
                <a:ea typeface="ＭＳ 明朝"/>
                <a:cs typeface="Times New Roman"/>
              </a:rPr>
              <a:t> </a:t>
            </a:r>
            <a:r>
              <a:rPr lang="en-US" sz="1800" dirty="0" err="1">
                <a:effectLst/>
                <a:latin typeface="+mn-lt"/>
                <a:ea typeface="ＭＳ 明朝"/>
                <a:cs typeface="Times New Roman"/>
              </a:rPr>
              <a:t>modo</a:t>
            </a:r>
            <a:r>
              <a:rPr lang="en-US" sz="1800" dirty="0">
                <a:effectLst/>
                <a:latin typeface="+mn-lt"/>
                <a:ea typeface="ＭＳ 明朝"/>
                <a:cs typeface="Times New Roman"/>
              </a:rPr>
              <a:t> </a:t>
            </a:r>
            <a:r>
              <a:rPr lang="en-US" sz="1800" dirty="0" err="1">
                <a:effectLst/>
                <a:latin typeface="+mn-lt"/>
                <a:ea typeface="ＭＳ 明朝"/>
                <a:cs typeface="Times New Roman"/>
              </a:rPr>
              <a:t>typi</a:t>
            </a:r>
            <a:r>
              <a:rPr lang="en-US" sz="1800" dirty="0">
                <a:effectLst/>
                <a:latin typeface="+mn-lt"/>
                <a:ea typeface="ＭＳ 明朝"/>
                <a:cs typeface="Times New Roman"/>
              </a:rPr>
              <a:t>, qui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videntur</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clari</a:t>
            </a:r>
            <a:r>
              <a:rPr lang="en-US" sz="1800" dirty="0">
                <a:effectLst/>
                <a:latin typeface="+mn-lt"/>
                <a:ea typeface="ＭＳ 明朝"/>
                <a:cs typeface="Times New Roman"/>
              </a:rPr>
              <a:t>, </a:t>
            </a:r>
            <a:r>
              <a:rPr lang="en-US" sz="1800" dirty="0" err="1">
                <a:effectLst/>
                <a:latin typeface="+mn-lt"/>
                <a:ea typeface="ＭＳ 明朝"/>
                <a:cs typeface="Times New Roman"/>
              </a:rPr>
              <a:t>fiant</a:t>
            </a:r>
            <a:r>
              <a:rPr lang="en-US" sz="1800" dirty="0">
                <a:effectLst/>
                <a:latin typeface="+mn-lt"/>
                <a:ea typeface="ＭＳ 明朝"/>
                <a:cs typeface="Times New Roman"/>
              </a:rPr>
              <a:t> </a:t>
            </a:r>
            <a:r>
              <a:rPr lang="en-US" sz="1800" dirty="0" err="1">
                <a:effectLst/>
                <a:latin typeface="+mn-lt"/>
                <a:ea typeface="ＭＳ 明朝"/>
                <a:cs typeface="Times New Roman"/>
              </a:rPr>
              <a:t>sollemnes</a:t>
            </a:r>
            <a:r>
              <a:rPr lang="en-US" sz="1800" dirty="0">
                <a:effectLst/>
                <a:latin typeface="+mn-lt"/>
                <a:ea typeface="ＭＳ 明朝"/>
                <a:cs typeface="Times New Roman"/>
              </a:rPr>
              <a:t> in </a:t>
            </a:r>
            <a:r>
              <a:rPr lang="en-US" sz="1800" dirty="0" err="1">
                <a:effectLst/>
                <a:latin typeface="+mn-lt"/>
                <a:ea typeface="ＭＳ 明朝"/>
                <a:cs typeface="Times New Roman"/>
              </a:rPr>
              <a:t>futurum</a:t>
            </a:r>
            <a:r>
              <a:rPr lang="en-US" sz="1800" dirty="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19304232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526893656"/>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2537412663"/>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306070"/>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77637"/>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3413178"/>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263151218"/>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884778"/>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2940411771"/>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1436804752"/>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511571"/>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 2019 IBM Corporation
</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21055267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01233428"/>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3878946160"/>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cNvSpPr txBox="1">
            <a:spLocks noGrp="1"/>
          </p:cNvSpPr>
          <p:nvPr>
            <p:ph type="sldNum" sz="quarter" idx="2"/>
          </p:nvPr>
        </p:nvSpPr>
        <p:spPr>
          <a:xfrm>
            <a:off x="5735783" y="6512416"/>
            <a:ext cx="473528" cy="256685"/>
          </a:xfrm>
          <a:prstGeom prst="rect">
            <a:avLst/>
          </a:prstGeom>
        </p:spPr>
        <p:txBody>
          <a:bodyPr/>
          <a:lstStyle>
            <a:lvl1pPr>
              <a:defRPr b="0">
                <a:solidFill>
                  <a:srgbClr val="000000"/>
                </a:solidFill>
                <a:latin typeface="Helvetica Light"/>
                <a:ea typeface="Helvetica Light"/>
                <a:cs typeface="Helvetica Light"/>
                <a:sym typeface="Helvetica Ligh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800" b="0" i="0" u="none" strike="noStrike" kern="1200" cap="none" spc="0" normalizeH="0" baseline="0" noProof="0">
                <a:ln>
                  <a:noFill/>
                </a:ln>
                <a:solidFill>
                  <a:srgbClr val="000000"/>
                </a:solidFill>
                <a:effectLst/>
                <a:uLnTx/>
                <a:uFillTx/>
                <a:latin typeface="Helvetica Light"/>
                <a:sym typeface="Helvetica Light"/>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800" b="0" i="0" u="none" strike="noStrike" kern="1200" cap="none" spc="0" normalizeH="0" baseline="0" noProof="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4063208692"/>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blank">
  <p:cSld name="3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0C6B26C-632A-4848-BAFD-2C01C93B976E}"/>
              </a:ext>
            </a:extLst>
          </p:cNvPr>
          <p:cNvSpPr/>
          <p:nvPr userDrawn="1"/>
        </p:nvSpPr>
        <p:spPr>
          <a:xfrm>
            <a:off x="114300" y="314325"/>
            <a:ext cx="657225" cy="1114425"/>
          </a:xfrm>
          <a:prstGeom prst="rect">
            <a:avLst/>
          </a:prstGeom>
          <a:solidFill>
            <a:schemeClr val="bg1"/>
          </a:solidFill>
        </p:spPr>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IBM Plex Sans"/>
              <a:ea typeface="+mn-ea"/>
              <a:cs typeface="+mn-cs"/>
            </a:endParaRPr>
          </a:p>
        </p:txBody>
      </p:sp>
      <p:sp>
        <p:nvSpPr>
          <p:cNvPr id="4" name="Rectangle 3">
            <a:extLst>
              <a:ext uri="{FF2B5EF4-FFF2-40B4-BE49-F238E27FC236}">
                <a16:creationId xmlns:a16="http://schemas.microsoft.com/office/drawing/2014/main" id="{2316EB5D-BFF4-6644-87D0-63065251F48D}"/>
              </a:ext>
            </a:extLst>
          </p:cNvPr>
          <p:cNvSpPr/>
          <p:nvPr userDrawn="1"/>
        </p:nvSpPr>
        <p:spPr>
          <a:xfrm>
            <a:off x="393700" y="6481245"/>
            <a:ext cx="2578100" cy="287855"/>
          </a:xfrm>
          <a:prstGeom prst="rect">
            <a:avLst/>
          </a:prstGeom>
          <a:solidFill>
            <a:schemeClr val="bg1"/>
          </a:solidFill>
        </p:spPr>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IBM Plex Sans"/>
              <a:ea typeface="+mn-ea"/>
              <a:cs typeface="+mn-cs"/>
            </a:endParaRPr>
          </a:p>
        </p:txBody>
      </p:sp>
      <p:sp>
        <p:nvSpPr>
          <p:cNvPr id="6" name="TextBox 5">
            <a:extLst>
              <a:ext uri="{FF2B5EF4-FFF2-40B4-BE49-F238E27FC236}">
                <a16:creationId xmlns:a16="http://schemas.microsoft.com/office/drawing/2014/main" id="{49782F61-E0CB-294B-86FB-B4B1CF3FD553}"/>
              </a:ext>
            </a:extLst>
          </p:cNvPr>
          <p:cNvSpPr txBox="1"/>
          <p:nvPr userDrawn="1"/>
        </p:nvSpPr>
        <p:spPr>
          <a:xfrm>
            <a:off x="11594592" y="6481245"/>
            <a:ext cx="597408" cy="2564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12700" rtl="0" eaLnBrk="1" fontAlgn="auto" latinLnBrk="0" hangingPunct="0">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1000" b="0" i="0" u="none" strike="noStrike" kern="1200" cap="none" spc="0" normalizeH="0" baseline="0" noProof="0">
              <a:ln>
                <a:noFill/>
              </a:ln>
              <a:solidFill>
                <a:srgbClr val="000000"/>
              </a:solidFill>
              <a:effectLst/>
              <a:uLnTx/>
              <a:uFillTx/>
              <a:latin typeface="IBM Plex Sans"/>
              <a:ea typeface="IBM Plex Sans"/>
              <a:cs typeface="IBM Plex Sans"/>
              <a:sym typeface="IBM Plex Sans"/>
            </a:endParaRPr>
          </a:p>
        </p:txBody>
      </p:sp>
    </p:spTree>
    <p:extLst>
      <p:ext uri="{BB962C8B-B14F-4D97-AF65-F5344CB8AC3E}">
        <p14:creationId xmlns:p14="http://schemas.microsoft.com/office/powerpoint/2010/main" val="644537976"/>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pic>
        <p:nvPicPr>
          <p:cNvPr id="4"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50568"/>
            <a:ext cx="12192000" cy="207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
          <p:cNvSpPr txBox="1">
            <a:spLocks noChangeArrowheads="1"/>
          </p:cNvSpPr>
          <p:nvPr userDrawn="1"/>
        </p:nvSpPr>
        <p:spPr bwMode="auto">
          <a:xfrm>
            <a:off x="0" y="6604001"/>
            <a:ext cx="349776" cy="256545"/>
          </a:xfrm>
          <a:prstGeom prst="rect">
            <a:avLst/>
          </a:prstGeom>
          <a:noFill/>
          <a:ln>
            <a:noFill/>
          </a:ln>
          <a:extLst>
            <a:ext uri="{909E8E84-426E-40dd-AFC4-6F175D3DCCD1}"/>
            <a:ext uri="{91240B29-F687-4f45-9708-019B960494DF}"/>
          </a:extLst>
        </p:spPr>
        <p:txBody>
          <a:bodyPr wrap="none">
            <a:spAutoFit/>
          </a:bodyPr>
          <a:lstStyle>
            <a:lvl1pPr>
              <a:defRPr sz="2000">
                <a:solidFill>
                  <a:srgbClr val="595959"/>
                </a:solidFill>
                <a:latin typeface="Helvetica Neue Light" charset="0"/>
                <a:ea typeface="ＭＳ Ｐゴシック" charset="-128"/>
              </a:defRPr>
            </a:lvl1pPr>
            <a:lvl2pPr marL="742950" indent="-285750">
              <a:defRPr sz="2000">
                <a:solidFill>
                  <a:srgbClr val="595959"/>
                </a:solidFill>
                <a:latin typeface="Helvetica Neue Light" charset="0"/>
                <a:ea typeface="ＭＳ Ｐゴシック" charset="-128"/>
              </a:defRPr>
            </a:lvl2pPr>
            <a:lvl3pPr marL="1143000" indent="-228600">
              <a:defRPr sz="2000">
                <a:solidFill>
                  <a:srgbClr val="595959"/>
                </a:solidFill>
                <a:latin typeface="Helvetica Neue Light" charset="0"/>
                <a:ea typeface="ＭＳ Ｐゴシック" charset="-128"/>
              </a:defRPr>
            </a:lvl3pPr>
            <a:lvl4pPr marL="1600200" indent="-228600">
              <a:defRPr sz="2000">
                <a:solidFill>
                  <a:srgbClr val="595959"/>
                </a:solidFill>
                <a:latin typeface="Helvetica Neue Light" charset="0"/>
                <a:ea typeface="ＭＳ Ｐゴシック" charset="-128"/>
              </a:defRPr>
            </a:lvl4pPr>
            <a:lvl5pPr marL="2057400" indent="-228600">
              <a:defRPr sz="2000">
                <a:solidFill>
                  <a:srgbClr val="595959"/>
                </a:solidFill>
                <a:latin typeface="Helvetica Neue Light" charset="0"/>
                <a:ea typeface="ＭＳ Ｐゴシック" charset="-128"/>
              </a:defRPr>
            </a:lvl5pPr>
            <a:lvl6pPr marL="2514600" indent="-228600" eaLnBrk="0" fontAlgn="base" hangingPunct="0">
              <a:spcBef>
                <a:spcPct val="0"/>
              </a:spcBef>
              <a:spcAft>
                <a:spcPct val="0"/>
              </a:spcAft>
              <a:defRPr sz="2000">
                <a:solidFill>
                  <a:srgbClr val="595959"/>
                </a:solidFill>
                <a:latin typeface="Helvetica Neue Light" charset="0"/>
                <a:ea typeface="ＭＳ Ｐゴシック" charset="-128"/>
              </a:defRPr>
            </a:lvl6pPr>
            <a:lvl7pPr marL="2971800" indent="-228600" eaLnBrk="0" fontAlgn="base" hangingPunct="0">
              <a:spcBef>
                <a:spcPct val="0"/>
              </a:spcBef>
              <a:spcAft>
                <a:spcPct val="0"/>
              </a:spcAft>
              <a:defRPr sz="2000">
                <a:solidFill>
                  <a:srgbClr val="595959"/>
                </a:solidFill>
                <a:latin typeface="Helvetica Neue Light" charset="0"/>
                <a:ea typeface="ＭＳ Ｐゴシック" charset="-128"/>
              </a:defRPr>
            </a:lvl7pPr>
            <a:lvl8pPr marL="3429000" indent="-228600" eaLnBrk="0" fontAlgn="base" hangingPunct="0">
              <a:spcBef>
                <a:spcPct val="0"/>
              </a:spcBef>
              <a:spcAft>
                <a:spcPct val="0"/>
              </a:spcAft>
              <a:defRPr sz="2000">
                <a:solidFill>
                  <a:srgbClr val="595959"/>
                </a:solidFill>
                <a:latin typeface="Helvetica Neue Light" charset="0"/>
                <a:ea typeface="ＭＳ Ｐゴシック" charset="-128"/>
              </a:defRPr>
            </a:lvl8pPr>
            <a:lvl9pPr marL="3886200" indent="-228600" eaLnBrk="0" fontAlgn="base" hangingPunct="0">
              <a:spcBef>
                <a:spcPct val="0"/>
              </a:spcBef>
              <a:spcAft>
                <a:spcPct val="0"/>
              </a:spcAft>
              <a:defRPr sz="2000">
                <a:solidFill>
                  <a:srgbClr val="595959"/>
                </a:solidFill>
                <a:latin typeface="Helvetica Neue Light" charset="0"/>
                <a:ea typeface="ＭＳ Ｐゴシック" charset="-128"/>
              </a:defRPr>
            </a:lvl9pPr>
          </a:lstStyle>
          <a:p>
            <a:pPr eaLnBrk="1" hangingPunct="1">
              <a:defRPr/>
            </a:pPr>
            <a:fld id="{9D9DF216-8892-E048-B0B4-2B2A18C083BE}" type="slidenum">
              <a:rPr lang="en-US" altLang="en-US" sz="1067" smtClean="0">
                <a:solidFill>
                  <a:schemeClr val="bg1"/>
                </a:solidFill>
                <a:latin typeface="Arial" charset="0"/>
              </a:rPr>
              <a:pPr eaLnBrk="1" hangingPunct="1">
                <a:defRPr/>
              </a:pPr>
              <a:t>‹#›</a:t>
            </a:fld>
            <a:endParaRPr lang="en-US" altLang="en-US" sz="1067">
              <a:solidFill>
                <a:schemeClr val="bg1"/>
              </a:solidFill>
              <a:latin typeface="Arial" charset="0"/>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p:cNvSpPr>
            <a:spLocks noGrp="1"/>
          </p:cNvSpPr>
          <p:nvPr>
            <p:ph type="title"/>
          </p:nvPr>
        </p:nvSpPr>
        <p:spPr>
          <a:xfrm>
            <a:off x="203200" y="152400"/>
            <a:ext cx="10972800" cy="533400"/>
          </a:xfrm>
        </p:spPr>
        <p:txBody>
          <a:bodyPr/>
          <a:lstStyle>
            <a:lvl1pPr algn="l">
              <a:defRPr sz="3467" b="1" spc="-200">
                <a:latin typeface="Helvetica Neue Bold  "/>
                <a:cs typeface="Helvetica Neue Bold  "/>
              </a:defRPr>
            </a:lvl1pPr>
          </a:lstStyle>
          <a:p>
            <a:r>
              <a:rPr lang="en-US" dirty="0"/>
              <a:t>Click to edit Master title style</a:t>
            </a:r>
          </a:p>
        </p:txBody>
      </p:sp>
      <p:sp>
        <p:nvSpPr>
          <p:cNvPr id="7" name="Date Placeholder 3"/>
          <p:cNvSpPr>
            <a:spLocks noGrp="1"/>
          </p:cNvSpPr>
          <p:nvPr>
            <p:ph type="dt" sz="half" idx="10"/>
          </p:nvPr>
        </p:nvSpPr>
        <p:spPr>
          <a:xfrm>
            <a:off x="609600" y="6356351"/>
            <a:ext cx="2844800" cy="366183"/>
          </a:xfrm>
          <a:prstGeom prst="rect">
            <a:avLst/>
          </a:prstGeom>
        </p:spPr>
        <p:txBody>
          <a:bodyPr vert="horz" wrap="square" lIns="91434" tIns="45717" rIns="91434" bIns="45717" numCol="1" anchor="t" anchorCtr="0" compatLnSpc="1">
            <a:prstTxWarp prst="textNoShape">
              <a:avLst/>
            </a:prstTxWarp>
          </a:bodyPr>
          <a:lstStyle>
            <a:lvl1pPr eaLnBrk="1" hangingPunct="1">
              <a:defRPr/>
            </a:lvl1pPr>
          </a:lstStyle>
          <a:p>
            <a:pPr>
              <a:defRPr/>
            </a:pPr>
            <a:fld id="{A28FCB43-93E5-7243-B986-8C0ADDA5AC20}" type="datetimeFigureOut">
              <a:rPr lang="en-US" altLang="en-US"/>
              <a:pPr>
                <a:defRPr/>
              </a:pPr>
              <a:t>5/27/20</a:t>
            </a:fld>
            <a:endParaRPr lang="en-US" altLang="en-US"/>
          </a:p>
        </p:txBody>
      </p:sp>
      <p:sp>
        <p:nvSpPr>
          <p:cNvPr id="8" name="Footer Placeholder 4"/>
          <p:cNvSpPr>
            <a:spLocks noGrp="1"/>
          </p:cNvSpPr>
          <p:nvPr>
            <p:ph type="ftr" sz="quarter" idx="11"/>
          </p:nvPr>
        </p:nvSpPr>
        <p:spPr>
          <a:xfrm>
            <a:off x="4165600" y="6356351"/>
            <a:ext cx="3860800" cy="366183"/>
          </a:xfrm>
          <a:prstGeom prst="rect">
            <a:avLst/>
          </a:prstGeom>
        </p:spPr>
        <p:txBody>
          <a:bodyPr vert="horz" wrap="square" lIns="91434" tIns="45717" rIns="91434" bIns="45717" numCol="1" anchor="t" anchorCtr="0" compatLnSpc="1">
            <a:prstTxWarp prst="textNoShape">
              <a:avLst/>
            </a:prstTxWarp>
          </a:bodyPr>
          <a:lstStyle>
            <a:lvl1pPr eaLnBrk="1" hangingPunct="1">
              <a:defRPr>
                <a:ea typeface="Helvetica Neue Light" charset="0"/>
                <a:cs typeface="Helvetica Neue Light" charset="0"/>
              </a:defRPr>
            </a:lvl1pPr>
          </a:lstStyle>
          <a:p>
            <a:pPr>
              <a:defRPr/>
            </a:pPr>
            <a:endParaRPr lang="en-US" altLang="en-US"/>
          </a:p>
        </p:txBody>
      </p:sp>
      <p:sp>
        <p:nvSpPr>
          <p:cNvPr id="10" name="Slide Number Placeholder 5"/>
          <p:cNvSpPr>
            <a:spLocks noGrp="1"/>
          </p:cNvSpPr>
          <p:nvPr>
            <p:ph type="sldNum" sz="quarter" idx="12"/>
          </p:nvPr>
        </p:nvSpPr>
        <p:spPr>
          <a:xfrm>
            <a:off x="11453285" y="6356351"/>
            <a:ext cx="129116" cy="122767"/>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AE7C083F-2535-3545-BD94-E81A372997C0}" type="slidenum">
              <a:rPr lang="en-US" altLang="en-US"/>
              <a:pPr>
                <a:defRPr/>
              </a:pPr>
              <a:t>‹#›</a:t>
            </a:fld>
            <a:endParaRPr lang="en-US" altLang="en-US"/>
          </a:p>
        </p:txBody>
      </p:sp>
    </p:spTree>
    <p:extLst>
      <p:ext uri="{BB962C8B-B14F-4D97-AF65-F5344CB8AC3E}">
        <p14:creationId xmlns:p14="http://schemas.microsoft.com/office/powerpoint/2010/main" val="3642420994"/>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50568"/>
            <a:ext cx="12192000" cy="207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3"/>
          <p:cNvSpPr txBox="1">
            <a:spLocks noChangeArrowheads="1"/>
          </p:cNvSpPr>
          <p:nvPr userDrawn="1"/>
        </p:nvSpPr>
        <p:spPr bwMode="auto">
          <a:xfrm>
            <a:off x="0" y="6604001"/>
            <a:ext cx="349776" cy="256545"/>
          </a:xfrm>
          <a:prstGeom prst="rect">
            <a:avLst/>
          </a:prstGeom>
          <a:noFill/>
          <a:ln>
            <a:noFill/>
          </a:ln>
          <a:extLst>
            <a:ext uri="{909E8E84-426E-40dd-AFC4-6F175D3DCCD1}"/>
            <a:ext uri="{91240B29-F687-4f45-9708-019B960494DF}"/>
          </a:extLst>
        </p:spPr>
        <p:txBody>
          <a:bodyPr wrap="none">
            <a:spAutoFit/>
          </a:bodyPr>
          <a:lstStyle>
            <a:lvl1pPr>
              <a:defRPr sz="2000">
                <a:solidFill>
                  <a:srgbClr val="595959"/>
                </a:solidFill>
                <a:latin typeface="Helvetica Neue Light" charset="0"/>
                <a:ea typeface="ＭＳ Ｐゴシック" charset="-128"/>
              </a:defRPr>
            </a:lvl1pPr>
            <a:lvl2pPr marL="742950" indent="-285750">
              <a:defRPr sz="2000">
                <a:solidFill>
                  <a:srgbClr val="595959"/>
                </a:solidFill>
                <a:latin typeface="Helvetica Neue Light" charset="0"/>
                <a:ea typeface="ＭＳ Ｐゴシック" charset="-128"/>
              </a:defRPr>
            </a:lvl2pPr>
            <a:lvl3pPr marL="1143000" indent="-228600">
              <a:defRPr sz="2000">
                <a:solidFill>
                  <a:srgbClr val="595959"/>
                </a:solidFill>
                <a:latin typeface="Helvetica Neue Light" charset="0"/>
                <a:ea typeface="ＭＳ Ｐゴシック" charset="-128"/>
              </a:defRPr>
            </a:lvl3pPr>
            <a:lvl4pPr marL="1600200" indent="-228600">
              <a:defRPr sz="2000">
                <a:solidFill>
                  <a:srgbClr val="595959"/>
                </a:solidFill>
                <a:latin typeface="Helvetica Neue Light" charset="0"/>
                <a:ea typeface="ＭＳ Ｐゴシック" charset="-128"/>
              </a:defRPr>
            </a:lvl4pPr>
            <a:lvl5pPr marL="2057400" indent="-228600">
              <a:defRPr sz="2000">
                <a:solidFill>
                  <a:srgbClr val="595959"/>
                </a:solidFill>
                <a:latin typeface="Helvetica Neue Light" charset="0"/>
                <a:ea typeface="ＭＳ Ｐゴシック" charset="-128"/>
              </a:defRPr>
            </a:lvl5pPr>
            <a:lvl6pPr marL="2514600" indent="-228600" eaLnBrk="0" fontAlgn="base" hangingPunct="0">
              <a:spcBef>
                <a:spcPct val="0"/>
              </a:spcBef>
              <a:spcAft>
                <a:spcPct val="0"/>
              </a:spcAft>
              <a:defRPr sz="2000">
                <a:solidFill>
                  <a:srgbClr val="595959"/>
                </a:solidFill>
                <a:latin typeface="Helvetica Neue Light" charset="0"/>
                <a:ea typeface="ＭＳ Ｐゴシック" charset="-128"/>
              </a:defRPr>
            </a:lvl6pPr>
            <a:lvl7pPr marL="2971800" indent="-228600" eaLnBrk="0" fontAlgn="base" hangingPunct="0">
              <a:spcBef>
                <a:spcPct val="0"/>
              </a:spcBef>
              <a:spcAft>
                <a:spcPct val="0"/>
              </a:spcAft>
              <a:defRPr sz="2000">
                <a:solidFill>
                  <a:srgbClr val="595959"/>
                </a:solidFill>
                <a:latin typeface="Helvetica Neue Light" charset="0"/>
                <a:ea typeface="ＭＳ Ｐゴシック" charset="-128"/>
              </a:defRPr>
            </a:lvl7pPr>
            <a:lvl8pPr marL="3429000" indent="-228600" eaLnBrk="0" fontAlgn="base" hangingPunct="0">
              <a:spcBef>
                <a:spcPct val="0"/>
              </a:spcBef>
              <a:spcAft>
                <a:spcPct val="0"/>
              </a:spcAft>
              <a:defRPr sz="2000">
                <a:solidFill>
                  <a:srgbClr val="595959"/>
                </a:solidFill>
                <a:latin typeface="Helvetica Neue Light" charset="0"/>
                <a:ea typeface="ＭＳ Ｐゴシック" charset="-128"/>
              </a:defRPr>
            </a:lvl8pPr>
            <a:lvl9pPr marL="3886200" indent="-228600" eaLnBrk="0" fontAlgn="base" hangingPunct="0">
              <a:spcBef>
                <a:spcPct val="0"/>
              </a:spcBef>
              <a:spcAft>
                <a:spcPct val="0"/>
              </a:spcAft>
              <a:defRPr sz="2000">
                <a:solidFill>
                  <a:srgbClr val="595959"/>
                </a:solidFill>
                <a:latin typeface="Helvetica Neue Light" charset="0"/>
                <a:ea typeface="ＭＳ Ｐゴシック" charset="-128"/>
              </a:defRPr>
            </a:lvl9pPr>
          </a:lstStyle>
          <a:p>
            <a:pPr eaLnBrk="1" hangingPunct="1">
              <a:defRPr/>
            </a:pPr>
            <a:fld id="{3D4B3C46-C282-9E4E-86B8-0D96539501BA}" type="slidenum">
              <a:rPr lang="en-US" altLang="en-US" sz="1067" smtClean="0">
                <a:solidFill>
                  <a:schemeClr val="bg1"/>
                </a:solidFill>
                <a:latin typeface="Arial" charset="0"/>
              </a:rPr>
              <a:pPr eaLnBrk="1" hangingPunct="1">
                <a:defRPr/>
              </a:pPr>
              <a:t>‹#›</a:t>
            </a:fld>
            <a:endParaRPr lang="en-US" altLang="en-US" sz="1067">
              <a:solidFill>
                <a:schemeClr val="bg1"/>
              </a:solidFill>
              <a:latin typeface="Arial" charset="0"/>
            </a:endParaRPr>
          </a:p>
        </p:txBody>
      </p:sp>
      <p:pic>
        <p:nvPicPr>
          <p:cNvPr id="4" name="Picture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368618" y="241301"/>
            <a:ext cx="613833" cy="302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rotWithShape="1">
          <a:blip r:embed="rId4"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18198"/>
            <a:ext cx="12192000" cy="6623713"/>
          </a:xfrm>
          <a:prstGeom prst="rect">
            <a:avLst/>
          </a:prstGeom>
        </p:spPr>
      </p:pic>
    </p:spTree>
    <p:extLst>
      <p:ext uri="{BB962C8B-B14F-4D97-AF65-F5344CB8AC3E}">
        <p14:creationId xmlns:p14="http://schemas.microsoft.com/office/powerpoint/2010/main" val="3979029885"/>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rgbClr val="6ECFFF"/>
        </a:solidFill>
        <a:effectLst/>
      </p:bgPr>
    </p:bg>
    <p:spTree>
      <p:nvGrpSpPr>
        <p:cNvPr id="1" name=""/>
        <p:cNvGrpSpPr/>
        <p:nvPr/>
      </p:nvGrpSpPr>
      <p:grpSpPr>
        <a:xfrm>
          <a:off x="0" y="0"/>
          <a:ext cx="0" cy="0"/>
          <a:chOff x="0" y="0"/>
          <a:chExt cx="0" cy="0"/>
        </a:xfrm>
      </p:grpSpPr>
      <p:pic>
        <p:nvPicPr>
          <p:cNvPr id="2"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50568"/>
            <a:ext cx="12192000" cy="207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3"/>
          <p:cNvSpPr txBox="1">
            <a:spLocks noChangeArrowheads="1"/>
          </p:cNvSpPr>
          <p:nvPr userDrawn="1"/>
        </p:nvSpPr>
        <p:spPr bwMode="auto">
          <a:xfrm>
            <a:off x="0" y="6604001"/>
            <a:ext cx="349776" cy="256545"/>
          </a:xfrm>
          <a:prstGeom prst="rect">
            <a:avLst/>
          </a:prstGeom>
          <a:noFill/>
          <a:ln>
            <a:noFill/>
          </a:ln>
          <a:extLst>
            <a:ext uri="{909E8E84-426E-40dd-AFC4-6F175D3DCCD1}"/>
            <a:ext uri="{91240B29-F687-4f45-9708-019B960494DF}"/>
          </a:extLst>
        </p:spPr>
        <p:txBody>
          <a:bodyPr wrap="none">
            <a:spAutoFit/>
          </a:bodyPr>
          <a:lstStyle>
            <a:lvl1pPr>
              <a:defRPr sz="2000">
                <a:solidFill>
                  <a:srgbClr val="595959"/>
                </a:solidFill>
                <a:latin typeface="Helvetica Neue Light" charset="0"/>
                <a:ea typeface="ＭＳ Ｐゴシック" charset="-128"/>
              </a:defRPr>
            </a:lvl1pPr>
            <a:lvl2pPr marL="742950" indent="-285750">
              <a:defRPr sz="2000">
                <a:solidFill>
                  <a:srgbClr val="595959"/>
                </a:solidFill>
                <a:latin typeface="Helvetica Neue Light" charset="0"/>
                <a:ea typeface="ＭＳ Ｐゴシック" charset="-128"/>
              </a:defRPr>
            </a:lvl2pPr>
            <a:lvl3pPr marL="1143000" indent="-228600">
              <a:defRPr sz="2000">
                <a:solidFill>
                  <a:srgbClr val="595959"/>
                </a:solidFill>
                <a:latin typeface="Helvetica Neue Light" charset="0"/>
                <a:ea typeface="ＭＳ Ｐゴシック" charset="-128"/>
              </a:defRPr>
            </a:lvl3pPr>
            <a:lvl4pPr marL="1600200" indent="-228600">
              <a:defRPr sz="2000">
                <a:solidFill>
                  <a:srgbClr val="595959"/>
                </a:solidFill>
                <a:latin typeface="Helvetica Neue Light" charset="0"/>
                <a:ea typeface="ＭＳ Ｐゴシック" charset="-128"/>
              </a:defRPr>
            </a:lvl4pPr>
            <a:lvl5pPr marL="2057400" indent="-228600">
              <a:defRPr sz="2000">
                <a:solidFill>
                  <a:srgbClr val="595959"/>
                </a:solidFill>
                <a:latin typeface="Helvetica Neue Light" charset="0"/>
                <a:ea typeface="ＭＳ Ｐゴシック" charset="-128"/>
              </a:defRPr>
            </a:lvl5pPr>
            <a:lvl6pPr marL="2514600" indent="-228600" eaLnBrk="0" fontAlgn="base" hangingPunct="0">
              <a:spcBef>
                <a:spcPct val="0"/>
              </a:spcBef>
              <a:spcAft>
                <a:spcPct val="0"/>
              </a:spcAft>
              <a:defRPr sz="2000">
                <a:solidFill>
                  <a:srgbClr val="595959"/>
                </a:solidFill>
                <a:latin typeface="Helvetica Neue Light" charset="0"/>
                <a:ea typeface="ＭＳ Ｐゴシック" charset="-128"/>
              </a:defRPr>
            </a:lvl6pPr>
            <a:lvl7pPr marL="2971800" indent="-228600" eaLnBrk="0" fontAlgn="base" hangingPunct="0">
              <a:spcBef>
                <a:spcPct val="0"/>
              </a:spcBef>
              <a:spcAft>
                <a:spcPct val="0"/>
              </a:spcAft>
              <a:defRPr sz="2000">
                <a:solidFill>
                  <a:srgbClr val="595959"/>
                </a:solidFill>
                <a:latin typeface="Helvetica Neue Light" charset="0"/>
                <a:ea typeface="ＭＳ Ｐゴシック" charset="-128"/>
              </a:defRPr>
            </a:lvl7pPr>
            <a:lvl8pPr marL="3429000" indent="-228600" eaLnBrk="0" fontAlgn="base" hangingPunct="0">
              <a:spcBef>
                <a:spcPct val="0"/>
              </a:spcBef>
              <a:spcAft>
                <a:spcPct val="0"/>
              </a:spcAft>
              <a:defRPr sz="2000">
                <a:solidFill>
                  <a:srgbClr val="595959"/>
                </a:solidFill>
                <a:latin typeface="Helvetica Neue Light" charset="0"/>
                <a:ea typeface="ＭＳ Ｐゴシック" charset="-128"/>
              </a:defRPr>
            </a:lvl8pPr>
            <a:lvl9pPr marL="3886200" indent="-228600" eaLnBrk="0" fontAlgn="base" hangingPunct="0">
              <a:spcBef>
                <a:spcPct val="0"/>
              </a:spcBef>
              <a:spcAft>
                <a:spcPct val="0"/>
              </a:spcAft>
              <a:defRPr sz="2000">
                <a:solidFill>
                  <a:srgbClr val="595959"/>
                </a:solidFill>
                <a:latin typeface="Helvetica Neue Light" charset="0"/>
                <a:ea typeface="ＭＳ Ｐゴシック" charset="-128"/>
              </a:defRPr>
            </a:lvl9pPr>
          </a:lstStyle>
          <a:p>
            <a:pPr eaLnBrk="1" hangingPunct="1">
              <a:defRPr/>
            </a:pPr>
            <a:fld id="{0E396DCA-157D-E543-8C07-ABABB3F36DCE}" type="slidenum">
              <a:rPr lang="en-US" altLang="en-US" sz="1067" smtClean="0">
                <a:solidFill>
                  <a:schemeClr val="bg1"/>
                </a:solidFill>
                <a:latin typeface="Arial" charset="0"/>
              </a:rPr>
              <a:pPr eaLnBrk="1" hangingPunct="1">
                <a:defRPr/>
              </a:pPr>
              <a:t>‹#›</a:t>
            </a:fld>
            <a:endParaRPr lang="en-US" altLang="en-US" sz="1067">
              <a:solidFill>
                <a:schemeClr val="bg1"/>
              </a:solidFill>
              <a:latin typeface="Arial" charset="0"/>
            </a:endParaRPr>
          </a:p>
        </p:txBody>
      </p:sp>
      <p:pic>
        <p:nvPicPr>
          <p:cNvPr id="4" name="Picture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368618" y="241301"/>
            <a:ext cx="613833" cy="302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901546"/>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userDrawn="1">
  <p:cSld name="Title Slide - with sample image">
    <p:spTree>
      <p:nvGrpSpPr>
        <p:cNvPr id="1" name=""/>
        <p:cNvGrpSpPr/>
        <p:nvPr/>
      </p:nvGrpSpPr>
      <p:grpSpPr>
        <a:xfrm>
          <a:off x="0" y="0"/>
          <a:ext cx="0" cy="0"/>
          <a:chOff x="0" y="0"/>
          <a:chExt cx="0" cy="0"/>
        </a:xfrm>
      </p:grpSpPr>
      <p:pic>
        <p:nvPicPr>
          <p:cNvPr id="3"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50568"/>
            <a:ext cx="12192000" cy="207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userDrawn="1"/>
        </p:nvSpPr>
        <p:spPr bwMode="auto">
          <a:xfrm>
            <a:off x="0" y="6604001"/>
            <a:ext cx="349776" cy="256545"/>
          </a:xfrm>
          <a:prstGeom prst="rect">
            <a:avLst/>
          </a:prstGeom>
          <a:noFill/>
          <a:ln>
            <a:noFill/>
          </a:ln>
          <a:extLst>
            <a:ext uri="{909E8E84-426E-40dd-AFC4-6F175D3DCCD1}"/>
            <a:ext uri="{91240B29-F687-4f45-9708-019B960494DF}"/>
          </a:extLst>
        </p:spPr>
        <p:txBody>
          <a:bodyPr wrap="none">
            <a:spAutoFit/>
          </a:bodyPr>
          <a:lstStyle>
            <a:lvl1pPr>
              <a:defRPr sz="2000">
                <a:solidFill>
                  <a:srgbClr val="595959"/>
                </a:solidFill>
                <a:latin typeface="Helvetica Neue Light" charset="0"/>
                <a:ea typeface="ＭＳ Ｐゴシック" charset="-128"/>
              </a:defRPr>
            </a:lvl1pPr>
            <a:lvl2pPr marL="742950" indent="-285750">
              <a:defRPr sz="2000">
                <a:solidFill>
                  <a:srgbClr val="595959"/>
                </a:solidFill>
                <a:latin typeface="Helvetica Neue Light" charset="0"/>
                <a:ea typeface="ＭＳ Ｐゴシック" charset="-128"/>
              </a:defRPr>
            </a:lvl2pPr>
            <a:lvl3pPr marL="1143000" indent="-228600">
              <a:defRPr sz="2000">
                <a:solidFill>
                  <a:srgbClr val="595959"/>
                </a:solidFill>
                <a:latin typeface="Helvetica Neue Light" charset="0"/>
                <a:ea typeface="ＭＳ Ｐゴシック" charset="-128"/>
              </a:defRPr>
            </a:lvl3pPr>
            <a:lvl4pPr marL="1600200" indent="-228600">
              <a:defRPr sz="2000">
                <a:solidFill>
                  <a:srgbClr val="595959"/>
                </a:solidFill>
                <a:latin typeface="Helvetica Neue Light" charset="0"/>
                <a:ea typeface="ＭＳ Ｐゴシック" charset="-128"/>
              </a:defRPr>
            </a:lvl4pPr>
            <a:lvl5pPr marL="2057400" indent="-228600">
              <a:defRPr sz="2000">
                <a:solidFill>
                  <a:srgbClr val="595959"/>
                </a:solidFill>
                <a:latin typeface="Helvetica Neue Light" charset="0"/>
                <a:ea typeface="ＭＳ Ｐゴシック" charset="-128"/>
              </a:defRPr>
            </a:lvl5pPr>
            <a:lvl6pPr marL="2514600" indent="-228600" eaLnBrk="0" fontAlgn="base" hangingPunct="0">
              <a:spcBef>
                <a:spcPct val="0"/>
              </a:spcBef>
              <a:spcAft>
                <a:spcPct val="0"/>
              </a:spcAft>
              <a:defRPr sz="2000">
                <a:solidFill>
                  <a:srgbClr val="595959"/>
                </a:solidFill>
                <a:latin typeface="Helvetica Neue Light" charset="0"/>
                <a:ea typeface="ＭＳ Ｐゴシック" charset="-128"/>
              </a:defRPr>
            </a:lvl6pPr>
            <a:lvl7pPr marL="2971800" indent="-228600" eaLnBrk="0" fontAlgn="base" hangingPunct="0">
              <a:spcBef>
                <a:spcPct val="0"/>
              </a:spcBef>
              <a:spcAft>
                <a:spcPct val="0"/>
              </a:spcAft>
              <a:defRPr sz="2000">
                <a:solidFill>
                  <a:srgbClr val="595959"/>
                </a:solidFill>
                <a:latin typeface="Helvetica Neue Light" charset="0"/>
                <a:ea typeface="ＭＳ Ｐゴシック" charset="-128"/>
              </a:defRPr>
            </a:lvl7pPr>
            <a:lvl8pPr marL="3429000" indent="-228600" eaLnBrk="0" fontAlgn="base" hangingPunct="0">
              <a:spcBef>
                <a:spcPct val="0"/>
              </a:spcBef>
              <a:spcAft>
                <a:spcPct val="0"/>
              </a:spcAft>
              <a:defRPr sz="2000">
                <a:solidFill>
                  <a:srgbClr val="595959"/>
                </a:solidFill>
                <a:latin typeface="Helvetica Neue Light" charset="0"/>
                <a:ea typeface="ＭＳ Ｐゴシック" charset="-128"/>
              </a:defRPr>
            </a:lvl8pPr>
            <a:lvl9pPr marL="3886200" indent="-228600" eaLnBrk="0" fontAlgn="base" hangingPunct="0">
              <a:spcBef>
                <a:spcPct val="0"/>
              </a:spcBef>
              <a:spcAft>
                <a:spcPct val="0"/>
              </a:spcAft>
              <a:defRPr sz="2000">
                <a:solidFill>
                  <a:srgbClr val="595959"/>
                </a:solidFill>
                <a:latin typeface="Helvetica Neue Light" charset="0"/>
                <a:ea typeface="ＭＳ Ｐゴシック" charset="-128"/>
              </a:defRPr>
            </a:lvl9pPr>
          </a:lstStyle>
          <a:p>
            <a:pPr eaLnBrk="1" hangingPunct="1">
              <a:defRPr/>
            </a:pPr>
            <a:fld id="{3EA52CE1-116A-9E47-9465-6BB609B32D7A}" type="slidenum">
              <a:rPr lang="en-US" altLang="en-US" sz="1067" smtClean="0">
                <a:solidFill>
                  <a:schemeClr val="bg1"/>
                </a:solidFill>
                <a:latin typeface="Arial" charset="0"/>
              </a:rPr>
              <a:pPr eaLnBrk="1" hangingPunct="1">
                <a:defRPr/>
              </a:pPr>
              <a:t>‹#›</a:t>
            </a:fld>
            <a:endParaRPr lang="en-US" altLang="en-US" sz="1067">
              <a:solidFill>
                <a:schemeClr val="bg1"/>
              </a:solidFill>
              <a:latin typeface="Arial" charset="0"/>
            </a:endParaRPr>
          </a:p>
        </p:txBody>
      </p:sp>
      <p:pic>
        <p:nvPicPr>
          <p:cNvPr id="5" name="Picture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368618" y="241301"/>
            <a:ext cx="613833" cy="302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43" name="Rectangle 35"/>
          <p:cNvSpPr>
            <a:spLocks noGrp="1" noChangeArrowheads="1"/>
          </p:cNvSpPr>
          <p:nvPr>
            <p:ph type="ctrTitle"/>
          </p:nvPr>
        </p:nvSpPr>
        <p:spPr>
          <a:xfrm>
            <a:off x="267442" y="896701"/>
            <a:ext cx="5817377" cy="2532299"/>
          </a:xfrm>
        </p:spPr>
        <p:txBody>
          <a:bodyPr anchor="b"/>
          <a:lstStyle>
            <a:lvl1pPr algn="r">
              <a:defRPr sz="3333">
                <a:solidFill>
                  <a:srgbClr val="3BC0FF"/>
                </a:solidFill>
              </a:defRPr>
            </a:lvl1pPr>
          </a:lstStyle>
          <a:p>
            <a:pPr lvl="0"/>
            <a:r>
              <a:rPr lang="en-US" noProof="0" dirty="0"/>
              <a:t>Click to edit Master title style</a:t>
            </a:r>
          </a:p>
        </p:txBody>
      </p:sp>
      <p:sp>
        <p:nvSpPr>
          <p:cNvPr id="6" name="Rectangle 7"/>
          <p:cNvSpPr>
            <a:spLocks noGrp="1" noChangeArrowheads="1"/>
          </p:cNvSpPr>
          <p:nvPr>
            <p:ph type="sldNum" sz="quarter" idx="10"/>
          </p:nvPr>
        </p:nvSpPr>
        <p:spPr>
          <a:xfrm>
            <a:off x="11948585" y="6684434"/>
            <a:ext cx="129116" cy="122767"/>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294BCE10-6E16-2048-89FE-46C138793044}" type="slidenum">
              <a:rPr lang="en-US" altLang="en-US"/>
              <a:pPr>
                <a:defRPr/>
              </a:pPr>
              <a:t>‹#›</a:t>
            </a:fld>
            <a:endParaRPr lang="en-US" altLang="en-US"/>
          </a:p>
        </p:txBody>
      </p:sp>
      <p:sp>
        <p:nvSpPr>
          <p:cNvPr id="7" name="Rectangle 8"/>
          <p:cNvSpPr>
            <a:spLocks noGrp="1" noChangeArrowheads="1"/>
          </p:cNvSpPr>
          <p:nvPr>
            <p:ph type="ftr" sz="quarter" idx="11"/>
          </p:nvPr>
        </p:nvSpPr>
        <p:spPr>
          <a:xfrm>
            <a:off x="241300" y="6548967"/>
            <a:ext cx="7679267" cy="173567"/>
          </a:xfrm>
          <a:prstGeom prst="rect">
            <a:avLst/>
          </a:prstGeom>
        </p:spPr>
        <p:txBody>
          <a:bodyPr vert="horz" wrap="square" lIns="91434" tIns="45717" rIns="91434" bIns="45717" numCol="1" anchor="t" anchorCtr="0" compatLnSpc="1">
            <a:prstTxWarp prst="textNoShape">
              <a:avLst/>
            </a:prstTxWarp>
          </a:bodyPr>
          <a:lstStyle>
            <a:lvl1pPr eaLnBrk="1" hangingPunct="1">
              <a:defRPr sz="933">
                <a:solidFill>
                  <a:schemeClr val="bg2"/>
                </a:solidFill>
              </a:defRPr>
            </a:lvl1pPr>
          </a:lstStyle>
          <a:p>
            <a:pPr>
              <a:defRPr/>
            </a:pPr>
            <a:r>
              <a:rPr lang="en-US" altLang="en-US"/>
              <a:t>IBM Smarter Process :: IBM Confidential :: © 2014 IBM Corporation</a:t>
            </a:r>
          </a:p>
        </p:txBody>
      </p:sp>
      <p:sp>
        <p:nvSpPr>
          <p:cNvPr id="8" name="Rectangle 9"/>
          <p:cNvSpPr>
            <a:spLocks noGrp="1" noChangeArrowheads="1"/>
          </p:cNvSpPr>
          <p:nvPr>
            <p:ph type="dt" sz="half" idx="12"/>
          </p:nvPr>
        </p:nvSpPr>
        <p:spPr>
          <a:xfrm>
            <a:off x="8007352" y="6540501"/>
            <a:ext cx="1339849" cy="184151"/>
          </a:xfrm>
          <a:prstGeom prst="rect">
            <a:avLst/>
          </a:prstGeom>
        </p:spPr>
        <p:txBody>
          <a:bodyPr vert="horz" wrap="square" lIns="91434" tIns="45717" rIns="91434" bIns="45717" numCol="1" anchor="t" anchorCtr="0" compatLnSpc="1">
            <a:prstTxWarp prst="textNoShape">
              <a:avLst/>
            </a:prstTxWarp>
          </a:bodyPr>
          <a:lstStyle>
            <a:lvl1pPr eaLnBrk="1" hangingPunct="1">
              <a:defRPr/>
            </a:lvl1pPr>
          </a:lstStyle>
          <a:p>
            <a:pPr>
              <a:defRPr/>
            </a:pPr>
            <a:fld id="{7400E83C-7770-6C49-8F59-199855433D8B}" type="datetime3">
              <a:rPr lang="en-US" altLang="en-US"/>
              <a:pPr>
                <a:defRPr/>
              </a:pPr>
              <a:t>27 May 2020</a:t>
            </a:fld>
            <a:endParaRPr lang="en-US" altLang="en-US"/>
          </a:p>
        </p:txBody>
      </p:sp>
    </p:spTree>
    <p:extLst>
      <p:ext uri="{BB962C8B-B14F-4D97-AF65-F5344CB8AC3E}">
        <p14:creationId xmlns:p14="http://schemas.microsoft.com/office/powerpoint/2010/main" val="2367100384"/>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50568"/>
            <a:ext cx="12192000" cy="207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
          <p:cNvSpPr txBox="1">
            <a:spLocks noChangeArrowheads="1"/>
          </p:cNvSpPr>
          <p:nvPr userDrawn="1"/>
        </p:nvSpPr>
        <p:spPr bwMode="auto">
          <a:xfrm>
            <a:off x="0" y="6604001"/>
            <a:ext cx="349776" cy="256545"/>
          </a:xfrm>
          <a:prstGeom prst="rect">
            <a:avLst/>
          </a:prstGeom>
          <a:noFill/>
          <a:ln>
            <a:noFill/>
          </a:ln>
          <a:extLst>
            <a:ext uri="{909E8E84-426E-40dd-AFC4-6F175D3DCCD1}"/>
            <a:ext uri="{91240B29-F687-4f45-9708-019B960494DF}"/>
          </a:extLst>
        </p:spPr>
        <p:txBody>
          <a:bodyPr wrap="none">
            <a:spAutoFit/>
          </a:bodyPr>
          <a:lstStyle>
            <a:lvl1pPr>
              <a:defRPr sz="2000">
                <a:solidFill>
                  <a:srgbClr val="595959"/>
                </a:solidFill>
                <a:latin typeface="Helvetica Neue Light" charset="0"/>
                <a:ea typeface="ＭＳ Ｐゴシック" charset="-128"/>
              </a:defRPr>
            </a:lvl1pPr>
            <a:lvl2pPr marL="742950" indent="-285750">
              <a:defRPr sz="2000">
                <a:solidFill>
                  <a:srgbClr val="595959"/>
                </a:solidFill>
                <a:latin typeface="Helvetica Neue Light" charset="0"/>
                <a:ea typeface="ＭＳ Ｐゴシック" charset="-128"/>
              </a:defRPr>
            </a:lvl2pPr>
            <a:lvl3pPr marL="1143000" indent="-228600">
              <a:defRPr sz="2000">
                <a:solidFill>
                  <a:srgbClr val="595959"/>
                </a:solidFill>
                <a:latin typeface="Helvetica Neue Light" charset="0"/>
                <a:ea typeface="ＭＳ Ｐゴシック" charset="-128"/>
              </a:defRPr>
            </a:lvl3pPr>
            <a:lvl4pPr marL="1600200" indent="-228600">
              <a:defRPr sz="2000">
                <a:solidFill>
                  <a:srgbClr val="595959"/>
                </a:solidFill>
                <a:latin typeface="Helvetica Neue Light" charset="0"/>
                <a:ea typeface="ＭＳ Ｐゴシック" charset="-128"/>
              </a:defRPr>
            </a:lvl4pPr>
            <a:lvl5pPr marL="2057400" indent="-228600">
              <a:defRPr sz="2000">
                <a:solidFill>
                  <a:srgbClr val="595959"/>
                </a:solidFill>
                <a:latin typeface="Helvetica Neue Light" charset="0"/>
                <a:ea typeface="ＭＳ Ｐゴシック" charset="-128"/>
              </a:defRPr>
            </a:lvl5pPr>
            <a:lvl6pPr marL="2514600" indent="-228600" eaLnBrk="0" fontAlgn="base" hangingPunct="0">
              <a:spcBef>
                <a:spcPct val="0"/>
              </a:spcBef>
              <a:spcAft>
                <a:spcPct val="0"/>
              </a:spcAft>
              <a:defRPr sz="2000">
                <a:solidFill>
                  <a:srgbClr val="595959"/>
                </a:solidFill>
                <a:latin typeface="Helvetica Neue Light" charset="0"/>
                <a:ea typeface="ＭＳ Ｐゴシック" charset="-128"/>
              </a:defRPr>
            </a:lvl6pPr>
            <a:lvl7pPr marL="2971800" indent="-228600" eaLnBrk="0" fontAlgn="base" hangingPunct="0">
              <a:spcBef>
                <a:spcPct val="0"/>
              </a:spcBef>
              <a:spcAft>
                <a:spcPct val="0"/>
              </a:spcAft>
              <a:defRPr sz="2000">
                <a:solidFill>
                  <a:srgbClr val="595959"/>
                </a:solidFill>
                <a:latin typeface="Helvetica Neue Light" charset="0"/>
                <a:ea typeface="ＭＳ Ｐゴシック" charset="-128"/>
              </a:defRPr>
            </a:lvl7pPr>
            <a:lvl8pPr marL="3429000" indent="-228600" eaLnBrk="0" fontAlgn="base" hangingPunct="0">
              <a:spcBef>
                <a:spcPct val="0"/>
              </a:spcBef>
              <a:spcAft>
                <a:spcPct val="0"/>
              </a:spcAft>
              <a:defRPr sz="2000">
                <a:solidFill>
                  <a:srgbClr val="595959"/>
                </a:solidFill>
                <a:latin typeface="Helvetica Neue Light" charset="0"/>
                <a:ea typeface="ＭＳ Ｐゴシック" charset="-128"/>
              </a:defRPr>
            </a:lvl8pPr>
            <a:lvl9pPr marL="3886200" indent="-228600" eaLnBrk="0" fontAlgn="base" hangingPunct="0">
              <a:spcBef>
                <a:spcPct val="0"/>
              </a:spcBef>
              <a:spcAft>
                <a:spcPct val="0"/>
              </a:spcAft>
              <a:defRPr sz="2000">
                <a:solidFill>
                  <a:srgbClr val="595959"/>
                </a:solidFill>
                <a:latin typeface="Helvetica Neue Light" charset="0"/>
                <a:ea typeface="ＭＳ Ｐゴシック" charset="-128"/>
              </a:defRPr>
            </a:lvl9pPr>
          </a:lstStyle>
          <a:p>
            <a:pPr eaLnBrk="1" hangingPunct="1">
              <a:defRPr/>
            </a:pPr>
            <a:fld id="{5D686D8B-A120-A040-ABF6-CCAE864971C4}" type="slidenum">
              <a:rPr lang="en-US" altLang="en-US" sz="1067" smtClean="0">
                <a:solidFill>
                  <a:schemeClr val="bg1"/>
                </a:solidFill>
                <a:latin typeface="Arial" charset="0"/>
              </a:rPr>
              <a:pPr eaLnBrk="1" hangingPunct="1">
                <a:defRPr/>
              </a:pPr>
              <a:t>‹#›</a:t>
            </a:fld>
            <a:endParaRPr lang="en-US" altLang="en-US" sz="1067">
              <a:solidFill>
                <a:schemeClr val="bg1"/>
              </a:solidFill>
              <a:latin typeface="Arial" charset="0"/>
            </a:endParaRPr>
          </a:p>
        </p:txBody>
      </p:sp>
      <p:pic>
        <p:nvPicPr>
          <p:cNvPr id="7" name="Picture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368618" y="241301"/>
            <a:ext cx="613833" cy="302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5" y="81547"/>
            <a:ext cx="4011084" cy="745503"/>
          </a:xfrm>
          <a:prstGeom prst="rect">
            <a:avLst/>
          </a:prstGeom>
        </p:spPr>
        <p:txBody>
          <a:bodyPr anchor="b"/>
          <a:lstStyle>
            <a:lvl1pPr algn="l">
              <a:defRPr sz="2667" b="0">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4267">
                <a:latin typeface="Arial" pitchFamily="34" charset="0"/>
                <a:cs typeface="Arial" pitchFamily="34" charset="0"/>
              </a:defRPr>
            </a:lvl1pPr>
            <a:lvl2pPr>
              <a:defRPr sz="3733">
                <a:latin typeface="Arial" pitchFamily="34" charset="0"/>
                <a:cs typeface="Arial" pitchFamily="34" charset="0"/>
              </a:defRPr>
            </a:lvl2pPr>
            <a:lvl3pPr>
              <a:defRPr sz="3200">
                <a:latin typeface="Arial" pitchFamily="34" charset="0"/>
                <a:cs typeface="Arial" pitchFamily="34" charset="0"/>
              </a:defRPr>
            </a:lvl3pPr>
            <a:lvl4pPr>
              <a:defRPr sz="2667">
                <a:latin typeface="Arial" pitchFamily="34" charset="0"/>
                <a:cs typeface="Arial" pitchFamily="34" charset="0"/>
              </a:defRPr>
            </a:lvl4pPr>
            <a:lvl5pPr>
              <a:defRPr sz="2667">
                <a:latin typeface="Arial" pitchFamily="34" charset="0"/>
                <a:cs typeface="Arial" pitchFamily="34" charset="0"/>
              </a:defRPr>
            </a:lvl5pPr>
            <a:lvl6pPr>
              <a:defRPr sz="2667"/>
            </a:lvl6pPr>
            <a:lvl7pPr>
              <a:defRPr sz="2667"/>
            </a:lvl7pPr>
            <a:lvl8pPr>
              <a:defRPr sz="2667"/>
            </a:lvl8pPr>
            <a:lvl9pPr>
              <a:defRPr sz="26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5" y="1435103"/>
            <a:ext cx="4011084" cy="4691063"/>
          </a:xfrm>
          <a:prstGeom prst="rect">
            <a:avLst/>
          </a:prstGeom>
        </p:spPr>
        <p:txBody>
          <a:bodyPr/>
          <a:lstStyle>
            <a:lvl1pPr marL="0" indent="0">
              <a:buNone/>
              <a:defRPr sz="1867">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
        <p:nvSpPr>
          <p:cNvPr id="8" name="Slide Number Placeholder 4"/>
          <p:cNvSpPr>
            <a:spLocks noGrp="1"/>
          </p:cNvSpPr>
          <p:nvPr>
            <p:ph type="sldNum" sz="quarter" idx="10"/>
          </p:nvPr>
        </p:nvSpPr>
        <p:spPr>
          <a:xfrm>
            <a:off x="11472333" y="6491818"/>
            <a:ext cx="643467" cy="232833"/>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092A70A9-AD97-2642-9B39-0FC9236BBAA4}" type="slidenum">
              <a:rPr lang="en-US" altLang="en-US"/>
              <a:pPr>
                <a:defRPr/>
              </a:pPr>
              <a:t>‹#›</a:t>
            </a:fld>
            <a:endParaRPr lang="en-US" altLang="en-US"/>
          </a:p>
        </p:txBody>
      </p:sp>
    </p:spTree>
    <p:extLst>
      <p:ext uri="{BB962C8B-B14F-4D97-AF65-F5344CB8AC3E}">
        <p14:creationId xmlns:p14="http://schemas.microsoft.com/office/powerpoint/2010/main" val="1027280086"/>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5114632"/>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showMasterSp="0" type="tx">
  <p:cSld name="4_Custom Layout">
    <p:spTree>
      <p:nvGrpSpPr>
        <p:cNvPr id="1" name=""/>
        <p:cNvGrpSpPr/>
        <p:nvPr/>
      </p:nvGrpSpPr>
      <p:grpSpPr>
        <a:xfrm>
          <a:off x="0" y="0"/>
          <a:ext cx="0" cy="0"/>
          <a:chOff x="0" y="0"/>
          <a:chExt cx="0" cy="0"/>
        </a:xfrm>
      </p:grpSpPr>
      <p:pic>
        <p:nvPicPr>
          <p:cNvPr id="192" name="image2.png"/>
          <p:cNvPicPr>
            <a:picLocks noChangeAspect="1"/>
          </p:cNvPicPr>
          <p:nvPr/>
        </p:nvPicPr>
        <p:blipFill>
          <a:blip r:embed="rId2">
            <a:alphaModFix amt="50000"/>
          </a:blip>
          <a:stretch>
            <a:fillRect/>
          </a:stretch>
        </p:blipFill>
        <p:spPr>
          <a:xfrm>
            <a:off x="400247" y="6420576"/>
            <a:ext cx="485116" cy="194648"/>
          </a:xfrm>
          <a:prstGeom prst="rect">
            <a:avLst/>
          </a:prstGeom>
          <a:ln w="12700">
            <a:miter lim="400000"/>
          </a:ln>
        </p:spPr>
      </p:pic>
      <p:sp>
        <p:nvSpPr>
          <p:cNvPr id="193" name="Shape 193"/>
          <p:cNvSpPr>
            <a:spLocks noGrp="1"/>
          </p:cNvSpPr>
          <p:nvPr>
            <p:ph type="sldNum" sz="quarter" idx="2"/>
          </p:nvPr>
        </p:nvSpPr>
        <p:spPr>
          <a:xfrm>
            <a:off x="5892801" y="6173787"/>
            <a:ext cx="2844801" cy="365125"/>
          </a:xfrm>
          <a:prstGeom prst="rect">
            <a:avLst/>
          </a:prstGeom>
        </p:spPr>
        <p:txBody>
          <a:bodyPr lIns="45719" tIns="45719" rIns="45719" bIns="45719" anchor="ctr"/>
          <a:lstStyle>
            <a:lvl1pPr defTabSz="407183">
              <a:defRPr sz="9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3962971430"/>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Tree>
    <p:extLst>
      <p:ext uri="{BB962C8B-B14F-4D97-AF65-F5344CB8AC3E}">
        <p14:creationId xmlns:p14="http://schemas.microsoft.com/office/powerpoint/2010/main" val="3608993970"/>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65" name="Shape 65"/>
          <p:cNvSpPr>
            <a:spLocks noGrp="1"/>
          </p:cNvSpPr>
          <p:nvPr>
            <p:ph type="pic" idx="13"/>
          </p:nvPr>
        </p:nvSpPr>
        <p:spPr>
          <a:xfrm>
            <a:off x="3969" y="-13493"/>
            <a:ext cx="6614913" cy="6884927"/>
          </a:xfrm>
          <a:prstGeom prst="rect">
            <a:avLst/>
          </a:prstGeom>
        </p:spPr>
        <p:txBody>
          <a:bodyPr lIns="60953" tIns="30476" rIns="60953" bIns="30476" anchor="t">
            <a:noAutofit/>
          </a:bodyPr>
          <a:lstStyle/>
          <a:p>
            <a:endParaRPr/>
          </a:p>
        </p:txBody>
      </p:sp>
      <p:sp>
        <p:nvSpPr>
          <p:cNvPr id="66" name="Shape 66"/>
          <p:cNvSpPr>
            <a:spLocks noGrp="1"/>
          </p:cNvSpPr>
          <p:nvPr>
            <p:ph type="pic" sz="half" idx="14"/>
          </p:nvPr>
        </p:nvSpPr>
        <p:spPr>
          <a:xfrm>
            <a:off x="6591024" y="4067"/>
            <a:ext cx="5610385" cy="3744823"/>
          </a:xfrm>
          <a:prstGeom prst="rect">
            <a:avLst/>
          </a:prstGeom>
        </p:spPr>
        <p:txBody>
          <a:bodyPr lIns="60953" tIns="30476" rIns="60953" bIns="30476" anchor="t">
            <a:noAutofit/>
          </a:bodyPr>
          <a:lstStyle/>
          <a:p>
            <a:endParaRPr/>
          </a:p>
        </p:txBody>
      </p:sp>
      <p:sp>
        <p:nvSpPr>
          <p:cNvPr id="67" name="Shape 67"/>
          <p:cNvSpPr>
            <a:spLocks noGrp="1"/>
          </p:cNvSpPr>
          <p:nvPr>
            <p:ph type="media" sz="half" idx="15"/>
          </p:nvPr>
        </p:nvSpPr>
        <p:spPr>
          <a:xfrm>
            <a:off x="6587134" y="3715613"/>
            <a:ext cx="5618164" cy="3155187"/>
          </a:xfrm>
          <a:prstGeom prst="rect">
            <a:avLst/>
          </a:prstGeom>
        </p:spPr>
        <p:txBody>
          <a:bodyPr lIns="60953" tIns="30476" rIns="60953" bIns="30476" anchor="t">
            <a:noAutofit/>
          </a:bodyPr>
          <a:lstStyle/>
          <a:p>
            <a:endParaRPr/>
          </a:p>
        </p:txBody>
      </p:sp>
      <p:sp>
        <p:nvSpPr>
          <p:cNvPr id="68" name="Shape 68"/>
          <p:cNvSpPr>
            <a:spLocks noGrp="1"/>
          </p:cNvSpPr>
          <p:nvPr>
            <p:ph type="sldNum" sz="quarter" idx="2"/>
          </p:nvPr>
        </p:nvSpPr>
        <p:spPr>
          <a:xfrm>
            <a:off x="11576304" y="6473138"/>
            <a:ext cx="142192" cy="161583"/>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65043223"/>
      </p:ext>
    </p:extLst>
  </p:cSld>
  <p:clrMapOvr>
    <a:masterClrMapping/>
  </p:clrMapOvr>
  <p:transition spd="med"/>
</p:sldLayout>
</file>

<file path=ppt/slideLayouts/slideLayout421.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chemeClr val="bg1"/>
        </a:solidFill>
        <a:effectLst/>
      </p:bgPr>
    </p:bg>
    <p:spTree>
      <p:nvGrpSpPr>
        <p:cNvPr id="1" name=""/>
        <p:cNvGrpSpPr/>
        <p:nvPr/>
      </p:nvGrpSpPr>
      <p:grpSpPr>
        <a:xfrm>
          <a:off x="0" y="0"/>
          <a:ext cx="0" cy="0"/>
          <a:chOff x="0" y="0"/>
          <a:chExt cx="0" cy="0"/>
        </a:xfrm>
      </p:grpSpPr>
      <p:pic>
        <p:nvPicPr>
          <p:cNvPr id="208" name="image3.pdf" descr="IBM_8bar_neg_w.eps"/>
          <p:cNvPicPr>
            <a:picLocks noChangeAspect="1"/>
          </p:cNvPicPr>
          <p:nvPr/>
        </p:nvPicPr>
        <p:blipFill>
          <a:blip r:embed="rId2"/>
          <a:stretch>
            <a:fillRect/>
          </a:stretch>
        </p:blipFill>
        <p:spPr>
          <a:xfrm>
            <a:off x="400051" y="6428186"/>
            <a:ext cx="485775" cy="179785"/>
          </a:xfrm>
          <a:prstGeom prst="rect">
            <a:avLst/>
          </a:prstGeom>
          <a:ln w="12700">
            <a:miter lim="400000"/>
          </a:ln>
        </p:spPr>
      </p:pic>
      <p:sp>
        <p:nvSpPr>
          <p:cNvPr id="209" name="Shape 209"/>
          <p:cNvSpPr>
            <a:spLocks noGrp="1"/>
          </p:cNvSpPr>
          <p:nvPr>
            <p:ph type="body" idx="1"/>
          </p:nvPr>
        </p:nvSpPr>
        <p:spPr>
          <a:xfrm>
            <a:off x="885827" y="0"/>
            <a:ext cx="6507957" cy="6858000"/>
          </a:xfrm>
          <a:prstGeom prst="rect">
            <a:avLst/>
          </a:prstGeom>
        </p:spPr>
        <p:txBody>
          <a:bodyPr lIns="50793" tIns="50793" rIns="50793" bIns="50793" anchor="ctr">
            <a:normAutofit/>
          </a:bodyPr>
          <a:lstStyle>
            <a:lvl1pPr>
              <a:defRPr sz="4800">
                <a:solidFill>
                  <a:srgbClr val="0070C0"/>
                </a:solidFill>
              </a:defRPr>
            </a:lvl1pPr>
            <a:lvl2pPr>
              <a:defRPr sz="4800">
                <a:solidFill>
                  <a:srgbClr val="0070C0"/>
                </a:solidFill>
              </a:defRPr>
            </a:lvl2pPr>
            <a:lvl3pPr marL="1110880" indent="-699441">
              <a:defRPr sz="4800">
                <a:solidFill>
                  <a:srgbClr val="0070C0"/>
                </a:solidFill>
              </a:defRPr>
            </a:lvl3pPr>
            <a:lvl4pPr marL="1382231" indent="-799360">
              <a:defRPr sz="4800">
                <a:solidFill>
                  <a:srgbClr val="0070C0"/>
                </a:solidFill>
              </a:defRPr>
            </a:lvl4pPr>
            <a:lvl5pPr marL="1686891" indent="-932590">
              <a:defRPr sz="4800">
                <a:solidFill>
                  <a:srgbClr val="0070C0"/>
                </a:solidFill>
              </a:defRPr>
            </a:lvl5pPr>
          </a:lstStyle>
          <a:p>
            <a:r>
              <a:t>Body Level One</a:t>
            </a:r>
          </a:p>
          <a:p>
            <a:pPr lvl="1"/>
            <a:r>
              <a:t>Body Level Two</a:t>
            </a:r>
          </a:p>
          <a:p>
            <a:pPr lvl="2"/>
            <a:r>
              <a:t>Body Level Three</a:t>
            </a:r>
          </a:p>
          <a:p>
            <a:pPr lvl="3"/>
            <a:r>
              <a:t>Body Level Four</a:t>
            </a:r>
          </a:p>
          <a:p>
            <a:pPr lvl="4"/>
            <a:r>
              <a:t>Body Level Five</a:t>
            </a:r>
          </a:p>
        </p:txBody>
      </p:sp>
      <p:sp>
        <p:nvSpPr>
          <p:cNvPr id="210" name="Shape 210"/>
          <p:cNvSpPr>
            <a:spLocks noGrp="1"/>
          </p:cNvSpPr>
          <p:nvPr>
            <p:ph type="sldNum" sz="quarter" idx="2"/>
          </p:nvPr>
        </p:nvSpPr>
        <p:spPr>
          <a:xfrm>
            <a:off x="5892801" y="6173787"/>
            <a:ext cx="2844801" cy="365125"/>
          </a:xfrm>
          <a:prstGeom prst="rect">
            <a:avLst/>
          </a:prstGeom>
        </p:spPr>
        <p:txBody>
          <a:bodyPr lIns="45719" tIns="45719" rIns="45719" bIns="45719" anchor="ctr"/>
          <a:lstStyle>
            <a:lvl1pPr defTabSz="407183">
              <a:defRPr sz="9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3514716826"/>
      </p:ext>
    </p:extLst>
  </p:cSld>
  <p:clrMapOvr>
    <a:masterClrMapping/>
  </p:clrMapOvr>
  <p:transition spd="med"/>
</p:sldLayout>
</file>

<file path=ppt/slideLayouts/slideLayout422.xml><?xml version="1.0" encoding="utf-8"?>
<p:sldLayout xmlns:a="http://schemas.openxmlformats.org/drawingml/2006/main" xmlns:r="http://schemas.openxmlformats.org/officeDocument/2006/relationships" xmlns:p="http://schemas.openxmlformats.org/presentationml/2006/main" showMasterSp="0" type="tx">
  <p:cSld name="Case Study Split Screen">
    <p:spTree>
      <p:nvGrpSpPr>
        <p:cNvPr id="1" name=""/>
        <p:cNvGrpSpPr/>
        <p:nvPr/>
      </p:nvGrpSpPr>
      <p:grpSpPr>
        <a:xfrm>
          <a:off x="0" y="0"/>
          <a:ext cx="0" cy="0"/>
          <a:chOff x="0" y="0"/>
          <a:chExt cx="0" cy="0"/>
        </a:xfrm>
      </p:grpSpPr>
      <p:sp>
        <p:nvSpPr>
          <p:cNvPr id="143" name="Shape 143"/>
          <p:cNvSpPr>
            <a:spLocks noGrp="1"/>
          </p:cNvSpPr>
          <p:nvPr>
            <p:ph type="pic" idx="13"/>
          </p:nvPr>
        </p:nvSpPr>
        <p:spPr>
          <a:xfrm>
            <a:off x="1" y="0"/>
            <a:ext cx="6110655" cy="6858000"/>
          </a:xfrm>
          <a:prstGeom prst="rect">
            <a:avLst/>
          </a:prstGeom>
        </p:spPr>
        <p:txBody>
          <a:bodyPr lIns="91439" rIns="91439"/>
          <a:lstStyle/>
          <a:p>
            <a:endParaRPr/>
          </a:p>
        </p:txBody>
      </p:sp>
      <p:pic>
        <p:nvPicPr>
          <p:cNvPr id="144" name="image4.png"/>
          <p:cNvPicPr>
            <a:picLocks noChangeAspect="1"/>
          </p:cNvPicPr>
          <p:nvPr/>
        </p:nvPicPr>
        <p:blipFill>
          <a:blip r:embed="rId2"/>
          <a:stretch>
            <a:fillRect/>
          </a:stretch>
        </p:blipFill>
        <p:spPr>
          <a:xfrm>
            <a:off x="400247" y="6427671"/>
            <a:ext cx="485116" cy="180464"/>
          </a:xfrm>
          <a:prstGeom prst="rect">
            <a:avLst/>
          </a:prstGeom>
          <a:ln w="12700">
            <a:miter lim="400000"/>
          </a:ln>
        </p:spPr>
      </p:pic>
      <p:sp>
        <p:nvSpPr>
          <p:cNvPr id="145" name="Shape 145"/>
          <p:cNvSpPr>
            <a:spLocks noGrp="1"/>
          </p:cNvSpPr>
          <p:nvPr>
            <p:ph type="sldNum" sz="quarter" idx="2"/>
          </p:nvPr>
        </p:nvSpPr>
        <p:spPr>
          <a:xfrm>
            <a:off x="11585355" y="6473137"/>
            <a:ext cx="133141" cy="135256"/>
          </a:xfrm>
          <a:prstGeom prst="rect">
            <a:avLst/>
          </a:prstGeom>
        </p:spPr>
        <p:txBody>
          <a:bodyPr/>
          <a:lstStyle/>
          <a:p>
            <a:fld id="{86CB4B4D-7CA3-9044-876B-883B54F8677D}" type="slidenum">
              <a:t>‹#›</a:t>
            </a:fld>
            <a:endParaRPr/>
          </a:p>
        </p:txBody>
      </p:sp>
      <p:sp>
        <p:nvSpPr>
          <p:cNvPr id="146" name="Shape 146"/>
          <p:cNvSpPr>
            <a:spLocks noGrp="1"/>
          </p:cNvSpPr>
          <p:nvPr>
            <p:ph type="pic" sz="quarter" idx="14"/>
          </p:nvPr>
        </p:nvSpPr>
        <p:spPr>
          <a:xfrm>
            <a:off x="1700992" y="2074665"/>
            <a:ext cx="2708672" cy="2708673"/>
          </a:xfrm>
          <a:prstGeom prst="rect">
            <a:avLst/>
          </a:prstGeom>
        </p:spPr>
        <p:txBody>
          <a:bodyPr lIns="91439" rIns="91439"/>
          <a:lstStyle/>
          <a:p>
            <a:endParaRPr/>
          </a:p>
        </p:txBody>
      </p:sp>
    </p:spTree>
    <p:extLst>
      <p:ext uri="{BB962C8B-B14F-4D97-AF65-F5344CB8AC3E}">
        <p14:creationId xmlns:p14="http://schemas.microsoft.com/office/powerpoint/2010/main" val="284871311"/>
      </p:ext>
    </p:extLst>
  </p:cSld>
  <p:clrMapOvr>
    <a:masterClrMapping/>
  </p:clrMapOvr>
  <p:transition spd="med"/>
</p:sldLayout>
</file>

<file path=ppt/slideLayouts/slideLayout423.xml><?xml version="1.0" encoding="utf-8"?>
<p:sldLayout xmlns:a="http://schemas.openxmlformats.org/drawingml/2006/main" xmlns:r="http://schemas.openxmlformats.org/officeDocument/2006/relationships" xmlns:p="http://schemas.openxmlformats.org/presentationml/2006/main" showMasterSp="0" type="tx">
  <p:cSld name="All white with text">
    <p:bg>
      <p:bgPr>
        <a:solidFill>
          <a:srgbClr val="FFFFFF"/>
        </a:solidFill>
        <a:effectLst/>
      </p:bgPr>
    </p:bg>
    <p:spTree>
      <p:nvGrpSpPr>
        <p:cNvPr id="1" name=""/>
        <p:cNvGrpSpPr/>
        <p:nvPr/>
      </p:nvGrpSpPr>
      <p:grpSpPr>
        <a:xfrm>
          <a:off x="0" y="0"/>
          <a:ext cx="0" cy="0"/>
          <a:chOff x="0" y="0"/>
          <a:chExt cx="0" cy="0"/>
        </a:xfrm>
      </p:grpSpPr>
      <p:sp>
        <p:nvSpPr>
          <p:cNvPr id="69" name="Shape 69"/>
          <p:cNvSpPr/>
          <p:nvPr/>
        </p:nvSpPr>
        <p:spPr>
          <a:xfrm>
            <a:off x="262562" y="6288645"/>
            <a:ext cx="849113" cy="217319"/>
          </a:xfrm>
          <a:prstGeom prst="rect">
            <a:avLst/>
          </a:prstGeom>
          <a:ln w="12700">
            <a:miter lim="400000"/>
          </a:ln>
          <a:extLst>
            <a:ext uri="{C572A759-6A51-4108-AA02-DFA0A04FC94B}">
              <ma14:wrappingTextBoxFlag xmlns="" xmlns:ma14="http://schemas.microsoft.com/office/mac/drawingml/2011/main" val="1"/>
            </a:ext>
          </a:extLst>
        </p:spPr>
        <p:txBody>
          <a:bodyPr lIns="25376" tIns="25376" rIns="25376" bIns="25376" anchor="ctr">
            <a:spAutoFit/>
          </a:bodyPr>
          <a:lstStyle/>
          <a:p>
            <a:pPr algn="l">
              <a:lnSpc>
                <a:spcPct val="80000"/>
              </a:lnSpc>
              <a:defRPr sz="2700" b="1" spc="-107">
                <a:uFill>
                  <a:solidFill>
                    <a:srgbClr val="000000"/>
                  </a:solidFill>
                </a:uFill>
                <a:latin typeface="Helvetica Neue"/>
                <a:ea typeface="Helvetica Neue"/>
                <a:cs typeface="Helvetica Neue"/>
                <a:sym typeface="Helvetica Neue"/>
              </a:defRPr>
            </a:pPr>
            <a:r>
              <a:rPr sz="1349" b="0">
                <a:latin typeface="Helvetica Neue Light"/>
                <a:ea typeface="Helvetica Neue Light"/>
                <a:cs typeface="Helvetica Neue Light"/>
                <a:sym typeface="Helvetica Neue Light"/>
              </a:rPr>
              <a:t>IBM</a:t>
            </a:r>
            <a:r>
              <a:rPr sz="1349"/>
              <a:t> MD&amp;I</a:t>
            </a:r>
          </a:p>
        </p:txBody>
      </p:sp>
      <p:sp>
        <p:nvSpPr>
          <p:cNvPr id="70" name="Shape 70"/>
          <p:cNvSpPr/>
          <p:nvPr/>
        </p:nvSpPr>
        <p:spPr>
          <a:xfrm>
            <a:off x="262559" y="6513510"/>
            <a:ext cx="1465338" cy="9233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marR="55561" indent="55561" algn="l" defTabSz="1244600">
              <a:defRPr sz="1200" spc="-24">
                <a:uFill>
                  <a:solidFill>
                    <a:srgbClr val="6F6F6F"/>
                  </a:solidFill>
                </a:uFill>
                <a:latin typeface="Helvetica Neue Light"/>
                <a:ea typeface="Helvetica Neue Light"/>
                <a:cs typeface="Helvetica Neue Light"/>
                <a:sym typeface="Helvetica Neue Light"/>
              </a:defRPr>
            </a:lvl1pPr>
          </a:lstStyle>
          <a:p>
            <a:pPr>
              <a:defRPr>
                <a:uFill>
                  <a:solidFill>
                    <a:srgbClr val="000000"/>
                  </a:solidFill>
                </a:uFill>
              </a:defRPr>
            </a:pPr>
            <a:r>
              <a:rPr sz="600">
                <a:uFill>
                  <a:solidFill>
                    <a:srgbClr val="6F6F6F"/>
                  </a:solidFill>
                </a:uFill>
              </a:rPr>
              <a:t>© 2016 IBM Corporation  |   IBM Confidential</a:t>
            </a:r>
          </a:p>
        </p:txBody>
      </p:sp>
      <p:sp>
        <p:nvSpPr>
          <p:cNvPr id="71" name="Shape 71"/>
          <p:cNvSpPr/>
          <p:nvPr/>
        </p:nvSpPr>
        <p:spPr>
          <a:xfrm>
            <a:off x="11252401" y="6357421"/>
            <a:ext cx="245189" cy="225825"/>
          </a:xfrm>
          <a:prstGeom prst="rect">
            <a:avLst/>
          </a:prstGeom>
          <a:ln w="12700">
            <a:miter lim="400000"/>
          </a:ln>
          <a:extLst>
            <a:ext uri="{C572A759-6A51-4108-AA02-DFA0A04FC94B}">
              <ma14:wrappingTextBoxFlag xmlns="" xmlns:ma14="http://schemas.microsoft.com/office/mac/drawingml/2011/main" val="1"/>
            </a:ext>
          </a:extLst>
        </p:spPr>
        <p:txBody>
          <a:bodyPr wrap="none" lIns="35684" tIns="35684" rIns="35684" bIns="35684">
            <a:spAutoFit/>
          </a:bodyPr>
          <a:lstStyle/>
          <a:p>
            <a:pPr defTabSz="410384">
              <a:defRPr sz="2000">
                <a:latin typeface="Helvetica Neue"/>
                <a:ea typeface="Helvetica Neue"/>
                <a:cs typeface="Helvetica Neue"/>
                <a:sym typeface="Helvetica Neue"/>
              </a:defRPr>
            </a:pPr>
            <a:fld id="{86CB4B4D-7CA3-9044-876B-883B54F8677D}" type="slidenum">
              <a:rPr sz="999"/>
              <a:pPr defTabSz="410384">
                <a:defRPr sz="2000">
                  <a:latin typeface="Helvetica Neue"/>
                  <a:ea typeface="Helvetica Neue"/>
                  <a:cs typeface="Helvetica Neue"/>
                  <a:sym typeface="Helvetica Neue"/>
                </a:defRPr>
              </a:pPr>
              <a:t>‹#›</a:t>
            </a:fld>
            <a:r>
              <a:rPr sz="999"/>
              <a:t>￼</a:t>
            </a:r>
          </a:p>
        </p:txBody>
      </p:sp>
      <p:sp>
        <p:nvSpPr>
          <p:cNvPr id="72" name="Shape 72"/>
          <p:cNvSpPr>
            <a:spLocks noGrp="1"/>
          </p:cNvSpPr>
          <p:nvPr>
            <p:ph type="body" sz="quarter" idx="13"/>
          </p:nvPr>
        </p:nvSpPr>
        <p:spPr>
          <a:xfrm>
            <a:off x="881515" y="213730"/>
            <a:ext cx="7306320" cy="795932"/>
          </a:xfrm>
          <a:prstGeom prst="rect">
            <a:avLst/>
          </a:prstGeom>
        </p:spPr>
        <p:txBody>
          <a:bodyPr lIns="0" tIns="0" rIns="0" bIns="0" anchor="t">
            <a:noAutofit/>
          </a:bodyPr>
          <a:lstStyle>
            <a:lvl1pPr marL="0" indent="0" defTabSz="323551">
              <a:lnSpc>
                <a:spcPct val="80000"/>
              </a:lnSpc>
              <a:spcBef>
                <a:spcPts val="0"/>
              </a:spcBef>
              <a:buSzTx/>
              <a:buNone/>
              <a:defRPr sz="4547" b="1" spc="-136">
                <a:uFill>
                  <a:solidFill>
                    <a:srgbClr val="3E382B"/>
                  </a:solidFill>
                </a:uFill>
                <a:latin typeface="Helvetica Neue"/>
                <a:ea typeface="Helvetica Neue"/>
                <a:cs typeface="Helvetica Neue"/>
                <a:sym typeface="Helvetica Neue"/>
              </a:defRPr>
            </a:lvl1pPr>
          </a:lstStyle>
          <a:p>
            <a:r>
              <a:t>Slide title (optional)</a:t>
            </a:r>
          </a:p>
        </p:txBody>
      </p:sp>
      <p:sp>
        <p:nvSpPr>
          <p:cNvPr id="73" name="Shape 73"/>
          <p:cNvSpPr>
            <a:spLocks noGrp="1"/>
          </p:cNvSpPr>
          <p:nvPr>
            <p:ph type="body" sz="quarter" idx="14"/>
          </p:nvPr>
        </p:nvSpPr>
        <p:spPr>
          <a:xfrm>
            <a:off x="881515" y="1038025"/>
            <a:ext cx="10748547" cy="968599"/>
          </a:xfrm>
          <a:prstGeom prst="rect">
            <a:avLst/>
          </a:prstGeom>
        </p:spPr>
        <p:txBody>
          <a:bodyPr lIns="0" tIns="0" rIns="0" bIns="0" anchor="t">
            <a:spAutoFit/>
          </a:bodyPr>
          <a:lstStyle>
            <a:lvl1pPr marL="0" indent="0">
              <a:spcBef>
                <a:spcPts val="0"/>
              </a:spcBef>
              <a:buSzTx/>
              <a:buNone/>
              <a:defRPr sz="2099" spc="-43">
                <a:uFill>
                  <a:solidFill>
                    <a:srgbClr val="000000"/>
                  </a:solidFill>
                </a:uFill>
                <a:latin typeface="Helvetica Neue"/>
                <a:ea typeface="Helvetica Neue"/>
                <a:cs typeface="Helvetica Neue"/>
                <a:sym typeface="Helvetica Neue"/>
              </a:defRPr>
            </a:lvl1pPr>
          </a:lstStyle>
          <a:p>
            <a:r>
              <a:t>There’s no “right” way to use this slide. Tell your story in a clear and concise manner, and avoid clutter if possible. Still unsure? Think about content hierarchy on the page. What’s the first thing you want your audience to take away? What content are in supporting roles?</a:t>
            </a:r>
          </a:p>
        </p:txBody>
      </p:sp>
    </p:spTree>
    <p:extLst>
      <p:ext uri="{BB962C8B-B14F-4D97-AF65-F5344CB8AC3E}">
        <p14:creationId xmlns:p14="http://schemas.microsoft.com/office/powerpoint/2010/main" val="2401480198"/>
      </p:ext>
    </p:extLst>
  </p:cSld>
  <p:clrMapOvr>
    <a:masterClrMapping/>
  </p:clrMapOvr>
  <p:transition spd="med"/>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4574269"/>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5-Col">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a:xfrm>
            <a:off x="3723218" y="6489701"/>
            <a:ext cx="410633" cy="92333"/>
          </a:xfrm>
          <a:prstGeom prst="rect">
            <a:avLst/>
          </a:prstGeom>
        </p:spPr>
        <p:txBody>
          <a:bodyPr lIns="0" tIns="0" rIns="0" bIns="0">
            <a:spAutoFit/>
          </a:bodyPr>
          <a:lstStyle/>
          <a:p>
            <a:pPr>
              <a:defRPr/>
            </a:pPr>
            <a:fld id="{8104FA53-B948-C44F-BC21-DFF24ADEAA79}" type="slidenum">
              <a:rPr lang="en-US" sz="600">
                <a:solidFill>
                  <a:srgbClr val="5A5A5A"/>
                </a:solidFill>
                <a:latin typeface="Arial" panose="020B0604020202020204" pitchFamily="34" charset="0"/>
                <a:cs typeface="Arial" panose="020B0604020202020204" pitchFamily="34" charset="0"/>
              </a:rPr>
              <a:pPr>
                <a:defRPr/>
              </a:pPr>
              <a:t>‹#›</a:t>
            </a:fld>
            <a:endParaRPr lang="en-US" sz="600" dirty="0">
              <a:solidFill>
                <a:srgbClr val="5A5A5A"/>
              </a:solidFill>
              <a:latin typeface="Arial" panose="020B0604020202020204" pitchFamily="34" charset="0"/>
              <a:cs typeface="Arial" panose="020B0604020202020204" pitchFamily="34" charset="0"/>
            </a:endParaRPr>
          </a:p>
        </p:txBody>
      </p:sp>
      <p:sp>
        <p:nvSpPr>
          <p:cNvPr id="9" name="Rectangle 8"/>
          <p:cNvSpPr/>
          <p:nvPr userDrawn="1"/>
        </p:nvSpPr>
        <p:spPr>
          <a:xfrm>
            <a:off x="3454400" y="6489701"/>
            <a:ext cx="262467" cy="92333"/>
          </a:xfrm>
          <a:prstGeom prst="rect">
            <a:avLst/>
          </a:prstGeom>
        </p:spPr>
        <p:txBody>
          <a:bodyPr lIns="0" tIns="0" rIns="0" bIns="0">
            <a:spAutoFit/>
          </a:bodyPr>
          <a:lstStyle/>
          <a:p>
            <a:pPr>
              <a:defRPr/>
            </a:pPr>
            <a:r>
              <a:rPr lang="en-US" sz="600" dirty="0">
                <a:solidFill>
                  <a:srgbClr val="5A5A5A"/>
                </a:solidFill>
                <a:latin typeface="Arial" panose="020B0604020202020204" pitchFamily="34" charset="0"/>
                <a:cs typeface="Arial" panose="020B0604020202020204" pitchFamily="34" charset="0"/>
              </a:rPr>
              <a:t>Page</a:t>
            </a:r>
          </a:p>
        </p:txBody>
      </p:sp>
      <p:sp>
        <p:nvSpPr>
          <p:cNvPr id="10" name="Rectangle 9"/>
          <p:cNvSpPr/>
          <p:nvPr userDrawn="1"/>
        </p:nvSpPr>
        <p:spPr>
          <a:xfrm>
            <a:off x="817034" y="6489701"/>
            <a:ext cx="1589617" cy="92333"/>
          </a:xfrm>
          <a:prstGeom prst="rect">
            <a:avLst/>
          </a:prstGeom>
        </p:spPr>
        <p:txBody>
          <a:bodyPr lIns="0" tIns="0" rIns="0" bIns="0">
            <a:spAutoFit/>
          </a:bodyPr>
          <a:lstStyle/>
          <a:p>
            <a:pPr>
              <a:defRPr/>
            </a:pPr>
            <a:r>
              <a:rPr lang="en-US" sz="600" dirty="0">
                <a:solidFill>
                  <a:srgbClr val="5A5A5A"/>
                </a:solidFill>
                <a:latin typeface="Arial" panose="020B0604020202020204" pitchFamily="34" charset="0"/>
                <a:cs typeface="Arial" panose="020B0604020202020204" pitchFamily="34" charset="0"/>
              </a:rPr>
              <a:t>© 2015 IBM Corporation</a:t>
            </a:r>
          </a:p>
        </p:txBody>
      </p:sp>
      <p:sp>
        <p:nvSpPr>
          <p:cNvPr id="2" name="Title 1"/>
          <p:cNvSpPr>
            <a:spLocks noGrp="1"/>
          </p:cNvSpPr>
          <p:nvPr>
            <p:ph type="title"/>
          </p:nvPr>
        </p:nvSpPr>
        <p:spPr>
          <a:xfrm>
            <a:off x="782198" y="728256"/>
            <a:ext cx="7250561" cy="630936"/>
          </a:xfrm>
        </p:spPr>
        <p:txBody>
          <a:bodyPr>
            <a:spAutoFit/>
          </a:bodyPr>
          <a:lstStyle>
            <a:lvl1pPr>
              <a:lnSpc>
                <a:spcPts val="4200"/>
              </a:lnSpc>
              <a:defRPr sz="4000" baseline="0">
                <a:solidFill>
                  <a:schemeClr val="accent5"/>
                </a:solidFill>
              </a:defRPr>
            </a:lvl1pPr>
          </a:lstStyle>
          <a:p>
            <a:r>
              <a:rPr lang="en-US" dirty="0"/>
              <a:t>Click to edit Master title </a:t>
            </a:r>
          </a:p>
        </p:txBody>
      </p:sp>
      <p:sp>
        <p:nvSpPr>
          <p:cNvPr id="11" name="Text Placeholder 10"/>
          <p:cNvSpPr>
            <a:spLocks noGrp="1"/>
          </p:cNvSpPr>
          <p:nvPr>
            <p:ph type="body" sz="quarter" idx="10"/>
          </p:nvPr>
        </p:nvSpPr>
        <p:spPr>
          <a:xfrm>
            <a:off x="800107" y="2035864"/>
            <a:ext cx="1815023" cy="1529984"/>
          </a:xfrm>
        </p:spPr>
        <p:txBody>
          <a:bodyPr>
            <a:spAutoFit/>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594" indent="-171446">
              <a:tabLst/>
              <a:defRPr sz="1200" baseline="0">
                <a:solidFill>
                  <a:schemeClr val="bg1"/>
                </a:solidFill>
              </a:defRPr>
            </a:lvl3pPr>
            <a:lvl4pPr marL="401629" indent="-231769">
              <a:defRPr sz="1200" baseline="0">
                <a:solidFill>
                  <a:schemeClr val="bg1"/>
                </a:solidFill>
              </a:defRPr>
            </a:lvl4pPr>
            <a:lvl5pPr marL="687371" indent="-233357">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0"/>
          <p:cNvSpPr>
            <a:spLocks noGrp="1"/>
          </p:cNvSpPr>
          <p:nvPr>
            <p:ph type="body" sz="quarter" idx="11"/>
          </p:nvPr>
        </p:nvSpPr>
        <p:spPr>
          <a:xfrm>
            <a:off x="2927620" y="2035864"/>
            <a:ext cx="1815023" cy="1529984"/>
          </a:xfrm>
        </p:spPr>
        <p:txBody>
          <a:bodyPr>
            <a:spAutoFit/>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594" indent="-171446">
              <a:tabLst/>
              <a:defRPr sz="1200" baseline="0">
                <a:solidFill>
                  <a:schemeClr val="bg1"/>
                </a:solidFill>
              </a:defRPr>
            </a:lvl3pPr>
            <a:lvl4pPr marL="401629" indent="-231769">
              <a:defRPr sz="1200" baseline="0">
                <a:solidFill>
                  <a:schemeClr val="bg1"/>
                </a:solidFill>
              </a:defRPr>
            </a:lvl4pPr>
            <a:lvl5pPr marL="687371" indent="-233357">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0"/>
          <p:cNvSpPr>
            <a:spLocks noGrp="1"/>
          </p:cNvSpPr>
          <p:nvPr>
            <p:ph type="body" sz="quarter" idx="12"/>
          </p:nvPr>
        </p:nvSpPr>
        <p:spPr>
          <a:xfrm>
            <a:off x="5080546" y="2035864"/>
            <a:ext cx="1815023" cy="1529984"/>
          </a:xfrm>
        </p:spPr>
        <p:txBody>
          <a:bodyPr>
            <a:spAutoFit/>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594" indent="-171446">
              <a:tabLst/>
              <a:defRPr sz="1200" baseline="0">
                <a:solidFill>
                  <a:schemeClr val="bg1"/>
                </a:solidFill>
              </a:defRPr>
            </a:lvl3pPr>
            <a:lvl4pPr marL="401629" indent="-231769">
              <a:defRPr sz="1200" baseline="0">
                <a:solidFill>
                  <a:schemeClr val="bg1"/>
                </a:solidFill>
              </a:defRPr>
            </a:lvl4pPr>
            <a:lvl5pPr marL="687371" indent="-233357">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0"/>
          <p:cNvSpPr>
            <a:spLocks noGrp="1"/>
          </p:cNvSpPr>
          <p:nvPr>
            <p:ph type="body" sz="quarter" idx="13"/>
          </p:nvPr>
        </p:nvSpPr>
        <p:spPr>
          <a:xfrm>
            <a:off x="7208065" y="2035864"/>
            <a:ext cx="1815023" cy="1529984"/>
          </a:xfrm>
        </p:spPr>
        <p:txBody>
          <a:bodyPr>
            <a:spAutoFit/>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594" indent="-171446">
              <a:tabLst/>
              <a:defRPr sz="1200" baseline="0">
                <a:solidFill>
                  <a:schemeClr val="bg1"/>
                </a:solidFill>
              </a:defRPr>
            </a:lvl3pPr>
            <a:lvl4pPr marL="401629" indent="-231769">
              <a:defRPr sz="1200" baseline="0">
                <a:solidFill>
                  <a:schemeClr val="bg1"/>
                </a:solidFill>
              </a:defRPr>
            </a:lvl4pPr>
            <a:lvl5pPr marL="687371" indent="-233357">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0"/>
          <p:cNvSpPr>
            <a:spLocks noGrp="1"/>
          </p:cNvSpPr>
          <p:nvPr>
            <p:ph type="body" sz="quarter" idx="14"/>
          </p:nvPr>
        </p:nvSpPr>
        <p:spPr>
          <a:xfrm>
            <a:off x="9348283" y="2035864"/>
            <a:ext cx="1815023" cy="1529984"/>
          </a:xfrm>
        </p:spPr>
        <p:txBody>
          <a:bodyPr>
            <a:spAutoFit/>
          </a:bodyPr>
          <a:lstStyle>
            <a:lvl1pPr marL="0" indent="0">
              <a:spcBef>
                <a:spcPts val="0"/>
              </a:spcBef>
              <a:spcAft>
                <a:spcPts val="200"/>
              </a:spcAft>
              <a:buFontTx/>
              <a:buNone/>
              <a:defRPr sz="1200" baseline="0">
                <a:solidFill>
                  <a:schemeClr val="accent5"/>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594" indent="-171446">
              <a:tabLst/>
              <a:defRPr sz="1200" baseline="0">
                <a:solidFill>
                  <a:schemeClr val="bg1"/>
                </a:solidFill>
              </a:defRPr>
            </a:lvl3pPr>
            <a:lvl4pPr marL="401629" indent="-231769">
              <a:defRPr sz="1200" baseline="0">
                <a:solidFill>
                  <a:schemeClr val="bg1"/>
                </a:solidFill>
              </a:defRPr>
            </a:lvl4pPr>
            <a:lvl5pPr marL="687371" indent="-233357">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897641"/>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Side by side 2">
    <p:spTree>
      <p:nvGrpSpPr>
        <p:cNvPr id="1" name=""/>
        <p:cNvGrpSpPr/>
        <p:nvPr/>
      </p:nvGrpSpPr>
      <p:grpSpPr>
        <a:xfrm>
          <a:off x="0" y="0"/>
          <a:ext cx="0" cy="0"/>
          <a:chOff x="0" y="0"/>
          <a:chExt cx="0" cy="0"/>
        </a:xfrm>
      </p:grpSpPr>
      <p:sp>
        <p:nvSpPr>
          <p:cNvPr id="12" name="Rectangle 11"/>
          <p:cNvSpPr/>
          <p:nvPr userDrawn="1"/>
        </p:nvSpPr>
        <p:spPr>
          <a:xfrm>
            <a:off x="0" y="0"/>
            <a:ext cx="12192000" cy="6858000"/>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84" eaLnBrk="1" fontAlgn="auto" hangingPunct="1">
              <a:spcBef>
                <a:spcPts val="0"/>
              </a:spcBef>
              <a:spcAft>
                <a:spcPts val="0"/>
              </a:spcAft>
            </a:pPr>
            <a:endParaRPr lang="en-US" sz="2400" kern="0" dirty="0">
              <a:solidFill>
                <a:srgbClr val="1E88DA"/>
              </a:solidFill>
              <a:sym typeface="Arial"/>
            </a:endParaRPr>
          </a:p>
        </p:txBody>
      </p:sp>
      <p:sp>
        <p:nvSpPr>
          <p:cNvPr id="8" name="Rectangle 7"/>
          <p:cNvSpPr/>
          <p:nvPr userDrawn="1"/>
        </p:nvSpPr>
        <p:spPr>
          <a:xfrm>
            <a:off x="0" y="3"/>
            <a:ext cx="12192000" cy="123743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84" eaLnBrk="1" fontAlgn="auto" hangingPunct="1">
              <a:spcBef>
                <a:spcPts val="0"/>
              </a:spcBef>
              <a:spcAft>
                <a:spcPts val="0"/>
              </a:spcAft>
            </a:pPr>
            <a:endParaRPr lang="en-US" sz="2400" kern="0" dirty="0">
              <a:solidFill>
                <a:srgbClr val="1E88DA"/>
              </a:solidFill>
              <a:sym typeface="Arial"/>
            </a:endParaRPr>
          </a:p>
        </p:txBody>
      </p:sp>
      <p:sp>
        <p:nvSpPr>
          <p:cNvPr id="2" name="Title 1"/>
          <p:cNvSpPr>
            <a:spLocks noGrp="1"/>
          </p:cNvSpPr>
          <p:nvPr>
            <p:ph type="title"/>
          </p:nvPr>
        </p:nvSpPr>
        <p:spPr>
          <a:xfrm>
            <a:off x="347716" y="103039"/>
            <a:ext cx="11284181" cy="1036181"/>
          </a:xfrm>
        </p:spPr>
        <p:txBody>
          <a:bodyPr wrap="square" anchor="ctr" anchorCtr="0">
            <a:noAutofit/>
          </a:bodyPr>
          <a:lstStyle>
            <a:lvl1pPr>
              <a:lnSpc>
                <a:spcPts val="4000"/>
              </a:lnSpc>
              <a:defRPr sz="3467" baseline="0">
                <a:solidFill>
                  <a:srgbClr val="FFFFFF"/>
                </a:solidFill>
              </a:defRPr>
            </a:lvl1pPr>
          </a:lstStyle>
          <a:p>
            <a:r>
              <a:rPr lang="en-US" dirty="0"/>
              <a:t>Click to edit Master title</a:t>
            </a:r>
          </a:p>
        </p:txBody>
      </p:sp>
      <p:sp>
        <p:nvSpPr>
          <p:cNvPr id="3" name="Slide Number Placeholder 2"/>
          <p:cNvSpPr>
            <a:spLocks noGrp="1"/>
          </p:cNvSpPr>
          <p:nvPr>
            <p:ph type="sldNum" sz="quarter" idx="10"/>
          </p:nvPr>
        </p:nvSpPr>
        <p:spPr>
          <a:xfrm>
            <a:off x="111583" y="6583125"/>
            <a:ext cx="961232" cy="164116"/>
          </a:xfrm>
          <a:prstGeom prst="rect">
            <a:avLst/>
          </a:prstGeom>
        </p:spPr>
        <p:txBody>
          <a:bodyPr/>
          <a:lstStyle/>
          <a:p>
            <a:fld id="{A74E0ED0-5CE4-45CE-AC3B-99CD054B1810}" type="slidenum">
              <a:rPr>
                <a:solidFill>
                  <a:srgbClr val="6D7777">
                    <a:lumMod val="50000"/>
                  </a:srgbClr>
                </a:solidFill>
              </a:rPr>
              <a:pPr/>
              <a:t>‹#›</a:t>
            </a:fld>
            <a:endParaRPr>
              <a:solidFill>
                <a:srgbClr val="6D7777">
                  <a:lumMod val="50000"/>
                </a:srgbClr>
              </a:solidFill>
            </a:endParaRPr>
          </a:p>
        </p:txBody>
      </p:sp>
    </p:spTree>
    <p:extLst>
      <p:ext uri="{BB962C8B-B14F-4D97-AF65-F5344CB8AC3E}">
        <p14:creationId xmlns:p14="http://schemas.microsoft.com/office/powerpoint/2010/main" val="13824424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Tree>
    <p:extLst>
      <p:ext uri="{BB962C8B-B14F-4D97-AF65-F5344CB8AC3E}">
        <p14:creationId xmlns:p14="http://schemas.microsoft.com/office/powerpoint/2010/main" val="7685202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92312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889000"/>
            <a:ext cx="8534400" cy="5099051"/>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75736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63768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lvl1pPr>
              <a:defRPr/>
            </a:lvl1pPr>
          </a:lstStyle>
          <a:p>
            <a:r>
              <a:rPr lang="en-US" dirty="0"/>
              <a:t>Click icon to add picture</a:t>
            </a:r>
          </a:p>
        </p:txBody>
      </p:sp>
    </p:spTree>
    <p:extLst>
      <p:ext uri="{BB962C8B-B14F-4D97-AF65-F5344CB8AC3E}">
        <p14:creationId xmlns:p14="http://schemas.microsoft.com/office/powerpoint/2010/main" val="15841053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165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52800" y="300567"/>
            <a:ext cx="8534400" cy="6129867"/>
          </a:xfrm>
        </p:spPr>
        <p:txBody>
          <a:bodyPr/>
          <a:lstStyle>
            <a:lvl1pPr>
              <a:defRPr/>
            </a:lvl1pPr>
          </a:lstStyle>
          <a:p>
            <a:r>
              <a:rPr lang="en-US" dirty="0"/>
              <a:t>Click icon to add table</a:t>
            </a:r>
          </a:p>
        </p:txBody>
      </p:sp>
    </p:spTree>
    <p:extLst>
      <p:ext uri="{BB962C8B-B14F-4D97-AF65-F5344CB8AC3E}">
        <p14:creationId xmlns:p14="http://schemas.microsoft.com/office/powerpoint/2010/main" val="812695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 - Title 2 Lines">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10" y="6458070"/>
            <a:ext cx="372218" cy="276999"/>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270022" y="387902"/>
            <a:ext cx="10905979" cy="938542"/>
          </a:xfrm>
        </p:spPr>
        <p:txBody>
          <a:bodyPr>
            <a:noAutofit/>
          </a:bodyPr>
          <a:lstStyle>
            <a:lvl1pPr marL="0" indent="0" fontAlgn="t">
              <a:buFontTx/>
              <a:buNone/>
              <a:defRPr sz="3000" baseline="0">
                <a:solidFill>
                  <a:srgbClr val="5498E4"/>
                </a:solidFill>
                <a:latin typeface="Arial" charset="0"/>
              </a:defRPr>
            </a:lvl1pPr>
          </a:lstStyle>
          <a:p>
            <a:r>
              <a:rPr lang="en-US" dirty="0"/>
              <a:t>Two line headline goes here</a:t>
            </a:r>
          </a:p>
        </p:txBody>
      </p:sp>
      <p:sp>
        <p:nvSpPr>
          <p:cNvPr id="6" name="Text Placeholder 5"/>
          <p:cNvSpPr>
            <a:spLocks noGrp="1"/>
          </p:cNvSpPr>
          <p:nvPr>
            <p:ph type="body" sz="quarter" idx="13" hasCustomPrompt="1"/>
          </p:nvPr>
        </p:nvSpPr>
        <p:spPr>
          <a:xfrm>
            <a:off x="266701" y="1535865"/>
            <a:ext cx="10909300" cy="4306358"/>
          </a:xfrm>
        </p:spPr>
        <p:txBody>
          <a:bodyPr numCol="2" spcCol="822960"/>
          <a:lstStyle>
            <a:lvl1pPr marL="0" marR="0" indent="0" algn="l" defTabSz="914400"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200" indent="0">
              <a:buNone/>
              <a:defRPr/>
            </a:lvl2pPr>
            <a:lvl3pPr marL="914400" indent="0">
              <a:buNone/>
              <a:defRPr/>
            </a:lvl3pPr>
            <a:lvl4pPr marL="1371600" indent="0">
              <a:buNone/>
              <a:defRPr/>
            </a:lvl4pPr>
            <a:lvl5pPr marL="1828800" indent="0">
              <a:buNone/>
              <a:defRPr/>
            </a:lvl5pPr>
          </a:lstStyle>
          <a:p>
            <a:r>
              <a:rPr lang="en-US" sz="1800" dirty="0">
                <a:effectLst/>
                <a:latin typeface="+mn-lt"/>
                <a:ea typeface="ＭＳ 明朝"/>
                <a:cs typeface="Times New Roman"/>
              </a:rPr>
              <a:t>Copy goes here for two column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ipsum</a:t>
            </a:r>
            <a:r>
              <a:rPr lang="en-US" sz="1800" dirty="0">
                <a:effectLst/>
                <a:latin typeface="+mn-lt"/>
                <a:ea typeface="ＭＳ 明朝"/>
                <a:cs typeface="Times New Roman"/>
              </a:rPr>
              <a:t> </a:t>
            </a:r>
            <a:r>
              <a:rPr lang="en-US" sz="1800" dirty="0" err="1">
                <a:effectLst/>
                <a:latin typeface="+mn-lt"/>
                <a:ea typeface="ＭＳ 明朝"/>
                <a:cs typeface="Times New Roman"/>
              </a:rPr>
              <a:t>dolar</a:t>
            </a:r>
            <a:r>
              <a:rPr lang="en-US" sz="1800" dirty="0">
                <a:effectLst/>
                <a:latin typeface="+mn-lt"/>
                <a:ea typeface="ＭＳ 明朝"/>
                <a:cs typeface="Times New Roman"/>
              </a:rPr>
              <a:t> sit </a:t>
            </a:r>
            <a:r>
              <a:rPr lang="en-US" sz="1800" dirty="0" err="1">
                <a:effectLst/>
                <a:latin typeface="+mn-lt"/>
                <a:ea typeface="ＭＳ 明朝"/>
                <a:cs typeface="Times New Roman"/>
              </a:rPr>
              <a:t>amet</a:t>
            </a:r>
            <a:r>
              <a:rPr lang="en-US" sz="1800" dirty="0">
                <a:effectLst/>
                <a:latin typeface="+mn-lt"/>
                <a:ea typeface="ＭＳ 明朝"/>
                <a:cs typeface="Times New Roman"/>
              </a:rPr>
              <a:t>, </a:t>
            </a:r>
            <a:r>
              <a:rPr lang="en-US" sz="1800" dirty="0" err="1">
                <a:effectLst/>
                <a:latin typeface="+mn-lt"/>
                <a:ea typeface="ＭＳ 明朝"/>
                <a:cs typeface="Times New Roman"/>
              </a:rPr>
              <a:t>consectetur</a:t>
            </a:r>
            <a:r>
              <a:rPr lang="en-US" sz="1800" dirty="0">
                <a:effectLst/>
                <a:latin typeface="+mn-lt"/>
                <a:ea typeface="ＭＳ 明朝"/>
                <a:cs typeface="Times New Roman"/>
              </a:rPr>
              <a:t> </a:t>
            </a:r>
            <a:r>
              <a:rPr lang="en-US" sz="1800" dirty="0" err="1">
                <a:effectLst/>
                <a:latin typeface="+mn-lt"/>
                <a:ea typeface="ＭＳ 明朝"/>
                <a:cs typeface="Times New Roman"/>
              </a:rPr>
              <a:t>adipiscing</a:t>
            </a:r>
            <a:r>
              <a:rPr lang="en-US" sz="1800" dirty="0">
                <a:effectLst/>
                <a:latin typeface="+mn-lt"/>
                <a:ea typeface="ＭＳ 明朝"/>
                <a:cs typeface="Times New Roman"/>
              </a:rPr>
              <a:t> </a:t>
            </a:r>
            <a:r>
              <a:rPr lang="en-US" sz="1800" dirty="0" err="1">
                <a:effectLst/>
                <a:latin typeface="+mn-lt"/>
                <a:ea typeface="ＭＳ 明朝"/>
                <a:cs typeface="Times New Roman"/>
              </a:rPr>
              <a:t>elit</a:t>
            </a:r>
            <a:r>
              <a:rPr lang="en-US" sz="1800" dirty="0">
                <a:effectLst/>
                <a:latin typeface="+mn-lt"/>
                <a:ea typeface="ＭＳ 明朝"/>
                <a:cs typeface="Times New Roman"/>
              </a:rPr>
              <a:t>. </a:t>
            </a:r>
            <a:r>
              <a:rPr lang="en-US" sz="1800" dirty="0" err="1">
                <a:effectLst/>
                <a:latin typeface="+mn-lt"/>
                <a:ea typeface="ＭＳ 明朝"/>
                <a:cs typeface="Times New Roman"/>
              </a:rPr>
              <a:t>Donec</a:t>
            </a:r>
            <a:r>
              <a:rPr lang="en-US" sz="1800" dirty="0">
                <a:effectLst/>
                <a:latin typeface="+mn-lt"/>
                <a:ea typeface="ＭＳ 明朝"/>
                <a:cs typeface="Times New Roman"/>
              </a:rPr>
              <a:t> </a:t>
            </a:r>
            <a:r>
              <a:rPr lang="en-US" sz="1800" dirty="0" err="1">
                <a:effectLst/>
                <a:latin typeface="+mn-lt"/>
                <a:ea typeface="ＭＳ 明朝"/>
                <a:cs typeface="Times New Roman"/>
              </a:rPr>
              <a:t>vehicula</a:t>
            </a:r>
            <a:r>
              <a:rPr lang="en-US" sz="1800" dirty="0">
                <a:effectLst/>
                <a:latin typeface="+mn-lt"/>
                <a:ea typeface="ＭＳ 明朝"/>
                <a:cs typeface="Times New Roman"/>
              </a:rPr>
              <a:t>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convallis</a:t>
            </a:r>
            <a:r>
              <a:rPr lang="en-US" sz="1800" dirty="0">
                <a:effectLst/>
                <a:latin typeface="+mn-lt"/>
                <a:ea typeface="ＭＳ 明朝"/>
                <a:cs typeface="Times New Roman"/>
              </a:rPr>
              <a:t> lacus </a:t>
            </a:r>
            <a:r>
              <a:rPr lang="en-US" sz="1800" dirty="0" err="1">
                <a:effectLst/>
                <a:latin typeface="+mn-lt"/>
                <a:ea typeface="ＭＳ 明朝"/>
                <a:cs typeface="Times New Roman"/>
              </a:rPr>
              <a:t>sodales</a:t>
            </a:r>
            <a:r>
              <a:rPr lang="en-US" sz="1800" dirty="0">
                <a:effectLst/>
                <a:latin typeface="+mn-lt"/>
                <a:ea typeface="ＭＳ 明朝"/>
                <a:cs typeface="Times New Roman"/>
              </a:rPr>
              <a:t> in.</a:t>
            </a:r>
            <a:endParaRPr lang="en-US" sz="1200" dirty="0">
              <a:effectLst/>
              <a:latin typeface="Cambria"/>
              <a:ea typeface="ＭＳ 明朝"/>
              <a:cs typeface="Times New Roman"/>
            </a:endParaRPr>
          </a:p>
          <a:p>
            <a:r>
              <a:rPr lang="en-US" sz="1800" dirty="0">
                <a:effectLst/>
                <a:latin typeface="+mn-lt"/>
                <a:ea typeface="ＭＳ 明朝"/>
                <a:cs typeface="Times New Roman"/>
              </a:rPr>
              <a:t>In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neque</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non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sapien</a:t>
            </a:r>
            <a:r>
              <a:rPr lang="en-US" sz="1800" dirty="0">
                <a:effectLst/>
                <a:latin typeface="+mn-lt"/>
                <a:ea typeface="ＭＳ 明朝"/>
                <a:cs typeface="Times New Roman"/>
              </a:rPr>
              <a:t>, </a:t>
            </a:r>
            <a:r>
              <a:rPr lang="en-US" sz="1800" dirty="0" err="1">
                <a:effectLst/>
                <a:latin typeface="+mn-lt"/>
                <a:ea typeface="ＭＳ 明朝"/>
                <a:cs typeface="Times New Roman"/>
              </a:rPr>
              <a:t>sed</a:t>
            </a:r>
            <a:r>
              <a:rPr lang="en-US" sz="1800" dirty="0">
                <a:effectLst/>
                <a:latin typeface="+mn-lt"/>
                <a:ea typeface="ＭＳ 明朝"/>
                <a:cs typeface="Times New Roman"/>
              </a:rPr>
              <a:t> </a:t>
            </a:r>
            <a:r>
              <a:rPr lang="en-US" sz="1800" dirty="0" err="1">
                <a:effectLst/>
                <a:latin typeface="+mn-lt"/>
                <a:ea typeface="ＭＳ 明朝"/>
                <a:cs typeface="Times New Roman"/>
              </a:rPr>
              <a:t>rhoncus</a:t>
            </a:r>
            <a:r>
              <a:rPr lang="en-US" sz="1800" dirty="0">
                <a:effectLst/>
                <a:latin typeface="+mn-lt"/>
                <a:ea typeface="ＭＳ 明朝"/>
                <a:cs typeface="Times New Roman"/>
              </a:rPr>
              <a:t>.</a:t>
            </a:r>
            <a:endParaRPr lang="en-US" sz="1200" dirty="0">
              <a:effectLst/>
              <a:latin typeface="Cambria"/>
              <a:ea typeface="ＭＳ 明朝"/>
              <a:cs typeface="Times New Roman"/>
            </a:endParaRPr>
          </a:p>
          <a:p>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wisi</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ad minim </a:t>
            </a:r>
            <a:r>
              <a:rPr lang="en-US" sz="1800" dirty="0" err="1">
                <a:effectLst/>
                <a:latin typeface="+mn-lt"/>
                <a:ea typeface="ＭＳ 明朝"/>
                <a:cs typeface="Times New Roman"/>
              </a:rPr>
              <a:t>veniam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nostrud</a:t>
            </a:r>
            <a:r>
              <a:rPr lang="en-US" sz="1800" dirty="0">
                <a:effectLst/>
                <a:latin typeface="+mn-lt"/>
                <a:ea typeface="ＭＳ 明朝"/>
                <a:cs typeface="Times New Roman"/>
              </a:rPr>
              <a:t> </a:t>
            </a:r>
            <a:r>
              <a:rPr lang="en-US" sz="1800" dirty="0" err="1">
                <a:effectLst/>
                <a:latin typeface="+mn-lt"/>
                <a:ea typeface="ＭＳ 明朝"/>
                <a:cs typeface="Times New Roman"/>
              </a:rPr>
              <a:t>exerci</a:t>
            </a:r>
            <a:r>
              <a:rPr lang="en-US" sz="1800" dirty="0">
                <a:effectLst/>
                <a:latin typeface="+mn-lt"/>
                <a:ea typeface="ＭＳ 明朝"/>
                <a:cs typeface="Times New Roman"/>
              </a:rPr>
              <a:t> </a:t>
            </a:r>
            <a:r>
              <a:rPr lang="en-US" sz="1800" dirty="0" err="1">
                <a:effectLst/>
                <a:latin typeface="+mn-lt"/>
                <a:ea typeface="ＭＳ 明朝"/>
                <a:cs typeface="Times New Roman"/>
              </a:rPr>
              <a:t>tation</a:t>
            </a:r>
            <a:r>
              <a:rPr lang="en-US" sz="1800" dirty="0">
                <a:effectLst/>
                <a:latin typeface="+mn-lt"/>
                <a:ea typeface="ＭＳ 明朝"/>
                <a:cs typeface="Times New Roman"/>
              </a:rPr>
              <a:t> </a:t>
            </a:r>
            <a:r>
              <a:rPr lang="en-US" sz="1800" dirty="0" err="1">
                <a:effectLst/>
                <a:latin typeface="+mn-lt"/>
                <a:ea typeface="ＭＳ 明朝"/>
                <a:cs typeface="Times New Roman"/>
              </a:rPr>
              <a:t>ullamcorper</a:t>
            </a:r>
            <a:r>
              <a:rPr lang="en-US" sz="1800" dirty="0">
                <a:effectLst/>
                <a:latin typeface="+mn-lt"/>
                <a:ea typeface="ＭＳ 明朝"/>
                <a:cs typeface="Times New Roman"/>
              </a:rPr>
              <a:t> </a:t>
            </a:r>
            <a:r>
              <a:rPr lang="en-US" sz="1800" dirty="0" err="1">
                <a:effectLst/>
                <a:latin typeface="+mn-lt"/>
                <a:ea typeface="ＭＳ 明朝"/>
                <a:cs typeface="Times New Roman"/>
              </a:rPr>
              <a:t>suscipit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nisl</a:t>
            </a:r>
            <a:r>
              <a:rPr lang="en-US" sz="1800" dirty="0">
                <a:effectLst/>
                <a:latin typeface="+mn-lt"/>
                <a:ea typeface="ＭＳ 明朝"/>
                <a:cs typeface="Times New Roman"/>
              </a:rPr>
              <a:t>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aliquip</a:t>
            </a:r>
            <a:r>
              <a:rPr lang="en-US" sz="1800" dirty="0">
                <a:effectLst/>
                <a:latin typeface="+mn-lt"/>
                <a:ea typeface="ＭＳ 明朝"/>
                <a:cs typeface="Times New Roman"/>
              </a:rPr>
              <a:t> ex </a:t>
            </a:r>
            <a:r>
              <a:rPr lang="en-US" sz="1800" dirty="0" err="1">
                <a:effectLst/>
                <a:latin typeface="+mn-lt"/>
                <a:ea typeface="ＭＳ 明朝"/>
                <a:cs typeface="Times New Roman"/>
              </a:rPr>
              <a:t>ea</a:t>
            </a:r>
            <a:r>
              <a:rPr lang="en-US" sz="1800" dirty="0">
                <a:effectLst/>
                <a:latin typeface="+mn-lt"/>
                <a:ea typeface="ＭＳ 明朝"/>
                <a:cs typeface="Times New Roman"/>
              </a:rPr>
              <a:t> </a:t>
            </a:r>
            <a:r>
              <a:rPr lang="en-US" sz="1800" dirty="0" err="1">
                <a:effectLst/>
                <a:latin typeface="+mn-lt"/>
                <a:ea typeface="ＭＳ 明朝"/>
                <a:cs typeface="Times New Roman"/>
              </a:rPr>
              <a:t>commodo</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autem</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eum</a:t>
            </a:r>
            <a:r>
              <a:rPr lang="en-US" sz="1800" dirty="0">
                <a:effectLst/>
                <a:latin typeface="+mn-lt"/>
                <a:ea typeface="ＭＳ 明朝"/>
                <a:cs typeface="Times New Roman"/>
              </a:rPr>
              <a:t> </a:t>
            </a:r>
            <a:r>
              <a:rPr lang="en-US" sz="1800" dirty="0" err="1">
                <a:effectLst/>
                <a:latin typeface="+mn-lt"/>
                <a:ea typeface="ＭＳ 明朝"/>
                <a:cs typeface="Times New Roman"/>
              </a:rPr>
              <a:t>iriure</a:t>
            </a:r>
            <a:r>
              <a:rPr lang="en-US" sz="1800" dirty="0">
                <a:effectLst/>
                <a:latin typeface="+mn-lt"/>
                <a:ea typeface="ＭＳ 明朝"/>
                <a:cs typeface="Times New Roman"/>
              </a:rPr>
              <a:t> dolor in </a:t>
            </a:r>
            <a:r>
              <a:rPr lang="en-US" sz="1800" dirty="0" err="1">
                <a:effectLst/>
                <a:latin typeface="+mn-lt"/>
                <a:ea typeface="ＭＳ 明朝"/>
                <a:cs typeface="Times New Roman"/>
              </a:rPr>
              <a:t>hendrerit</a:t>
            </a:r>
            <a:r>
              <a:rPr lang="en-US" sz="1800" dirty="0">
                <a:effectLst/>
                <a:latin typeface="+mn-lt"/>
                <a:ea typeface="ＭＳ 明朝"/>
                <a:cs typeface="Times New Roman"/>
              </a:rPr>
              <a:t> in </a:t>
            </a:r>
            <a:r>
              <a:rPr lang="en-US" sz="1800" dirty="0" err="1">
                <a:effectLst/>
                <a:latin typeface="+mn-lt"/>
                <a:ea typeface="ＭＳ 明朝"/>
                <a:cs typeface="Times New Roman"/>
              </a:rPr>
              <a:t>vulputate</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esse</a:t>
            </a:r>
            <a:r>
              <a:rPr lang="en-US" sz="1800" dirty="0">
                <a:effectLst/>
                <a:latin typeface="+mn-lt"/>
                <a:ea typeface="ＭＳ 明朝"/>
                <a:cs typeface="Times New Roman"/>
              </a:rPr>
              <a:t> </a:t>
            </a:r>
            <a:r>
              <a:rPr lang="en-US" sz="1800" dirty="0" err="1">
                <a:effectLst/>
                <a:latin typeface="+mn-lt"/>
                <a:ea typeface="ＭＳ 明朝"/>
                <a:cs typeface="Times New Roman"/>
              </a:rPr>
              <a:t>molestie</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illum</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eu</a:t>
            </a:r>
            <a:r>
              <a:rPr lang="en-US" sz="1800" dirty="0">
                <a:effectLst/>
                <a:latin typeface="+mn-lt"/>
                <a:ea typeface="ＭＳ 明朝"/>
                <a:cs typeface="Times New Roman"/>
              </a:rPr>
              <a:t>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facilisis</a:t>
            </a:r>
            <a:r>
              <a:rPr lang="en-US" sz="1800" dirty="0">
                <a:effectLst/>
                <a:latin typeface="+mn-lt"/>
                <a:ea typeface="ＭＳ 明朝"/>
                <a:cs typeface="Times New Roman"/>
              </a:rPr>
              <a:t> at </a:t>
            </a:r>
            <a:r>
              <a:rPr lang="en-US" sz="1800" dirty="0" err="1">
                <a:effectLst/>
                <a:latin typeface="+mn-lt"/>
                <a:ea typeface="ＭＳ 明朝"/>
                <a:cs typeface="Times New Roman"/>
              </a:rPr>
              <a:t>vero</a:t>
            </a:r>
            <a:r>
              <a:rPr lang="en-US" sz="1800" dirty="0">
                <a:effectLst/>
                <a:latin typeface="+mn-lt"/>
                <a:ea typeface="ＭＳ 明朝"/>
                <a:cs typeface="Times New Roman"/>
              </a:rPr>
              <a:t> </a:t>
            </a:r>
            <a:r>
              <a:rPr lang="en-US" sz="1800" dirty="0" err="1">
                <a:effectLst/>
                <a:latin typeface="+mn-lt"/>
                <a:ea typeface="ＭＳ 明朝"/>
                <a:cs typeface="Times New Roman"/>
              </a:rPr>
              <a:t>eros</a:t>
            </a:r>
            <a:r>
              <a:rPr lang="en-US" sz="1800" dirty="0">
                <a:effectLst/>
                <a:latin typeface="+mn-lt"/>
                <a:ea typeface="ＭＳ 明朝"/>
                <a:cs typeface="Times New Roman"/>
              </a:rPr>
              <a:t> et </a:t>
            </a:r>
            <a:r>
              <a:rPr lang="en-US" sz="1800" dirty="0" err="1">
                <a:effectLst/>
                <a:latin typeface="+mn-lt"/>
                <a:ea typeface="ＭＳ 明朝"/>
                <a:cs typeface="Times New Roman"/>
              </a:rPr>
              <a:t>accumsan</a:t>
            </a:r>
            <a:r>
              <a:rPr lang="en-US" sz="1800" dirty="0">
                <a:effectLst/>
                <a:latin typeface="+mn-lt"/>
                <a:ea typeface="ＭＳ 明朝"/>
                <a:cs typeface="Times New Roman"/>
              </a:rPr>
              <a:t> et </a:t>
            </a:r>
            <a:r>
              <a:rPr lang="en-US" sz="1800" dirty="0" err="1">
                <a:effectLst/>
                <a:latin typeface="+mn-lt"/>
                <a:ea typeface="ＭＳ 明朝"/>
                <a:cs typeface="Times New Roman"/>
              </a:rPr>
              <a:t>iusto</a:t>
            </a:r>
            <a:r>
              <a:rPr lang="en-US" sz="1800" dirty="0">
                <a:effectLst/>
                <a:latin typeface="+mn-lt"/>
                <a:ea typeface="ＭＳ 明朝"/>
                <a:cs typeface="Times New Roman"/>
              </a:rPr>
              <a:t> </a:t>
            </a:r>
            <a:r>
              <a:rPr lang="en-US" sz="1800" dirty="0" err="1">
                <a:effectLst/>
                <a:latin typeface="+mn-lt"/>
                <a:ea typeface="ＭＳ 明朝"/>
                <a:cs typeface="Times New Roman"/>
              </a:rPr>
              <a:t>odio</a:t>
            </a:r>
            <a:r>
              <a:rPr lang="en-US" sz="1800" dirty="0">
                <a:effectLst/>
                <a:latin typeface="+mn-lt"/>
                <a:ea typeface="ＭＳ 明朝"/>
                <a:cs typeface="Times New Roman"/>
              </a:rPr>
              <a:t> </a:t>
            </a:r>
            <a:r>
              <a:rPr lang="en-US" sz="1800" dirty="0" err="1">
                <a:effectLst/>
                <a:latin typeface="+mn-lt"/>
                <a:ea typeface="ＭＳ 明朝"/>
                <a:cs typeface="Times New Roman"/>
              </a:rPr>
              <a:t>dignissim</a:t>
            </a:r>
            <a:r>
              <a:rPr lang="en-US" sz="1800" dirty="0">
                <a:effectLst/>
                <a:latin typeface="+mn-lt"/>
                <a:ea typeface="ＭＳ 明朝"/>
                <a:cs typeface="Times New Roman"/>
              </a:rPr>
              <a:t> qui </a:t>
            </a:r>
            <a:r>
              <a:rPr lang="en-US" sz="1800" dirty="0" err="1">
                <a:effectLst/>
                <a:latin typeface="+mn-lt"/>
                <a:ea typeface="ＭＳ 明朝"/>
                <a:cs typeface="Times New Roman"/>
              </a:rPr>
              <a:t>blandit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a:t>
            </a:r>
            <a:r>
              <a:rPr lang="en-US" sz="1800" dirty="0" err="1">
                <a:effectLst/>
                <a:latin typeface="+mn-lt"/>
                <a:ea typeface="ＭＳ 明朝"/>
                <a:cs typeface="Times New Roman"/>
              </a:rPr>
              <a:t>luptatum</a:t>
            </a:r>
            <a:r>
              <a:rPr lang="en-US" sz="1800" dirty="0">
                <a:effectLst/>
                <a:latin typeface="+mn-lt"/>
                <a:ea typeface="ＭＳ 明朝"/>
                <a:cs typeface="Times New Roman"/>
              </a:rPr>
              <a:t> </a:t>
            </a:r>
            <a:r>
              <a:rPr lang="en-US" sz="1800" dirty="0" err="1">
                <a:effectLst/>
                <a:latin typeface="+mn-lt"/>
                <a:ea typeface="ＭＳ 明朝"/>
                <a:cs typeface="Times New Roman"/>
              </a:rPr>
              <a:t>zzril</a:t>
            </a:r>
            <a:r>
              <a:rPr lang="en-US" sz="1800" dirty="0">
                <a:effectLst/>
                <a:latin typeface="+mn-lt"/>
                <a:ea typeface="ＭＳ 明朝"/>
                <a:cs typeface="Times New Roman"/>
              </a:rPr>
              <a:t> </a:t>
            </a:r>
            <a:r>
              <a:rPr lang="en-US" sz="1800" dirty="0" err="1">
                <a:effectLst/>
                <a:latin typeface="+mn-lt"/>
                <a:ea typeface="ＭＳ 明朝"/>
                <a:cs typeface="Times New Roman"/>
              </a:rPr>
              <a:t>delenit</a:t>
            </a:r>
            <a:r>
              <a:rPr lang="en-US" sz="1800" dirty="0">
                <a:effectLst/>
                <a:latin typeface="+mn-lt"/>
                <a:ea typeface="ＭＳ 明朝"/>
                <a:cs typeface="Times New Roman"/>
              </a:rPr>
              <a:t> </a:t>
            </a:r>
            <a:r>
              <a:rPr lang="en-US" sz="1800" dirty="0" err="1">
                <a:effectLst/>
                <a:latin typeface="+mn-lt"/>
                <a:ea typeface="ＭＳ 明朝"/>
                <a:cs typeface="Times New Roman"/>
              </a:rPr>
              <a:t>augue</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te</a:t>
            </a:r>
            <a:r>
              <a:rPr lang="en-US" sz="1800" dirty="0">
                <a:effectLst/>
                <a:latin typeface="+mn-lt"/>
                <a:ea typeface="ＭＳ 明朝"/>
                <a:cs typeface="Times New Roman"/>
              </a:rPr>
              <a:t> </a:t>
            </a:r>
            <a:r>
              <a:rPr lang="en-US" sz="1800" dirty="0" err="1">
                <a:effectLst/>
                <a:latin typeface="+mn-lt"/>
                <a:ea typeface="ＭＳ 明朝"/>
                <a:cs typeface="Times New Roman"/>
              </a:rPr>
              <a:t>feugait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a:t>
            </a:r>
            <a:r>
              <a:rPr lang="en-US" sz="1800" dirty="0">
                <a:effectLst/>
                <a:latin typeface="+mn-lt"/>
                <a:ea typeface="ＭＳ 明朝"/>
                <a:cs typeface="Times New Roman"/>
              </a:rPr>
              <a:t>. </a:t>
            </a:r>
          </a:p>
          <a:p>
            <a:r>
              <a:rPr lang="en-US" sz="1800" dirty="0">
                <a:effectLst/>
                <a:latin typeface="+mn-lt"/>
                <a:ea typeface="ＭＳ 明朝"/>
                <a:cs typeface="Times New Roman"/>
              </a:rPr>
              <a:t>Nam liber </a:t>
            </a:r>
            <a:r>
              <a:rPr lang="en-US" sz="1800" dirty="0" err="1">
                <a:effectLst/>
                <a:latin typeface="+mn-lt"/>
                <a:ea typeface="ＭＳ 明朝"/>
                <a:cs typeface="Times New Roman"/>
              </a:rPr>
              <a:t>tempor</a:t>
            </a:r>
            <a:r>
              <a:rPr lang="en-US" sz="1800" dirty="0">
                <a:effectLst/>
                <a:latin typeface="+mn-lt"/>
                <a:ea typeface="ＭＳ 明朝"/>
                <a:cs typeface="Times New Roman"/>
              </a:rPr>
              <a:t> cum </a:t>
            </a:r>
            <a:r>
              <a:rPr lang="en-US" sz="1800" dirty="0" err="1">
                <a:effectLst/>
                <a:latin typeface="+mn-lt"/>
                <a:ea typeface="ＭＳ 明朝"/>
                <a:cs typeface="Times New Roman"/>
              </a:rPr>
              <a:t>soluta</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eleifend</a:t>
            </a:r>
            <a:r>
              <a:rPr lang="en-US" sz="1800" dirty="0">
                <a:effectLst/>
                <a:latin typeface="+mn-lt"/>
                <a:ea typeface="ＭＳ 明朝"/>
                <a:cs typeface="Times New Roman"/>
              </a:rPr>
              <a:t> option </a:t>
            </a:r>
            <a:r>
              <a:rPr lang="en-US" sz="1800" dirty="0" err="1">
                <a:effectLst/>
                <a:latin typeface="+mn-lt"/>
                <a:ea typeface="ＭＳ 明朝"/>
                <a:cs typeface="Times New Roman"/>
              </a:rPr>
              <a:t>congue</a:t>
            </a:r>
            <a:r>
              <a:rPr lang="en-US" sz="1800" dirty="0">
                <a:effectLst/>
                <a:latin typeface="+mn-lt"/>
                <a:ea typeface="ＭＳ 明朝"/>
                <a:cs typeface="Times New Roman"/>
              </a:rPr>
              <a:t> </a:t>
            </a:r>
            <a:r>
              <a:rPr lang="en-US" sz="1800" dirty="0" err="1">
                <a:effectLst/>
                <a:latin typeface="+mn-lt"/>
                <a:ea typeface="ＭＳ 明朝"/>
                <a:cs typeface="Times New Roman"/>
              </a:rPr>
              <a:t>nihil</a:t>
            </a:r>
            <a:r>
              <a:rPr lang="en-US" sz="1800" dirty="0">
                <a:effectLst/>
                <a:latin typeface="+mn-lt"/>
                <a:ea typeface="ＭＳ 明朝"/>
                <a:cs typeface="Times New Roman"/>
              </a:rPr>
              <a:t> </a:t>
            </a:r>
            <a:r>
              <a:rPr lang="en-US" sz="1800" dirty="0" err="1">
                <a:effectLst/>
                <a:latin typeface="+mn-lt"/>
                <a:ea typeface="ＭＳ 明朝"/>
                <a:cs typeface="Times New Roman"/>
              </a:rPr>
              <a:t>imperdiet</a:t>
            </a:r>
            <a:r>
              <a:rPr lang="en-US" sz="1800" dirty="0">
                <a:effectLst/>
                <a:latin typeface="+mn-lt"/>
                <a:ea typeface="ＭＳ 明朝"/>
                <a:cs typeface="Times New Roman"/>
              </a:rPr>
              <a:t> doming id quod </a:t>
            </a:r>
            <a:r>
              <a:rPr lang="en-US" sz="1800" dirty="0" err="1">
                <a:effectLst/>
                <a:latin typeface="+mn-lt"/>
                <a:ea typeface="ＭＳ 明朝"/>
                <a:cs typeface="Times New Roman"/>
              </a:rPr>
              <a:t>mazim</a:t>
            </a:r>
            <a:r>
              <a:rPr lang="en-US" sz="1800" dirty="0">
                <a:effectLst/>
                <a:latin typeface="+mn-lt"/>
                <a:ea typeface="ＭＳ 明朝"/>
                <a:cs typeface="Times New Roman"/>
              </a:rPr>
              <a:t> </a:t>
            </a:r>
            <a:r>
              <a:rPr lang="en-US" sz="1800" dirty="0" err="1">
                <a:effectLst/>
                <a:latin typeface="+mn-lt"/>
                <a:ea typeface="ＭＳ 明朝"/>
                <a:cs typeface="Times New Roman"/>
              </a:rPr>
              <a:t>placerat</a:t>
            </a:r>
            <a:r>
              <a:rPr lang="en-US" sz="1800" dirty="0">
                <a:effectLst/>
                <a:latin typeface="+mn-lt"/>
                <a:ea typeface="ＭＳ 明朝"/>
                <a:cs typeface="Times New Roman"/>
              </a:rPr>
              <a:t> facer </a:t>
            </a:r>
            <a:r>
              <a:rPr lang="en-US" sz="1800" dirty="0" err="1">
                <a:effectLst/>
                <a:latin typeface="+mn-lt"/>
                <a:ea typeface="ＭＳ 明朝"/>
                <a:cs typeface="Times New Roman"/>
              </a:rPr>
              <a:t>possim</a:t>
            </a:r>
            <a:r>
              <a:rPr lang="en-US" sz="1800" dirty="0">
                <a:effectLst/>
                <a:latin typeface="+mn-lt"/>
                <a:ea typeface="ＭＳ 明朝"/>
                <a:cs typeface="Times New Roman"/>
              </a:rPr>
              <a:t> </a:t>
            </a:r>
            <a:r>
              <a:rPr lang="en-US" sz="1800" dirty="0" err="1">
                <a:effectLst/>
                <a:latin typeface="+mn-lt"/>
                <a:ea typeface="ＭＳ 明朝"/>
                <a:cs typeface="Times New Roman"/>
              </a:rPr>
              <a:t>assum</a:t>
            </a:r>
            <a:r>
              <a:rPr lang="en-US" sz="1800" dirty="0">
                <a:effectLst/>
                <a:latin typeface="+mn-lt"/>
                <a:ea typeface="ＭＳ 明朝"/>
                <a:cs typeface="Times New Roman"/>
              </a:rPr>
              <a:t>. </a:t>
            </a:r>
          </a:p>
          <a:p>
            <a:r>
              <a:rPr lang="en-US" sz="1800" dirty="0" err="1">
                <a:effectLst/>
                <a:latin typeface="+mn-lt"/>
                <a:ea typeface="ＭＳ 明朝"/>
                <a:cs typeface="Times New Roman"/>
              </a:rPr>
              <a:t>Typi</a:t>
            </a:r>
            <a:r>
              <a:rPr lang="en-US" sz="1800" dirty="0">
                <a:effectLst/>
                <a:latin typeface="+mn-lt"/>
                <a:ea typeface="ＭＳ 明朝"/>
                <a:cs typeface="Times New Roman"/>
              </a:rPr>
              <a:t> non </a:t>
            </a:r>
            <a:r>
              <a:rPr lang="en-US" sz="1800" dirty="0" err="1">
                <a:effectLst/>
                <a:latin typeface="+mn-lt"/>
                <a:ea typeface="ＭＳ 明朝"/>
                <a:cs typeface="Times New Roman"/>
              </a:rPr>
              <a:t>habent</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insitam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usus</a:t>
            </a:r>
            <a:r>
              <a:rPr lang="en-US" sz="1800" dirty="0">
                <a:effectLst/>
                <a:latin typeface="+mn-lt"/>
                <a:ea typeface="ＭＳ 明朝"/>
                <a:cs typeface="Times New Roman"/>
              </a:rPr>
              <a:t> </a:t>
            </a:r>
            <a:r>
              <a:rPr lang="en-US" sz="1800" dirty="0" err="1">
                <a:effectLst/>
                <a:latin typeface="+mn-lt"/>
                <a:ea typeface="ＭＳ 明朝"/>
                <a:cs typeface="Times New Roman"/>
              </a:rPr>
              <a:t>legentis</a:t>
            </a:r>
            <a:r>
              <a:rPr lang="en-US" sz="1800" dirty="0">
                <a:effectLst/>
                <a:latin typeface="+mn-lt"/>
                <a:ea typeface="ＭＳ 明朝"/>
                <a:cs typeface="Times New Roman"/>
              </a:rPr>
              <a:t> in </a:t>
            </a:r>
            <a:r>
              <a:rPr lang="en-US" sz="1800" dirty="0" err="1">
                <a:effectLst/>
                <a:latin typeface="+mn-lt"/>
                <a:ea typeface="ＭＳ 明朝"/>
                <a:cs typeface="Times New Roman"/>
              </a:rPr>
              <a:t>iis</a:t>
            </a:r>
            <a:r>
              <a:rPr lang="en-US" sz="1800" dirty="0">
                <a:effectLst/>
                <a:latin typeface="+mn-lt"/>
                <a:ea typeface="ＭＳ 明朝"/>
                <a:cs typeface="Times New Roman"/>
              </a:rPr>
              <a:t> qui </a:t>
            </a:r>
            <a:r>
              <a:rPr lang="en-US" sz="1800" dirty="0" err="1">
                <a:effectLst/>
                <a:latin typeface="+mn-lt"/>
                <a:ea typeface="ＭＳ 明朝"/>
                <a:cs typeface="Times New Roman"/>
              </a:rPr>
              <a:t>facit</a:t>
            </a:r>
            <a:r>
              <a:rPr lang="en-US" sz="1800" dirty="0">
                <a:effectLst/>
                <a:latin typeface="+mn-lt"/>
                <a:ea typeface="ＭＳ 明朝"/>
                <a:cs typeface="Times New Roman"/>
              </a:rPr>
              <a:t> </a:t>
            </a:r>
            <a:r>
              <a:rPr lang="en-US" sz="1800" dirty="0" err="1">
                <a:effectLst/>
                <a:latin typeface="+mn-lt"/>
                <a:ea typeface="ＭＳ 明朝"/>
                <a:cs typeface="Times New Roman"/>
              </a:rPr>
              <a:t>eorum</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Investigationes</a:t>
            </a:r>
            <a:r>
              <a:rPr lang="en-US" sz="1800" dirty="0">
                <a:effectLst/>
                <a:latin typeface="+mn-lt"/>
                <a:ea typeface="ＭＳ 明朝"/>
                <a:cs typeface="Times New Roman"/>
              </a:rPr>
              <a:t> </a:t>
            </a:r>
            <a:r>
              <a:rPr lang="en-US" sz="1800" dirty="0" err="1">
                <a:effectLst/>
                <a:latin typeface="+mn-lt"/>
                <a:ea typeface="ＭＳ 明朝"/>
                <a:cs typeface="Times New Roman"/>
              </a:rPr>
              <a:t>demonstraverunt</a:t>
            </a:r>
            <a:r>
              <a:rPr lang="en-US" sz="1800" dirty="0">
                <a:effectLst/>
                <a:latin typeface="+mn-lt"/>
                <a:ea typeface="ＭＳ 明朝"/>
                <a:cs typeface="Times New Roman"/>
              </a:rPr>
              <a:t> </a:t>
            </a:r>
            <a:r>
              <a:rPr lang="en-US" sz="1800" dirty="0" err="1">
                <a:effectLst/>
                <a:latin typeface="+mn-lt"/>
                <a:ea typeface="ＭＳ 明朝"/>
                <a:cs typeface="Times New Roman"/>
              </a:rPr>
              <a:t>lectores</a:t>
            </a:r>
            <a:r>
              <a:rPr lang="en-US" sz="1800" dirty="0">
                <a:effectLst/>
                <a:latin typeface="+mn-lt"/>
                <a:ea typeface="ＭＳ 明朝"/>
                <a:cs typeface="Times New Roman"/>
              </a:rPr>
              <a:t> </a:t>
            </a:r>
            <a:r>
              <a:rPr lang="en-US" sz="1800" dirty="0" err="1">
                <a:effectLst/>
                <a:latin typeface="+mn-lt"/>
                <a:ea typeface="ＭＳ 明朝"/>
                <a:cs typeface="Times New Roman"/>
              </a:rPr>
              <a:t>legere</a:t>
            </a:r>
            <a:r>
              <a:rPr lang="en-US" sz="1800" dirty="0">
                <a:effectLst/>
                <a:latin typeface="+mn-lt"/>
                <a:ea typeface="ＭＳ 明朝"/>
                <a:cs typeface="Times New Roman"/>
              </a:rPr>
              <a:t> me </a:t>
            </a:r>
            <a:r>
              <a:rPr lang="en-US" sz="1800" dirty="0" err="1">
                <a:effectLst/>
                <a:latin typeface="+mn-lt"/>
                <a:ea typeface="ＭＳ 明朝"/>
                <a:cs typeface="Times New Roman"/>
              </a:rPr>
              <a:t>lius</a:t>
            </a:r>
            <a:r>
              <a:rPr lang="en-US" sz="1800" dirty="0">
                <a:effectLst/>
                <a:latin typeface="+mn-lt"/>
                <a:ea typeface="ＭＳ 明朝"/>
                <a:cs typeface="Times New Roman"/>
              </a:rPr>
              <a:t> quod ii </a:t>
            </a:r>
            <a:r>
              <a:rPr lang="en-US" sz="1800" dirty="0" err="1">
                <a:effectLst/>
                <a:latin typeface="+mn-lt"/>
                <a:ea typeface="ＭＳ 明朝"/>
                <a:cs typeface="Times New Roman"/>
              </a:rPr>
              <a:t>legunt</a:t>
            </a:r>
            <a:r>
              <a:rPr lang="en-US" sz="1800" dirty="0">
                <a:effectLst/>
                <a:latin typeface="+mn-lt"/>
                <a:ea typeface="ＭＳ 明朝"/>
                <a:cs typeface="Times New Roman"/>
              </a:rPr>
              <a:t> </a:t>
            </a:r>
            <a:r>
              <a:rPr lang="en-US" sz="1800" dirty="0" err="1">
                <a:effectLst/>
                <a:latin typeface="+mn-lt"/>
                <a:ea typeface="ＭＳ 明朝"/>
                <a:cs typeface="Times New Roman"/>
              </a:rPr>
              <a:t>saepius</a:t>
            </a:r>
            <a:r>
              <a:rPr lang="en-US" sz="1800" dirty="0">
                <a:effectLst/>
                <a:latin typeface="+mn-lt"/>
                <a:ea typeface="ＭＳ 明朝"/>
                <a:cs typeface="Times New Roman"/>
              </a:rPr>
              <a:t>. </a:t>
            </a:r>
            <a:r>
              <a:rPr lang="en-US" sz="1800" dirty="0" err="1">
                <a:effectLst/>
                <a:latin typeface="+mn-lt"/>
                <a:ea typeface="ＭＳ 明朝"/>
                <a:cs typeface="Times New Roman"/>
              </a:rPr>
              <a:t>Claritas</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etiam</a:t>
            </a:r>
            <a:r>
              <a:rPr lang="en-US" sz="1800" dirty="0">
                <a:effectLst/>
                <a:latin typeface="+mn-lt"/>
                <a:ea typeface="ＭＳ 明朝"/>
                <a:cs typeface="Times New Roman"/>
              </a:rPr>
              <a:t> </a:t>
            </a:r>
            <a:r>
              <a:rPr lang="en-US" sz="1800" dirty="0" err="1">
                <a:effectLst/>
                <a:latin typeface="+mn-lt"/>
                <a:ea typeface="ＭＳ 明朝"/>
                <a:cs typeface="Times New Roman"/>
              </a:rPr>
              <a:t>processus</a:t>
            </a:r>
            <a:r>
              <a:rPr lang="en-US" sz="1800" dirty="0">
                <a:effectLst/>
                <a:latin typeface="+mn-lt"/>
                <a:ea typeface="ＭＳ 明朝"/>
                <a:cs typeface="Times New Roman"/>
              </a:rPr>
              <a:t> </a:t>
            </a:r>
            <a:r>
              <a:rPr lang="en-US" sz="1800" dirty="0" err="1">
                <a:effectLst/>
                <a:latin typeface="+mn-lt"/>
                <a:ea typeface="ＭＳ 明朝"/>
                <a:cs typeface="Times New Roman"/>
              </a:rPr>
              <a:t>dynamicus</a:t>
            </a:r>
            <a:r>
              <a:rPr lang="en-US" sz="1800" dirty="0">
                <a:effectLst/>
                <a:latin typeface="+mn-lt"/>
                <a:ea typeface="ＭＳ 明朝"/>
                <a:cs typeface="Times New Roman"/>
              </a:rPr>
              <a:t>, qui sequitur </a:t>
            </a:r>
            <a:r>
              <a:rPr lang="en-US" sz="1800" dirty="0" err="1">
                <a:effectLst/>
                <a:latin typeface="+mn-lt"/>
                <a:ea typeface="ＭＳ 明朝"/>
                <a:cs typeface="Times New Roman"/>
              </a:rPr>
              <a:t>mutationem</a:t>
            </a:r>
            <a:r>
              <a:rPr lang="en-US" sz="1800" dirty="0">
                <a:effectLst/>
                <a:latin typeface="+mn-lt"/>
                <a:ea typeface="ＭＳ 明朝"/>
                <a:cs typeface="Times New Roman"/>
              </a:rPr>
              <a:t> </a:t>
            </a:r>
            <a:r>
              <a:rPr lang="en-US" sz="1800" dirty="0" err="1">
                <a:effectLst/>
                <a:latin typeface="+mn-lt"/>
                <a:ea typeface="ＭＳ 明朝"/>
                <a:cs typeface="Times New Roman"/>
              </a:rPr>
              <a:t>consuetudium</a:t>
            </a:r>
            <a:r>
              <a:rPr lang="en-US" sz="1800" dirty="0">
                <a:effectLst/>
                <a:latin typeface="+mn-lt"/>
                <a:ea typeface="ＭＳ 明朝"/>
                <a:cs typeface="Times New Roman"/>
              </a:rPr>
              <a:t> </a:t>
            </a:r>
            <a:r>
              <a:rPr lang="en-US" sz="1800" dirty="0" err="1">
                <a:effectLst/>
                <a:latin typeface="+mn-lt"/>
                <a:ea typeface="ＭＳ 明朝"/>
                <a:cs typeface="Times New Roman"/>
              </a:rPr>
              <a:t>lectorum</a:t>
            </a:r>
            <a:r>
              <a:rPr lang="en-US" sz="1800" dirty="0">
                <a:effectLst/>
                <a:latin typeface="+mn-lt"/>
                <a:ea typeface="ＭＳ 明朝"/>
                <a:cs typeface="Times New Roman"/>
              </a:rPr>
              <a:t>. </a:t>
            </a:r>
          </a:p>
          <a:p>
            <a:r>
              <a:rPr lang="en-US" sz="1800" dirty="0" err="1">
                <a:effectLst/>
                <a:latin typeface="+mn-lt"/>
                <a:ea typeface="ＭＳ 明朝"/>
                <a:cs typeface="Times New Roman"/>
              </a:rPr>
              <a:t>Mirum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notare</a:t>
            </a:r>
            <a:r>
              <a:rPr lang="en-US" sz="1800" dirty="0">
                <a:effectLst/>
                <a:latin typeface="+mn-lt"/>
                <a:ea typeface="ＭＳ 明朝"/>
                <a:cs typeface="Times New Roman"/>
              </a:rPr>
              <a:t> quam </a:t>
            </a:r>
            <a:r>
              <a:rPr lang="en-US" sz="1800" dirty="0" err="1">
                <a:effectLst/>
                <a:latin typeface="+mn-lt"/>
                <a:ea typeface="ＭＳ 明朝"/>
                <a:cs typeface="Times New Roman"/>
              </a:rPr>
              <a:t>littera</a:t>
            </a:r>
            <a:r>
              <a:rPr lang="en-US" sz="1800" dirty="0">
                <a:effectLst/>
                <a:latin typeface="+mn-lt"/>
                <a:ea typeface="ＭＳ 明朝"/>
                <a:cs typeface="Times New Roman"/>
              </a:rPr>
              <a:t> </a:t>
            </a:r>
            <a:r>
              <a:rPr lang="en-US" sz="1800" dirty="0" err="1">
                <a:effectLst/>
                <a:latin typeface="+mn-lt"/>
                <a:ea typeface="ＭＳ 明朝"/>
                <a:cs typeface="Times New Roman"/>
              </a:rPr>
              <a:t>gothica</a:t>
            </a:r>
            <a:r>
              <a:rPr lang="en-US" sz="1800" dirty="0">
                <a:effectLst/>
                <a:latin typeface="+mn-lt"/>
                <a:ea typeface="ＭＳ 明朝"/>
                <a:cs typeface="Times New Roman"/>
              </a:rPr>
              <a:t>, quam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putamus</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claram</a:t>
            </a:r>
            <a:r>
              <a:rPr lang="en-US" sz="1800" dirty="0">
                <a:effectLst/>
                <a:latin typeface="+mn-lt"/>
                <a:ea typeface="ＭＳ 明朝"/>
                <a:cs typeface="Times New Roman"/>
              </a:rPr>
              <a:t>, </a:t>
            </a:r>
            <a:r>
              <a:rPr lang="en-US" sz="1800" dirty="0" err="1">
                <a:effectLst/>
                <a:latin typeface="+mn-lt"/>
                <a:ea typeface="ＭＳ 明朝"/>
                <a:cs typeface="Times New Roman"/>
              </a:rPr>
              <a:t>anteposuerit</a:t>
            </a:r>
            <a:r>
              <a:rPr lang="en-US" sz="1800" dirty="0">
                <a:effectLst/>
                <a:latin typeface="+mn-lt"/>
                <a:ea typeface="ＭＳ 明朝"/>
                <a:cs typeface="Times New Roman"/>
              </a:rPr>
              <a:t> </a:t>
            </a:r>
            <a:r>
              <a:rPr lang="en-US" sz="1800" dirty="0" err="1">
                <a:effectLst/>
                <a:latin typeface="+mn-lt"/>
                <a:ea typeface="ＭＳ 明朝"/>
                <a:cs typeface="Times New Roman"/>
              </a:rPr>
              <a:t>litterarum</a:t>
            </a:r>
            <a:r>
              <a:rPr lang="en-US" sz="1800" dirty="0">
                <a:effectLst/>
                <a:latin typeface="+mn-lt"/>
                <a:ea typeface="ＭＳ 明朝"/>
                <a:cs typeface="Times New Roman"/>
              </a:rPr>
              <a:t> </a:t>
            </a:r>
            <a:r>
              <a:rPr lang="en-US" sz="1800" dirty="0" err="1">
                <a:effectLst/>
                <a:latin typeface="+mn-lt"/>
                <a:ea typeface="ＭＳ 明朝"/>
                <a:cs typeface="Times New Roman"/>
              </a:rPr>
              <a:t>formas</a:t>
            </a:r>
            <a:r>
              <a:rPr lang="en-US" sz="1800" dirty="0">
                <a:effectLst/>
                <a:latin typeface="+mn-lt"/>
                <a:ea typeface="ＭＳ 明朝"/>
                <a:cs typeface="Times New Roman"/>
              </a:rPr>
              <a:t> </a:t>
            </a:r>
            <a:r>
              <a:rPr lang="en-US" sz="1800" dirty="0" err="1">
                <a:effectLst/>
                <a:latin typeface="+mn-lt"/>
                <a:ea typeface="ＭＳ 明朝"/>
                <a:cs typeface="Times New Roman"/>
              </a:rPr>
              <a:t>humanitatis</a:t>
            </a:r>
            <a:r>
              <a:rPr lang="en-US" sz="1800" dirty="0">
                <a:effectLst/>
                <a:latin typeface="+mn-lt"/>
                <a:ea typeface="ＭＳ 明朝"/>
                <a:cs typeface="Times New Roman"/>
              </a:rPr>
              <a:t> per </a:t>
            </a:r>
            <a:r>
              <a:rPr lang="en-US" sz="1800" dirty="0" err="1">
                <a:effectLst/>
                <a:latin typeface="+mn-lt"/>
                <a:ea typeface="ＭＳ 明朝"/>
                <a:cs typeface="Times New Roman"/>
              </a:rPr>
              <a:t>seacula</a:t>
            </a:r>
            <a:r>
              <a:rPr lang="en-US" sz="1800" dirty="0">
                <a:effectLst/>
                <a:latin typeface="+mn-lt"/>
                <a:ea typeface="ＭＳ 明朝"/>
                <a:cs typeface="Times New Roman"/>
              </a:rPr>
              <a:t> </a:t>
            </a:r>
            <a:r>
              <a:rPr lang="en-US" sz="1800" dirty="0" err="1">
                <a:effectLst/>
                <a:latin typeface="+mn-lt"/>
                <a:ea typeface="ＭＳ 明朝"/>
                <a:cs typeface="Times New Roman"/>
              </a:rPr>
              <a:t>quarta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et </a:t>
            </a:r>
            <a:r>
              <a:rPr lang="en-US" sz="1800" dirty="0" err="1">
                <a:effectLst/>
                <a:latin typeface="+mn-lt"/>
                <a:ea typeface="ＭＳ 明朝"/>
                <a:cs typeface="Times New Roman"/>
              </a:rPr>
              <a:t>quinta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a:t>
            </a:r>
            <a:r>
              <a:rPr lang="en-US" sz="1800" dirty="0" err="1">
                <a:effectLst/>
                <a:latin typeface="+mn-lt"/>
                <a:ea typeface="ＭＳ 明朝"/>
                <a:cs typeface="Times New Roman"/>
              </a:rPr>
              <a:t>Eodem</a:t>
            </a:r>
            <a:r>
              <a:rPr lang="en-US" sz="1800" dirty="0">
                <a:effectLst/>
                <a:latin typeface="+mn-lt"/>
                <a:ea typeface="ＭＳ 明朝"/>
                <a:cs typeface="Times New Roman"/>
              </a:rPr>
              <a:t> </a:t>
            </a:r>
            <a:r>
              <a:rPr lang="en-US" sz="1800" dirty="0" err="1">
                <a:effectLst/>
                <a:latin typeface="+mn-lt"/>
                <a:ea typeface="ＭＳ 明朝"/>
                <a:cs typeface="Times New Roman"/>
              </a:rPr>
              <a:t>modo</a:t>
            </a:r>
            <a:r>
              <a:rPr lang="en-US" sz="1800" dirty="0">
                <a:effectLst/>
                <a:latin typeface="+mn-lt"/>
                <a:ea typeface="ＭＳ 明朝"/>
                <a:cs typeface="Times New Roman"/>
              </a:rPr>
              <a:t> </a:t>
            </a:r>
            <a:r>
              <a:rPr lang="en-US" sz="1800" dirty="0" err="1">
                <a:effectLst/>
                <a:latin typeface="+mn-lt"/>
                <a:ea typeface="ＭＳ 明朝"/>
                <a:cs typeface="Times New Roman"/>
              </a:rPr>
              <a:t>typi</a:t>
            </a:r>
            <a:r>
              <a:rPr lang="en-US" sz="1800" dirty="0">
                <a:effectLst/>
                <a:latin typeface="+mn-lt"/>
                <a:ea typeface="ＭＳ 明朝"/>
                <a:cs typeface="Times New Roman"/>
              </a:rPr>
              <a:t>, qui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videntur</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clari</a:t>
            </a:r>
            <a:r>
              <a:rPr lang="en-US" sz="1800" dirty="0">
                <a:effectLst/>
                <a:latin typeface="+mn-lt"/>
                <a:ea typeface="ＭＳ 明朝"/>
                <a:cs typeface="Times New Roman"/>
              </a:rPr>
              <a:t>, </a:t>
            </a:r>
            <a:r>
              <a:rPr lang="en-US" sz="1800" dirty="0" err="1">
                <a:effectLst/>
                <a:latin typeface="+mn-lt"/>
                <a:ea typeface="ＭＳ 明朝"/>
                <a:cs typeface="Times New Roman"/>
              </a:rPr>
              <a:t>fiant</a:t>
            </a:r>
            <a:r>
              <a:rPr lang="en-US" sz="1800" dirty="0">
                <a:effectLst/>
                <a:latin typeface="+mn-lt"/>
                <a:ea typeface="ＭＳ 明朝"/>
                <a:cs typeface="Times New Roman"/>
              </a:rPr>
              <a:t> </a:t>
            </a:r>
            <a:r>
              <a:rPr lang="en-US" sz="1800" dirty="0" err="1">
                <a:effectLst/>
                <a:latin typeface="+mn-lt"/>
                <a:ea typeface="ＭＳ 明朝"/>
                <a:cs typeface="Times New Roman"/>
              </a:rPr>
              <a:t>sollemnes</a:t>
            </a:r>
            <a:r>
              <a:rPr lang="en-US" sz="1800" dirty="0">
                <a:effectLst/>
                <a:latin typeface="+mn-lt"/>
                <a:ea typeface="ＭＳ 明朝"/>
                <a:cs typeface="Times New Roman"/>
              </a:rPr>
              <a:t> in </a:t>
            </a:r>
            <a:r>
              <a:rPr lang="en-US" sz="1800" dirty="0" err="1">
                <a:effectLst/>
                <a:latin typeface="+mn-lt"/>
                <a:ea typeface="ＭＳ 明朝"/>
                <a:cs typeface="Times New Roman"/>
              </a:rPr>
              <a:t>futurum</a:t>
            </a:r>
            <a:r>
              <a:rPr lang="en-US" sz="1800" dirty="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30371754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Tree>
    <p:extLst>
      <p:ext uri="{BB962C8B-B14F-4D97-AF65-F5344CB8AC3E}">
        <p14:creationId xmlns:p14="http://schemas.microsoft.com/office/powerpoint/2010/main" val="1899394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0275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Edit Master text styles</a:t>
            </a:r>
          </a:p>
        </p:txBody>
      </p:sp>
    </p:spTree>
    <p:extLst>
      <p:ext uri="{BB962C8B-B14F-4D97-AF65-F5344CB8AC3E}">
        <p14:creationId xmlns:p14="http://schemas.microsoft.com/office/powerpoint/2010/main" val="19424300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9231558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3048000" cy="6858000"/>
          </a:xfrm>
          <a:prstGeom prst="rect">
            <a:avLst/>
          </a:prstGeom>
          <a:solidFill>
            <a:srgbClr val="C9DEFF"/>
          </a:solidFill>
        </p:spPr>
        <p:txBody>
          <a:bodyPr wrap="square" lIns="0" tIns="0" rIns="0" bIns="0" rtlCol="0" anchor="ctr">
            <a:noAutofit/>
          </a:bodyPr>
          <a:lstStyle/>
          <a:p>
            <a:pPr algn="ctr"/>
            <a:endParaRPr lang="en-US" sz="1600" dirty="0">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8" name="Title 1"/>
          <p:cNvSpPr>
            <a:spLocks noGrp="1"/>
          </p:cNvSpPr>
          <p:nvPr>
            <p:ph type="title" hasCustomPrompt="1"/>
          </p:nvPr>
        </p:nvSpPr>
        <p:spPr>
          <a:xfrm>
            <a:off x="304800" y="261394"/>
            <a:ext cx="2438400" cy="5988135"/>
          </a:xfrm>
        </p:spPr>
        <p:txBody>
          <a:bodyPr vert="horz" wrap="square" lIns="0" tIns="0" rIns="0" bIns="0" rtlCol="0" anchor="t" anchorCtr="0">
            <a:noAutofit/>
          </a:bodyPr>
          <a:lstStyle>
            <a:lvl1pPr>
              <a:defRPr lang="en-US" sz="3733"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4564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3048000" cy="6858000"/>
          </a:xfrm>
          <a:prstGeom prst="rect">
            <a:avLst/>
          </a:prstGeom>
          <a:solidFill>
            <a:srgbClr val="565656"/>
          </a:solidFill>
        </p:spPr>
        <p:txBody>
          <a:bodyPr wrap="square" lIns="0" tIns="0" rIns="0" bIns="0" rtlCol="0" anchor="ctr">
            <a:noAutofit/>
          </a:bodyPr>
          <a:lstStyle/>
          <a:p>
            <a:pPr algn="ctr"/>
            <a:endParaRPr lang="en-US" sz="16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7" name="Title 1"/>
          <p:cNvSpPr>
            <a:spLocks noGrp="1"/>
          </p:cNvSpPr>
          <p:nvPr>
            <p:ph type="title" hasCustomPrompt="1"/>
          </p:nvPr>
        </p:nvSpPr>
        <p:spPr>
          <a:xfrm>
            <a:off x="304800" y="261394"/>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6495202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xfrm>
            <a:off x="609600" y="6325098"/>
            <a:ext cx="7416800" cy="230503"/>
          </a:xfrm>
          <a:prstGeom prst="rect">
            <a:avLst/>
          </a:prstGeom>
          <a:ln/>
        </p:spPr>
        <p:txBody>
          <a:bodyPr/>
          <a:lstStyle>
            <a:lvl1pPr>
              <a:defRPr/>
            </a:lvl1pPr>
          </a:lstStyle>
          <a:p>
            <a:pPr defTabSz="1219184">
              <a:defRPr/>
            </a:pPr>
            <a:endParaRPr lang="en-US" sz="2400" dirty="0">
              <a:solidFill>
                <a:srgbClr val="004266"/>
              </a:solidFill>
              <a:latin typeface="Arial"/>
              <a:ea typeface=""/>
              <a:cs typeface=""/>
            </a:endParaRPr>
          </a:p>
        </p:txBody>
      </p:sp>
      <p:sp>
        <p:nvSpPr>
          <p:cNvPr id="4" name="Rectangle 6"/>
          <p:cNvSpPr>
            <a:spLocks noGrp="1" noChangeArrowheads="1"/>
          </p:cNvSpPr>
          <p:nvPr>
            <p:ph type="sldNum" sz="quarter" idx="11"/>
          </p:nvPr>
        </p:nvSpPr>
        <p:spPr>
          <a:xfrm>
            <a:off x="8737600" y="6325098"/>
            <a:ext cx="2844800" cy="230503"/>
          </a:xfrm>
          <a:prstGeom prst="rect">
            <a:avLst/>
          </a:prstGeom>
          <a:ln/>
        </p:spPr>
        <p:txBody>
          <a:bodyPr/>
          <a:lstStyle>
            <a:lvl1pPr>
              <a:defRPr/>
            </a:lvl1pPr>
          </a:lstStyle>
          <a:p>
            <a:pPr defTabSz="1219184">
              <a:defRPr/>
            </a:pPr>
            <a:fld id="{B8B98973-C1FC-914A-BE79-1FB22C8F6BD2}" type="slidenum">
              <a:rPr lang="en-US" sz="2400" smtClean="0">
                <a:solidFill>
                  <a:srgbClr val="004266"/>
                </a:solidFill>
                <a:latin typeface="Arial"/>
                <a:ea typeface=""/>
                <a:cs typeface=""/>
              </a:rPr>
              <a:pPr defTabSz="1219184">
                <a:defRPr/>
              </a:pPr>
              <a:t>‹#›</a:t>
            </a:fld>
            <a:endParaRPr lang="en-US" sz="2400" dirty="0">
              <a:solidFill>
                <a:srgbClr val="004266"/>
              </a:solidFill>
              <a:latin typeface="Arial"/>
              <a:ea typeface=""/>
              <a:cs typeface=""/>
            </a:endParaRPr>
          </a:p>
        </p:txBody>
      </p:sp>
    </p:spTree>
    <p:extLst>
      <p:ext uri="{BB962C8B-B14F-4D97-AF65-F5344CB8AC3E}">
        <p14:creationId xmlns:p14="http://schemas.microsoft.com/office/powerpoint/2010/main" val="19525020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Divider">
  <p:cSld name="1_Divider">
    <p:spTree>
      <p:nvGrpSpPr>
        <p:cNvPr id="1" name="Shape 19"/>
        <p:cNvGrpSpPr/>
        <p:nvPr/>
      </p:nvGrpSpPr>
      <p:grpSpPr>
        <a:xfrm>
          <a:off x="0" y="0"/>
          <a:ext cx="0" cy="0"/>
          <a:chOff x="0" y="0"/>
          <a:chExt cx="0" cy="0"/>
        </a:xfrm>
      </p:grpSpPr>
      <p:sp>
        <p:nvSpPr>
          <p:cNvPr id="20" name="Google Shape;20;p4"/>
          <p:cNvSpPr txBox="1">
            <a:spLocks noGrp="1"/>
          </p:cNvSpPr>
          <p:nvPr>
            <p:ph type="ftr" idx="11"/>
          </p:nvPr>
        </p:nvSpPr>
        <p:spPr>
          <a:xfrm>
            <a:off x="304800" y="6435307"/>
            <a:ext cx="8534400" cy="18288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
          <p:cNvSpPr txBox="1">
            <a:spLocks noGrp="1"/>
          </p:cNvSpPr>
          <p:nvPr>
            <p:ph type="sldNum" idx="12"/>
          </p:nvPr>
        </p:nvSpPr>
        <p:spPr>
          <a:xfrm>
            <a:off x="9144000" y="6435307"/>
            <a:ext cx="2743200" cy="182880"/>
          </a:xfrm>
          <a:prstGeom prst="rect">
            <a:avLst/>
          </a:prstGeom>
          <a:noFill/>
          <a:ln>
            <a:noFill/>
          </a:ln>
        </p:spPr>
        <p:txBody>
          <a:bodyPr spcFirstLastPara="1" wrap="square" lIns="0" tIns="0" rIns="0" bIns="0" anchor="ctr" anchorCtr="0">
            <a:noAutofit/>
          </a:bodyPr>
          <a:lstStyle>
            <a:lvl1pPr marL="0" lvl="0" indent="0" algn="r">
              <a:spcBef>
                <a:spcPts val="0"/>
              </a:spcBef>
              <a:buNone/>
              <a:defRPr sz="800">
                <a:solidFill>
                  <a:schemeClr val="lt2"/>
                </a:solidFill>
                <a:latin typeface="IBM Plex Sans"/>
                <a:ea typeface="IBM Plex Sans"/>
                <a:cs typeface="IBM Plex Sans"/>
                <a:sym typeface="IBM Plex Sans"/>
              </a:defRPr>
            </a:lvl1pPr>
            <a:lvl2pPr marL="0" lvl="1" indent="0" algn="r">
              <a:spcBef>
                <a:spcPts val="0"/>
              </a:spcBef>
              <a:buNone/>
              <a:defRPr sz="800">
                <a:solidFill>
                  <a:schemeClr val="lt2"/>
                </a:solidFill>
                <a:latin typeface="IBM Plex Sans"/>
                <a:ea typeface="IBM Plex Sans"/>
                <a:cs typeface="IBM Plex Sans"/>
                <a:sym typeface="IBM Plex Sans"/>
              </a:defRPr>
            </a:lvl2pPr>
            <a:lvl3pPr marL="0" lvl="2" indent="0" algn="r">
              <a:spcBef>
                <a:spcPts val="0"/>
              </a:spcBef>
              <a:buNone/>
              <a:defRPr sz="800">
                <a:solidFill>
                  <a:schemeClr val="lt2"/>
                </a:solidFill>
                <a:latin typeface="IBM Plex Sans"/>
                <a:ea typeface="IBM Plex Sans"/>
                <a:cs typeface="IBM Plex Sans"/>
                <a:sym typeface="IBM Plex Sans"/>
              </a:defRPr>
            </a:lvl3pPr>
            <a:lvl4pPr marL="0" lvl="3" indent="0" algn="r">
              <a:spcBef>
                <a:spcPts val="0"/>
              </a:spcBef>
              <a:buNone/>
              <a:defRPr sz="800">
                <a:solidFill>
                  <a:schemeClr val="lt2"/>
                </a:solidFill>
                <a:latin typeface="IBM Plex Sans"/>
                <a:ea typeface="IBM Plex Sans"/>
                <a:cs typeface="IBM Plex Sans"/>
                <a:sym typeface="IBM Plex Sans"/>
              </a:defRPr>
            </a:lvl4pPr>
            <a:lvl5pPr marL="0" lvl="4" indent="0" algn="r">
              <a:spcBef>
                <a:spcPts val="0"/>
              </a:spcBef>
              <a:buNone/>
              <a:defRPr sz="800">
                <a:solidFill>
                  <a:schemeClr val="lt2"/>
                </a:solidFill>
                <a:latin typeface="IBM Plex Sans"/>
                <a:ea typeface="IBM Plex Sans"/>
                <a:cs typeface="IBM Plex Sans"/>
                <a:sym typeface="IBM Plex Sans"/>
              </a:defRPr>
            </a:lvl5pPr>
            <a:lvl6pPr marL="0" lvl="5" indent="0" algn="r">
              <a:spcBef>
                <a:spcPts val="0"/>
              </a:spcBef>
              <a:buNone/>
              <a:defRPr sz="800">
                <a:solidFill>
                  <a:schemeClr val="lt2"/>
                </a:solidFill>
                <a:latin typeface="IBM Plex Sans"/>
                <a:ea typeface="IBM Plex Sans"/>
                <a:cs typeface="IBM Plex Sans"/>
                <a:sym typeface="IBM Plex Sans"/>
              </a:defRPr>
            </a:lvl6pPr>
            <a:lvl7pPr marL="0" lvl="6" indent="0" algn="r">
              <a:spcBef>
                <a:spcPts val="0"/>
              </a:spcBef>
              <a:buNone/>
              <a:defRPr sz="800">
                <a:solidFill>
                  <a:schemeClr val="lt2"/>
                </a:solidFill>
                <a:latin typeface="IBM Plex Sans"/>
                <a:ea typeface="IBM Plex Sans"/>
                <a:cs typeface="IBM Plex Sans"/>
                <a:sym typeface="IBM Plex Sans"/>
              </a:defRPr>
            </a:lvl7pPr>
            <a:lvl8pPr marL="0" lvl="7" indent="0" algn="r">
              <a:spcBef>
                <a:spcPts val="0"/>
              </a:spcBef>
              <a:buNone/>
              <a:defRPr sz="800">
                <a:solidFill>
                  <a:schemeClr val="lt2"/>
                </a:solidFill>
                <a:latin typeface="IBM Plex Sans"/>
                <a:ea typeface="IBM Plex Sans"/>
                <a:cs typeface="IBM Plex Sans"/>
                <a:sym typeface="IBM Plex Sans"/>
              </a:defRPr>
            </a:lvl8pPr>
            <a:lvl9pPr marL="0" lvl="8" indent="0" algn="r">
              <a:spcBef>
                <a:spcPts val="0"/>
              </a:spcBef>
              <a:buNone/>
              <a:defRPr sz="800">
                <a:solidFill>
                  <a:schemeClr val="lt2"/>
                </a:solidFill>
                <a:latin typeface="IBM Plex Sans"/>
                <a:ea typeface="IBM Plex Sans"/>
                <a:cs typeface="IBM Plex Sans"/>
                <a:sym typeface="IBM Plex Sans"/>
              </a:defRPr>
            </a:lvl9pPr>
          </a:lstStyle>
          <a:p>
            <a:fld id="{00000000-1234-1234-1234-123412341234}" type="slidenum">
              <a:rPr lang="en-US" smtClean="0"/>
              <a:pPr/>
              <a:t>‹#›</a:t>
            </a:fld>
            <a:endParaRPr lang="en-US"/>
          </a:p>
        </p:txBody>
      </p:sp>
      <p:sp>
        <p:nvSpPr>
          <p:cNvPr id="22" name="Google Shape;22;p4"/>
          <p:cNvSpPr txBox="1">
            <a:spLocks noGrp="1"/>
          </p:cNvSpPr>
          <p:nvPr>
            <p:ph type="title"/>
          </p:nvPr>
        </p:nvSpPr>
        <p:spPr>
          <a:xfrm>
            <a:off x="304800" y="268224"/>
            <a:ext cx="5486400" cy="5991669"/>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chemeClr val="lt2"/>
              </a:buClr>
              <a:buSzPts val="2400"/>
              <a:buFont typeface="IBM Plex Sans"/>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6707933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365759" y="304802"/>
            <a:ext cx="10977828" cy="332399"/>
          </a:xfrm>
        </p:spPr>
        <p:txBody>
          <a:bodyPr/>
          <a:lstStyle/>
          <a:p>
            <a:r>
              <a:rPr lang="en-US"/>
              <a:t>Click to edit Master title style</a:t>
            </a:r>
          </a:p>
        </p:txBody>
      </p:sp>
    </p:spTree>
    <p:extLst>
      <p:ext uri="{BB962C8B-B14F-4D97-AF65-F5344CB8AC3E}">
        <p14:creationId xmlns:p14="http://schemas.microsoft.com/office/powerpoint/2010/main" val="162108361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IBM Cloud / © 2019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5956299" y="540363"/>
            <a:ext cx="5729895" cy="4916867"/>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p:blipFill>
        <p:spPr>
          <a:xfrm>
            <a:off x="9880913" y="6112935"/>
            <a:ext cx="2160569" cy="627264"/>
          </a:xfrm>
          <a:prstGeom prst="rect">
            <a:avLst/>
          </a:prstGeom>
        </p:spPr>
      </p:pic>
    </p:spTree>
    <p:extLst>
      <p:ext uri="{BB962C8B-B14F-4D97-AF65-F5344CB8AC3E}">
        <p14:creationId xmlns:p14="http://schemas.microsoft.com/office/powerpoint/2010/main" val="373159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36A-FA4D-CC4A-9FC5-77510B5DB0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D0F721-6FC1-F243-BD1F-64A4345322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F75A1B-4119-F848-969F-B97915C067B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DAD7E86-8981-3148-B15D-BB2B9AE67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D4179-C636-CD4E-9603-62BB48EF8977}"/>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22154922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7629466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22892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 2019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96643870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 2019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2748218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Tree>
    <p:extLst>
      <p:ext uri="{BB962C8B-B14F-4D97-AF65-F5344CB8AC3E}">
        <p14:creationId xmlns:p14="http://schemas.microsoft.com/office/powerpoint/2010/main" val="39218795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 2019 IBM Corporation</a:t>
            </a:r>
            <a:endParaRPr lang="en-US"/>
          </a:p>
        </p:txBody>
      </p:sp>
    </p:spTree>
    <p:extLst>
      <p:ext uri="{BB962C8B-B14F-4D97-AF65-F5344CB8AC3E}">
        <p14:creationId xmlns:p14="http://schemas.microsoft.com/office/powerpoint/2010/main" val="1300579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78630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48140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53850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5920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7B2D0-03BF-C543-954B-9AFCD59B2C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C5C8E1-7FE0-5F4C-8498-0A364161F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31742A-BE64-C543-A1E2-F28BEB284D2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09CB24B-F88B-5246-8A0A-0C3F023A1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5E5AC-604D-0A49-8EFB-41F6765940AD}"/>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39983476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46644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761760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46443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88988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48448992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Tree>
    <p:extLst>
      <p:ext uri="{BB962C8B-B14F-4D97-AF65-F5344CB8AC3E}">
        <p14:creationId xmlns:p14="http://schemas.microsoft.com/office/powerpoint/2010/main" val="37550035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Tree>
    <p:extLst>
      <p:ext uri="{BB962C8B-B14F-4D97-AF65-F5344CB8AC3E}">
        <p14:creationId xmlns:p14="http://schemas.microsoft.com/office/powerpoint/2010/main" val="250980023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Tree>
    <p:extLst>
      <p:ext uri="{BB962C8B-B14F-4D97-AF65-F5344CB8AC3E}">
        <p14:creationId xmlns:p14="http://schemas.microsoft.com/office/powerpoint/2010/main" val="253408616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0138890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 2019 IBM Corporation</a:t>
            </a:r>
            <a:endParaRPr lang="en-US"/>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01895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05145-9252-034F-B43B-3BB2562914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ADEFBA-1CDF-D248-AAEC-EAE582E05E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42A76F-C27B-444D-BAB3-94301404687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3F745FD-929E-3C4B-9B90-FEF0F17018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D1E58A-410B-FC4E-894A-BCAC7A604A3C}"/>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144723518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 2019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1960209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881350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 2019 IBM Corporation</a:t>
            </a:r>
            <a:endParaRPr lang="en-US"/>
          </a:p>
        </p:txBody>
      </p:sp>
    </p:spTree>
    <p:extLst>
      <p:ext uri="{BB962C8B-B14F-4D97-AF65-F5344CB8AC3E}">
        <p14:creationId xmlns:p14="http://schemas.microsoft.com/office/powerpoint/2010/main" val="312093989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 2019 IBM Corporation</a:t>
            </a:r>
            <a:endParaRPr lang="en-US"/>
          </a:p>
        </p:txBody>
      </p:sp>
    </p:spTree>
    <p:extLst>
      <p:ext uri="{BB962C8B-B14F-4D97-AF65-F5344CB8AC3E}">
        <p14:creationId xmlns:p14="http://schemas.microsoft.com/office/powerpoint/2010/main" val="374128749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027847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239535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782500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6850883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717086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1242174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12CF5-F71B-3440-A797-3F6DAE28AD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6A449B-295F-DF4B-AD90-85EC7B97DF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2F9B13-BAD5-FE43-AA21-BAA2E0CBA4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933FB7-8183-5745-A65B-F3ED37B6952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B4999D2-E722-9648-A349-63E0CA5B35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E8BEC0-0163-AF41-B3C0-E92162B2244C}"/>
              </a:ext>
            </a:extLst>
          </p:cNvPr>
          <p:cNvSpPr>
            <a:spLocks noGrp="1"/>
          </p:cNvSpPr>
          <p:nvPr>
            <p:ph type="sldNum" sz="quarter" idx="12"/>
          </p:nvPr>
        </p:nvSpPr>
        <p:spPr/>
        <p:txBody>
          <a:bodyPr/>
          <a:lstStyle/>
          <a:p>
            <a:fld id="{12126A75-34C6-0B4A-A0AA-4FE5C5B423F3}" type="slidenum">
              <a:rPr lang="en-US" smtClean="0"/>
              <a:t>‹#›</a:t>
            </a:fld>
            <a:endParaRPr lang="en-US"/>
          </a:p>
        </p:txBody>
      </p:sp>
    </p:spTree>
    <p:extLst>
      <p:ext uri="{BB962C8B-B14F-4D97-AF65-F5344CB8AC3E}">
        <p14:creationId xmlns:p14="http://schemas.microsoft.com/office/powerpoint/2010/main" val="17859157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Tree>
    <p:extLst>
      <p:ext uri="{BB962C8B-B14F-4D97-AF65-F5344CB8AC3E}">
        <p14:creationId xmlns:p14="http://schemas.microsoft.com/office/powerpoint/2010/main" val="294013751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43993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193784357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358858405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1_Divider (with page contents)">
    <p:spTree>
      <p:nvGrpSpPr>
        <p:cNvPr id="1" name=""/>
        <p:cNvGrpSpPr/>
        <p:nvPr/>
      </p:nvGrpSpPr>
      <p:grpSpPr>
        <a:xfrm>
          <a:off x="0" y="0"/>
          <a:ext cx="0" cy="0"/>
          <a:chOff x="0" y="0"/>
          <a:chExt cx="0" cy="0"/>
        </a:xfrm>
      </p:grpSpPr>
      <p:sp>
        <p:nvSpPr>
          <p:cNvPr id="28" name="Title Text"/>
          <p:cNvSpPr txBox="1">
            <a:spLocks noGrp="1"/>
          </p:cNvSpPr>
          <p:nvPr>
            <p:ph type="title"/>
          </p:nvPr>
        </p:nvSpPr>
        <p:spPr>
          <a:xfrm>
            <a:off x="304800" y="268224"/>
            <a:ext cx="5486400" cy="1140968"/>
          </a:xfrm>
          <a:prstGeom prst="rect">
            <a:avLst/>
          </a:prstGeom>
        </p:spPr>
        <p:txBody>
          <a:bodyPr>
            <a:normAutofit/>
          </a:bodyPr>
          <a:lstStyle/>
          <a:p>
            <a:r>
              <a:t>Title Text</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0" name="Body Level One…"/>
          <p:cNvSpPr txBox="1">
            <a:spLocks noGrp="1"/>
          </p:cNvSpPr>
          <p:nvPr>
            <p:ph type="body" sz="half" idx="1"/>
          </p:nvPr>
        </p:nvSpPr>
        <p:spPr>
          <a:xfrm>
            <a:off x="304800" y="1498600"/>
            <a:ext cx="5486400" cy="4779264"/>
          </a:xfrm>
          <a:prstGeom prst="rect">
            <a:avLst/>
          </a:prstGeom>
        </p:spPr>
        <p:txBody>
          <a:bodyPr>
            <a:normAutofit/>
          </a:bodyPr>
          <a:lstStyle>
            <a:lvl1pPr>
              <a:spcBef>
                <a:spcPts val="0"/>
              </a:spcBef>
              <a:tabLst>
                <a:tab pos="5350800" algn="r"/>
              </a:tabLst>
            </a:lvl1pPr>
            <a:lvl2pPr marL="0" indent="0">
              <a:spcBef>
                <a:spcPts val="0"/>
              </a:spcBef>
              <a:buSzTx/>
              <a:buNone/>
              <a:tabLst>
                <a:tab pos="5350800" algn="r"/>
              </a:tabLst>
            </a:lvl2pPr>
            <a:lvl3pPr marL="0" indent="0">
              <a:spcBef>
                <a:spcPts val="0"/>
              </a:spcBef>
              <a:buSzTx/>
              <a:buNone/>
              <a:tabLst>
                <a:tab pos="5350800" algn="r"/>
              </a:tabLst>
            </a:lvl3pPr>
            <a:lvl4pPr marL="0" indent="0">
              <a:spcBef>
                <a:spcPts val="0"/>
              </a:spcBef>
              <a:buSzTx/>
              <a:buNone/>
              <a:tabLst>
                <a:tab pos="5350800" algn="r"/>
              </a:tabLst>
            </a:lvl4pPr>
            <a:lvl5pPr marL="0" indent="0">
              <a:spcBef>
                <a:spcPts val="0"/>
              </a:spcBef>
              <a:buSzTx/>
              <a:buNone/>
              <a:tabLst>
                <a:tab pos="5350800" algn="r"/>
              </a:tabLst>
            </a:lvl5pPr>
          </a:lstStyle>
          <a:p>
            <a:r>
              <a:t>Body Level One</a:t>
            </a:r>
          </a:p>
          <a:p>
            <a:pPr lvl="1"/>
            <a:r>
              <a:t>Body Level Two</a:t>
            </a:r>
          </a:p>
          <a:p>
            <a:pPr lvl="2"/>
            <a:r>
              <a:t>Body Level Three</a:t>
            </a:r>
          </a:p>
          <a:p>
            <a:pPr lvl="3"/>
            <a:r>
              <a:t>Body Level Four</a:t>
            </a:r>
          </a:p>
          <a:p>
            <a:pPr lvl="4"/>
            <a:r>
              <a:t>Body Level Five</a:t>
            </a:r>
          </a:p>
        </p:txBody>
      </p:sp>
      <p:sp>
        <p:nvSpPr>
          <p:cNvPr id="31" name="Text Placeholder 6"/>
          <p:cNvSpPr>
            <a:spLocks noGrp="1"/>
          </p:cNvSpPr>
          <p:nvPr>
            <p:ph type="body" sz="half" idx="13"/>
          </p:nvPr>
        </p:nvSpPr>
        <p:spPr>
          <a:xfrm>
            <a:off x="6400800" y="1498600"/>
            <a:ext cx="5486400" cy="4779264"/>
          </a:xfrm>
          <a:prstGeom prst="rect">
            <a:avLst/>
          </a:prstGeom>
        </p:spPr>
        <p:txBody>
          <a:bodyPr>
            <a:normAutofit/>
          </a:bodyPr>
          <a:lstStyle>
            <a:lvl1pPr>
              <a:tabLst>
                <a:tab pos="5350800" algn="r"/>
              </a:tabLst>
              <a:defRPr/>
            </a:lvl1pPr>
          </a:lstStyle>
          <a:p>
            <a:pPr>
              <a:tabLst>
                <a:tab pos="4013200" algn="r"/>
              </a:tabLst>
            </a:pPr>
            <a:endParaRPr/>
          </a:p>
        </p:txBody>
      </p:sp>
    </p:spTree>
    <p:extLst>
      <p:ext uri="{BB962C8B-B14F-4D97-AF65-F5344CB8AC3E}">
        <p14:creationId xmlns:p14="http://schemas.microsoft.com/office/powerpoint/2010/main" val="273464443"/>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0186105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2435734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7099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a:t>Edit Master text styles</a:t>
            </a:r>
          </a:p>
        </p:txBody>
      </p:sp>
    </p:spTree>
    <p:extLst>
      <p:ext uri="{BB962C8B-B14F-4D97-AF65-F5344CB8AC3E}">
        <p14:creationId xmlns:p14="http://schemas.microsoft.com/office/powerpoint/2010/main" val="417474621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8800" b="1"/>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Tree>
    <p:extLst>
      <p:ext uri="{BB962C8B-B14F-4D97-AF65-F5344CB8AC3E}">
        <p14:creationId xmlns:p14="http://schemas.microsoft.com/office/powerpoint/2010/main" val="17541066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61.xml"/><Relationship Id="rId3" Type="http://schemas.openxmlformats.org/officeDocument/2006/relationships/slideLayout" Target="../slideLayouts/slideLayout256.xml"/><Relationship Id="rId7" Type="http://schemas.openxmlformats.org/officeDocument/2006/relationships/slideLayout" Target="../slideLayouts/slideLayout260.xml"/><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5" Type="http://schemas.openxmlformats.org/officeDocument/2006/relationships/slideLayout" Target="../slideLayouts/slideLayout258.xml"/><Relationship Id="rId4" Type="http://schemas.openxmlformats.org/officeDocument/2006/relationships/slideLayout" Target="../slideLayouts/slideLayout257.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69.xml"/><Relationship Id="rId3" Type="http://schemas.openxmlformats.org/officeDocument/2006/relationships/slideLayout" Target="../slideLayouts/slideLayout264.xml"/><Relationship Id="rId7" Type="http://schemas.openxmlformats.org/officeDocument/2006/relationships/slideLayout" Target="../slideLayouts/slideLayout268.xml"/><Relationship Id="rId2" Type="http://schemas.openxmlformats.org/officeDocument/2006/relationships/slideLayout" Target="../slideLayouts/slideLayout263.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theme" Target="../theme/theme11.xml"/><Relationship Id="rId5" Type="http://schemas.openxmlformats.org/officeDocument/2006/relationships/slideLayout" Target="../slideLayouts/slideLayout266.xml"/><Relationship Id="rId10" Type="http://schemas.openxmlformats.org/officeDocument/2006/relationships/slideLayout" Target="../slideLayouts/slideLayout271.xml"/><Relationship Id="rId4" Type="http://schemas.openxmlformats.org/officeDocument/2006/relationships/slideLayout" Target="../slideLayouts/slideLayout265.xml"/><Relationship Id="rId9" Type="http://schemas.openxmlformats.org/officeDocument/2006/relationships/slideLayout" Target="../slideLayouts/slideLayout270.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26" Type="http://schemas.openxmlformats.org/officeDocument/2006/relationships/slideLayout" Target="../slideLayouts/slideLayout297.xml"/><Relationship Id="rId39" Type="http://schemas.openxmlformats.org/officeDocument/2006/relationships/theme" Target="../theme/theme12.xml"/><Relationship Id="rId21" Type="http://schemas.openxmlformats.org/officeDocument/2006/relationships/slideLayout" Target="../slideLayouts/slideLayout292.xml"/><Relationship Id="rId34" Type="http://schemas.openxmlformats.org/officeDocument/2006/relationships/slideLayout" Target="../slideLayouts/slideLayout305.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5" Type="http://schemas.openxmlformats.org/officeDocument/2006/relationships/slideLayout" Target="../slideLayouts/slideLayout296.xml"/><Relationship Id="rId33" Type="http://schemas.openxmlformats.org/officeDocument/2006/relationships/slideLayout" Target="../slideLayouts/slideLayout304.xml"/><Relationship Id="rId38" Type="http://schemas.openxmlformats.org/officeDocument/2006/relationships/slideLayout" Target="../slideLayouts/slideLayout309.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29" Type="http://schemas.openxmlformats.org/officeDocument/2006/relationships/slideLayout" Target="../slideLayouts/slideLayout300.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24" Type="http://schemas.openxmlformats.org/officeDocument/2006/relationships/slideLayout" Target="../slideLayouts/slideLayout295.xml"/><Relationship Id="rId32" Type="http://schemas.openxmlformats.org/officeDocument/2006/relationships/slideLayout" Target="../slideLayouts/slideLayout303.xml"/><Relationship Id="rId37" Type="http://schemas.openxmlformats.org/officeDocument/2006/relationships/slideLayout" Target="../slideLayouts/slideLayout308.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23" Type="http://schemas.openxmlformats.org/officeDocument/2006/relationships/slideLayout" Target="../slideLayouts/slideLayout294.xml"/><Relationship Id="rId28" Type="http://schemas.openxmlformats.org/officeDocument/2006/relationships/slideLayout" Target="../slideLayouts/slideLayout299.xml"/><Relationship Id="rId36" Type="http://schemas.openxmlformats.org/officeDocument/2006/relationships/slideLayout" Target="../slideLayouts/slideLayout307.xml"/><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31" Type="http://schemas.openxmlformats.org/officeDocument/2006/relationships/slideLayout" Target="../slideLayouts/slideLayout302.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 Id="rId22" Type="http://schemas.openxmlformats.org/officeDocument/2006/relationships/slideLayout" Target="../slideLayouts/slideLayout293.xml"/><Relationship Id="rId27" Type="http://schemas.openxmlformats.org/officeDocument/2006/relationships/slideLayout" Target="../slideLayouts/slideLayout298.xml"/><Relationship Id="rId30" Type="http://schemas.openxmlformats.org/officeDocument/2006/relationships/slideLayout" Target="../slideLayouts/slideLayout301.xml"/><Relationship Id="rId35" Type="http://schemas.openxmlformats.org/officeDocument/2006/relationships/slideLayout" Target="../slideLayouts/slideLayout306.xml"/><Relationship Id="rId8" Type="http://schemas.openxmlformats.org/officeDocument/2006/relationships/slideLayout" Target="../slideLayouts/slideLayout279.xml"/><Relationship Id="rId3" Type="http://schemas.openxmlformats.org/officeDocument/2006/relationships/slideLayout" Target="../slideLayouts/slideLayout27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17.xml"/><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3" Type="http://schemas.openxmlformats.org/officeDocument/2006/relationships/slideLayout" Target="../slideLayouts/slideLayout312.xml"/><Relationship Id="rId21" Type="http://schemas.openxmlformats.org/officeDocument/2006/relationships/theme" Target="../theme/theme13.xml"/><Relationship Id="rId7" Type="http://schemas.openxmlformats.org/officeDocument/2006/relationships/slideLayout" Target="../slideLayouts/slideLayout316.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 Type="http://schemas.openxmlformats.org/officeDocument/2006/relationships/slideLayout" Target="../slideLayouts/slideLayout311.xml"/><Relationship Id="rId16" Type="http://schemas.openxmlformats.org/officeDocument/2006/relationships/slideLayout" Target="../slideLayouts/slideLayout325.xml"/><Relationship Id="rId20" Type="http://schemas.openxmlformats.org/officeDocument/2006/relationships/slideLayout" Target="../slideLayouts/slideLayout329.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5" Type="http://schemas.openxmlformats.org/officeDocument/2006/relationships/slideLayout" Target="../slideLayouts/slideLayout314.xml"/><Relationship Id="rId15" Type="http://schemas.openxmlformats.org/officeDocument/2006/relationships/slideLayout" Target="../slideLayouts/slideLayout324.xml"/><Relationship Id="rId10" Type="http://schemas.openxmlformats.org/officeDocument/2006/relationships/slideLayout" Target="../slideLayouts/slideLayout319.xml"/><Relationship Id="rId19" Type="http://schemas.openxmlformats.org/officeDocument/2006/relationships/slideLayout" Target="../slideLayouts/slideLayout328.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37.xml"/><Relationship Id="rId13" Type="http://schemas.openxmlformats.org/officeDocument/2006/relationships/slideLayout" Target="../slideLayouts/slideLayout342.xml"/><Relationship Id="rId18" Type="http://schemas.openxmlformats.org/officeDocument/2006/relationships/slideLayout" Target="../slideLayouts/slideLayout347.xml"/><Relationship Id="rId3" Type="http://schemas.openxmlformats.org/officeDocument/2006/relationships/slideLayout" Target="../slideLayouts/slideLayout332.xml"/><Relationship Id="rId7" Type="http://schemas.openxmlformats.org/officeDocument/2006/relationships/slideLayout" Target="../slideLayouts/slideLayout336.xml"/><Relationship Id="rId12" Type="http://schemas.openxmlformats.org/officeDocument/2006/relationships/slideLayout" Target="../slideLayouts/slideLayout341.xml"/><Relationship Id="rId17" Type="http://schemas.openxmlformats.org/officeDocument/2006/relationships/slideLayout" Target="../slideLayouts/slideLayout346.xml"/><Relationship Id="rId2" Type="http://schemas.openxmlformats.org/officeDocument/2006/relationships/slideLayout" Target="../slideLayouts/slideLayout331.xml"/><Relationship Id="rId16" Type="http://schemas.openxmlformats.org/officeDocument/2006/relationships/slideLayout" Target="../slideLayouts/slideLayout345.xml"/><Relationship Id="rId20" Type="http://schemas.openxmlformats.org/officeDocument/2006/relationships/theme" Target="../theme/theme14.xml"/><Relationship Id="rId1" Type="http://schemas.openxmlformats.org/officeDocument/2006/relationships/slideLayout" Target="../slideLayouts/slideLayout330.xml"/><Relationship Id="rId6" Type="http://schemas.openxmlformats.org/officeDocument/2006/relationships/slideLayout" Target="../slideLayouts/slideLayout335.xml"/><Relationship Id="rId11" Type="http://schemas.openxmlformats.org/officeDocument/2006/relationships/slideLayout" Target="../slideLayouts/slideLayout340.xml"/><Relationship Id="rId5" Type="http://schemas.openxmlformats.org/officeDocument/2006/relationships/slideLayout" Target="../slideLayouts/slideLayout334.xml"/><Relationship Id="rId15" Type="http://schemas.openxmlformats.org/officeDocument/2006/relationships/slideLayout" Target="../slideLayouts/slideLayout344.xml"/><Relationship Id="rId10" Type="http://schemas.openxmlformats.org/officeDocument/2006/relationships/slideLayout" Target="../slideLayouts/slideLayout339.xml"/><Relationship Id="rId19" Type="http://schemas.openxmlformats.org/officeDocument/2006/relationships/slideLayout" Target="../slideLayouts/slideLayout348.xml"/><Relationship Id="rId4" Type="http://schemas.openxmlformats.org/officeDocument/2006/relationships/slideLayout" Target="../slideLayouts/slideLayout333.xml"/><Relationship Id="rId9" Type="http://schemas.openxmlformats.org/officeDocument/2006/relationships/slideLayout" Target="../slideLayouts/slideLayout338.xml"/><Relationship Id="rId14" Type="http://schemas.openxmlformats.org/officeDocument/2006/relationships/slideLayout" Target="../slideLayouts/slideLayout34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56.xml"/><Relationship Id="rId13" Type="http://schemas.openxmlformats.org/officeDocument/2006/relationships/slideLayout" Target="../slideLayouts/slideLayout361.xml"/><Relationship Id="rId3" Type="http://schemas.openxmlformats.org/officeDocument/2006/relationships/slideLayout" Target="../slideLayouts/slideLayout351.xml"/><Relationship Id="rId7" Type="http://schemas.openxmlformats.org/officeDocument/2006/relationships/slideLayout" Target="../slideLayouts/slideLayout355.xml"/><Relationship Id="rId12" Type="http://schemas.openxmlformats.org/officeDocument/2006/relationships/slideLayout" Target="../slideLayouts/slideLayout360.xml"/><Relationship Id="rId17" Type="http://schemas.openxmlformats.org/officeDocument/2006/relationships/theme" Target="../theme/theme15.xml"/><Relationship Id="rId2" Type="http://schemas.openxmlformats.org/officeDocument/2006/relationships/slideLayout" Target="../slideLayouts/slideLayout350.xml"/><Relationship Id="rId16" Type="http://schemas.openxmlformats.org/officeDocument/2006/relationships/slideLayout" Target="../slideLayouts/slideLayout364.xml"/><Relationship Id="rId1" Type="http://schemas.openxmlformats.org/officeDocument/2006/relationships/slideLayout" Target="../slideLayouts/slideLayout349.xml"/><Relationship Id="rId6" Type="http://schemas.openxmlformats.org/officeDocument/2006/relationships/slideLayout" Target="../slideLayouts/slideLayout354.xml"/><Relationship Id="rId11" Type="http://schemas.openxmlformats.org/officeDocument/2006/relationships/slideLayout" Target="../slideLayouts/slideLayout359.xml"/><Relationship Id="rId5" Type="http://schemas.openxmlformats.org/officeDocument/2006/relationships/slideLayout" Target="../slideLayouts/slideLayout353.xml"/><Relationship Id="rId15" Type="http://schemas.openxmlformats.org/officeDocument/2006/relationships/slideLayout" Target="../slideLayouts/slideLayout363.xml"/><Relationship Id="rId10" Type="http://schemas.openxmlformats.org/officeDocument/2006/relationships/slideLayout" Target="../slideLayouts/slideLayout358.xml"/><Relationship Id="rId4" Type="http://schemas.openxmlformats.org/officeDocument/2006/relationships/slideLayout" Target="../slideLayouts/slideLayout352.xml"/><Relationship Id="rId9" Type="http://schemas.openxmlformats.org/officeDocument/2006/relationships/slideLayout" Target="../slideLayouts/slideLayout357.xml"/><Relationship Id="rId14" Type="http://schemas.openxmlformats.org/officeDocument/2006/relationships/slideLayout" Target="../slideLayouts/slideLayout36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72.xml"/><Relationship Id="rId13" Type="http://schemas.openxmlformats.org/officeDocument/2006/relationships/image" Target="../media/image21.png"/><Relationship Id="rId3" Type="http://schemas.openxmlformats.org/officeDocument/2006/relationships/slideLayout" Target="../slideLayouts/slideLayout367.xml"/><Relationship Id="rId7" Type="http://schemas.openxmlformats.org/officeDocument/2006/relationships/slideLayout" Target="../slideLayouts/slideLayout371.xml"/><Relationship Id="rId12" Type="http://schemas.openxmlformats.org/officeDocument/2006/relationships/theme" Target="../theme/theme16.xml"/><Relationship Id="rId2" Type="http://schemas.openxmlformats.org/officeDocument/2006/relationships/slideLayout" Target="../slideLayouts/slideLayout366.xml"/><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5" Type="http://schemas.openxmlformats.org/officeDocument/2006/relationships/slideLayout" Target="../slideLayouts/slideLayout369.xml"/><Relationship Id="rId10" Type="http://schemas.openxmlformats.org/officeDocument/2006/relationships/slideLayout" Target="../slideLayouts/slideLayout374.xml"/><Relationship Id="rId4" Type="http://schemas.openxmlformats.org/officeDocument/2006/relationships/slideLayout" Target="../slideLayouts/slideLayout368.xml"/><Relationship Id="rId9" Type="http://schemas.openxmlformats.org/officeDocument/2006/relationships/slideLayout" Target="../slideLayouts/slideLayout373.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26" Type="http://schemas.openxmlformats.org/officeDocument/2006/relationships/slideLayout" Target="../slideLayouts/slideLayout401.xml"/><Relationship Id="rId21" Type="http://schemas.openxmlformats.org/officeDocument/2006/relationships/slideLayout" Target="../slideLayouts/slideLayout396.xml"/><Relationship Id="rId34" Type="http://schemas.openxmlformats.org/officeDocument/2006/relationships/slideLayout" Target="../slideLayouts/slideLayout409.xml"/><Relationship Id="rId7" Type="http://schemas.openxmlformats.org/officeDocument/2006/relationships/slideLayout" Target="../slideLayouts/slideLayout382.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5" Type="http://schemas.openxmlformats.org/officeDocument/2006/relationships/slideLayout" Target="../slideLayouts/slideLayout400.xml"/><Relationship Id="rId33" Type="http://schemas.openxmlformats.org/officeDocument/2006/relationships/slideLayout" Target="../slideLayouts/slideLayout408.xml"/><Relationship Id="rId38" Type="http://schemas.openxmlformats.org/officeDocument/2006/relationships/theme" Target="../theme/theme17.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slideLayout" Target="../slideLayouts/slideLayout395.xml"/><Relationship Id="rId29" Type="http://schemas.openxmlformats.org/officeDocument/2006/relationships/slideLayout" Target="../slideLayouts/slideLayout404.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24" Type="http://schemas.openxmlformats.org/officeDocument/2006/relationships/slideLayout" Target="../slideLayouts/slideLayout399.xml"/><Relationship Id="rId32" Type="http://schemas.openxmlformats.org/officeDocument/2006/relationships/slideLayout" Target="../slideLayouts/slideLayout407.xml"/><Relationship Id="rId37" Type="http://schemas.openxmlformats.org/officeDocument/2006/relationships/slideLayout" Target="../slideLayouts/slideLayout412.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23" Type="http://schemas.openxmlformats.org/officeDocument/2006/relationships/slideLayout" Target="../slideLayouts/slideLayout398.xml"/><Relationship Id="rId28" Type="http://schemas.openxmlformats.org/officeDocument/2006/relationships/slideLayout" Target="../slideLayouts/slideLayout403.xml"/><Relationship Id="rId36" Type="http://schemas.openxmlformats.org/officeDocument/2006/relationships/slideLayout" Target="../slideLayouts/slideLayout411.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31" Type="http://schemas.openxmlformats.org/officeDocument/2006/relationships/slideLayout" Target="../slideLayouts/slideLayout406.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 Id="rId22" Type="http://schemas.openxmlformats.org/officeDocument/2006/relationships/slideLayout" Target="../slideLayouts/slideLayout397.xml"/><Relationship Id="rId27" Type="http://schemas.openxmlformats.org/officeDocument/2006/relationships/slideLayout" Target="../slideLayouts/slideLayout402.xml"/><Relationship Id="rId30" Type="http://schemas.openxmlformats.org/officeDocument/2006/relationships/slideLayout" Target="../slideLayouts/slideLayout405.xml"/><Relationship Id="rId35" Type="http://schemas.openxmlformats.org/officeDocument/2006/relationships/slideLayout" Target="../slideLayouts/slideLayout410.xml"/><Relationship Id="rId8" Type="http://schemas.openxmlformats.org/officeDocument/2006/relationships/slideLayout" Target="../slideLayouts/slideLayout383.xml"/><Relationship Id="rId3" Type="http://schemas.openxmlformats.org/officeDocument/2006/relationships/slideLayout" Target="../slideLayouts/slideLayout37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20.xml"/><Relationship Id="rId13" Type="http://schemas.openxmlformats.org/officeDocument/2006/relationships/slideLayout" Target="../slideLayouts/slideLayout425.xml"/><Relationship Id="rId3" Type="http://schemas.openxmlformats.org/officeDocument/2006/relationships/slideLayout" Target="../slideLayouts/slideLayout415.xml"/><Relationship Id="rId7" Type="http://schemas.openxmlformats.org/officeDocument/2006/relationships/slideLayout" Target="../slideLayouts/slideLayout419.xml"/><Relationship Id="rId12" Type="http://schemas.openxmlformats.org/officeDocument/2006/relationships/slideLayout" Target="../slideLayouts/slideLayout424.xml"/><Relationship Id="rId17" Type="http://schemas.openxmlformats.org/officeDocument/2006/relationships/image" Target="../media/image26.jpeg"/><Relationship Id="rId2" Type="http://schemas.openxmlformats.org/officeDocument/2006/relationships/slideLayout" Target="../slideLayouts/slideLayout414.xml"/><Relationship Id="rId16" Type="http://schemas.openxmlformats.org/officeDocument/2006/relationships/image" Target="../media/image25.png"/><Relationship Id="rId1" Type="http://schemas.openxmlformats.org/officeDocument/2006/relationships/slideLayout" Target="../slideLayouts/slideLayout413.xml"/><Relationship Id="rId6" Type="http://schemas.openxmlformats.org/officeDocument/2006/relationships/slideLayout" Target="../slideLayouts/slideLayout418.xml"/><Relationship Id="rId11" Type="http://schemas.openxmlformats.org/officeDocument/2006/relationships/slideLayout" Target="../slideLayouts/slideLayout423.xml"/><Relationship Id="rId5" Type="http://schemas.openxmlformats.org/officeDocument/2006/relationships/slideLayout" Target="../slideLayouts/slideLayout417.xml"/><Relationship Id="rId15" Type="http://schemas.openxmlformats.org/officeDocument/2006/relationships/theme" Target="../theme/theme18.xml"/><Relationship Id="rId10" Type="http://schemas.openxmlformats.org/officeDocument/2006/relationships/slideLayout" Target="../slideLayouts/slideLayout422.xml"/><Relationship Id="rId4" Type="http://schemas.openxmlformats.org/officeDocument/2006/relationships/slideLayout" Target="../slideLayouts/slideLayout416.xml"/><Relationship Id="rId9" Type="http://schemas.openxmlformats.org/officeDocument/2006/relationships/slideLayout" Target="../slideLayouts/slideLayout421.xml"/><Relationship Id="rId14" Type="http://schemas.openxmlformats.org/officeDocument/2006/relationships/slideLayout" Target="../slideLayouts/slideLayout42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slideLayout" Target="../slideLayouts/slideLayout57.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41" Type="http://schemas.openxmlformats.org/officeDocument/2006/relationships/theme" Target="../theme/theme3.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8" Type="http://schemas.openxmlformats.org/officeDocument/2006/relationships/slideLayout" Target="../slideLayouts/slideLayout26.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37" Type="http://schemas.openxmlformats.org/officeDocument/2006/relationships/theme" Target="../theme/theme4.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slideLayout" Target="../slideLayouts/slideLayout9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 Id="rId8" Type="http://schemas.openxmlformats.org/officeDocument/2006/relationships/slideLayout" Target="../slideLayouts/slideLayout66.xml"/><Relationship Id="rId3"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34" Type="http://schemas.openxmlformats.org/officeDocument/2006/relationships/slideLayout" Target="../slideLayouts/slideLayout128.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33" Type="http://schemas.openxmlformats.org/officeDocument/2006/relationships/slideLayout" Target="../slideLayouts/slideLayout127.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32" Type="http://schemas.openxmlformats.org/officeDocument/2006/relationships/slideLayout" Target="../slideLayouts/slideLayout126.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slideLayout" Target="../slideLayouts/slideLayout125.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slideLayout" Target="../slideLayouts/slideLayout124.xml"/><Relationship Id="rId35" Type="http://schemas.openxmlformats.org/officeDocument/2006/relationships/theme" Target="../theme/theme5.xml"/><Relationship Id="rId8" Type="http://schemas.openxmlformats.org/officeDocument/2006/relationships/slideLayout" Target="../slideLayouts/slideLayout10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21" Type="http://schemas.openxmlformats.org/officeDocument/2006/relationships/slideLayout" Target="../slideLayouts/slideLayout149.xml"/><Relationship Id="rId34" Type="http://schemas.openxmlformats.org/officeDocument/2006/relationships/slideLayout" Target="../slideLayouts/slideLayout162.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38" Type="http://schemas.openxmlformats.org/officeDocument/2006/relationships/theme" Target="../theme/theme6.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37" Type="http://schemas.openxmlformats.org/officeDocument/2006/relationships/slideLayout" Target="../slideLayouts/slideLayout165.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36" Type="http://schemas.openxmlformats.org/officeDocument/2006/relationships/slideLayout" Target="../slideLayouts/slideLayout164.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slideLayout" Target="../slideLayouts/slideLayout163.xml"/><Relationship Id="rId8" Type="http://schemas.openxmlformats.org/officeDocument/2006/relationships/slideLayout" Target="../slideLayouts/slideLayout136.xml"/><Relationship Id="rId3" Type="http://schemas.openxmlformats.org/officeDocument/2006/relationships/slideLayout" Target="../slideLayouts/slideLayout13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9" Type="http://schemas.openxmlformats.org/officeDocument/2006/relationships/slideLayout" Target="../slideLayouts/slideLayout204.xml"/><Relationship Id="rId21" Type="http://schemas.openxmlformats.org/officeDocument/2006/relationships/slideLayout" Target="../slideLayouts/slideLayout186.xml"/><Relationship Id="rId34" Type="http://schemas.openxmlformats.org/officeDocument/2006/relationships/slideLayout" Target="../slideLayouts/slideLayout199.xml"/><Relationship Id="rId42" Type="http://schemas.openxmlformats.org/officeDocument/2006/relationships/slideLayout" Target="../slideLayouts/slideLayout207.xml"/><Relationship Id="rId7" Type="http://schemas.openxmlformats.org/officeDocument/2006/relationships/slideLayout" Target="../slideLayouts/slideLayout17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9" Type="http://schemas.openxmlformats.org/officeDocument/2006/relationships/slideLayout" Target="../slideLayouts/slideLayout194.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slideLayout" Target="../slideLayouts/slideLayout197.xml"/><Relationship Id="rId37" Type="http://schemas.openxmlformats.org/officeDocument/2006/relationships/slideLayout" Target="../slideLayouts/slideLayout202.xml"/><Relationship Id="rId40" Type="http://schemas.openxmlformats.org/officeDocument/2006/relationships/slideLayout" Target="../slideLayouts/slideLayout205.xml"/><Relationship Id="rId45" Type="http://schemas.openxmlformats.org/officeDocument/2006/relationships/theme" Target="../theme/theme7.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36" Type="http://schemas.openxmlformats.org/officeDocument/2006/relationships/slideLayout" Target="../slideLayouts/slideLayout201.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31" Type="http://schemas.openxmlformats.org/officeDocument/2006/relationships/slideLayout" Target="../slideLayouts/slideLayout196.xml"/><Relationship Id="rId44" Type="http://schemas.openxmlformats.org/officeDocument/2006/relationships/slideLayout" Target="../slideLayouts/slideLayout209.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 Id="rId35" Type="http://schemas.openxmlformats.org/officeDocument/2006/relationships/slideLayout" Target="../slideLayouts/slideLayout200.xml"/><Relationship Id="rId43" Type="http://schemas.openxmlformats.org/officeDocument/2006/relationships/slideLayout" Target="../slideLayouts/slideLayout208.xml"/><Relationship Id="rId8" Type="http://schemas.openxmlformats.org/officeDocument/2006/relationships/slideLayout" Target="../slideLayouts/slideLayout173.xml"/><Relationship Id="rId3" Type="http://schemas.openxmlformats.org/officeDocument/2006/relationships/slideLayout" Target="../slideLayouts/slideLayout168.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33" Type="http://schemas.openxmlformats.org/officeDocument/2006/relationships/slideLayout" Target="../slideLayouts/slideLayout198.xml"/><Relationship Id="rId38" Type="http://schemas.openxmlformats.org/officeDocument/2006/relationships/slideLayout" Target="../slideLayouts/slideLayout203.xml"/><Relationship Id="rId20" Type="http://schemas.openxmlformats.org/officeDocument/2006/relationships/slideLayout" Target="../slideLayouts/slideLayout185.xml"/><Relationship Id="rId41" Type="http://schemas.openxmlformats.org/officeDocument/2006/relationships/slideLayout" Target="../slideLayouts/slideLayout20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34" Type="http://schemas.openxmlformats.org/officeDocument/2006/relationships/slideLayout" Target="../slideLayouts/slideLayout243.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33" Type="http://schemas.openxmlformats.org/officeDocument/2006/relationships/slideLayout" Target="../slideLayouts/slideLayout242.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29" Type="http://schemas.openxmlformats.org/officeDocument/2006/relationships/slideLayout" Target="../slideLayouts/slideLayout238.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32" Type="http://schemas.openxmlformats.org/officeDocument/2006/relationships/slideLayout" Target="../slideLayouts/slideLayout241.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slideLayout" Target="../slideLayouts/slideLayout237.xml"/><Relationship Id="rId36" Type="http://schemas.openxmlformats.org/officeDocument/2006/relationships/theme" Target="../theme/theme8.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31" Type="http://schemas.openxmlformats.org/officeDocument/2006/relationships/slideLayout" Target="../slideLayouts/slideLayout240.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 Id="rId30" Type="http://schemas.openxmlformats.org/officeDocument/2006/relationships/slideLayout" Target="../slideLayouts/slideLayout239.xml"/><Relationship Id="rId35" Type="http://schemas.openxmlformats.org/officeDocument/2006/relationships/slideLayout" Target="../slideLayouts/slideLayout244.xml"/><Relationship Id="rId8" Type="http://schemas.openxmlformats.org/officeDocument/2006/relationships/slideLayout" Target="../slideLayouts/slideLayout21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2.xml"/><Relationship Id="rId3" Type="http://schemas.openxmlformats.org/officeDocument/2006/relationships/slideLayout" Target="../slideLayouts/slideLayout247.xml"/><Relationship Id="rId7" Type="http://schemas.openxmlformats.org/officeDocument/2006/relationships/slideLayout" Target="../slideLayouts/slideLayout251.xml"/><Relationship Id="rId2" Type="http://schemas.openxmlformats.org/officeDocument/2006/relationships/slideLayout" Target="../slideLayouts/slideLayout246.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5" Type="http://schemas.openxmlformats.org/officeDocument/2006/relationships/slideLayout" Target="../slideLayouts/slideLayout249.xml"/><Relationship Id="rId10" Type="http://schemas.openxmlformats.org/officeDocument/2006/relationships/theme" Target="../theme/theme9.xml"/><Relationship Id="rId4" Type="http://schemas.openxmlformats.org/officeDocument/2006/relationships/slideLayout" Target="../slideLayouts/slideLayout248.xml"/><Relationship Id="rId9" Type="http://schemas.openxmlformats.org/officeDocument/2006/relationships/slideLayout" Target="../slideLayouts/slideLayout2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4"/>
          <p:cNvSpPr>
            <a:spLocks noGrp="1" noChangeArrowheads="1"/>
          </p:cNvSpPr>
          <p:nvPr>
            <p:ph type="title"/>
          </p:nvPr>
        </p:nvSpPr>
        <p:spPr bwMode="auto">
          <a:xfrm>
            <a:off x="366713" y="457200"/>
            <a:ext cx="11458575"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AU" altLang="en-US" dirty="0"/>
              <a:t>Main Slide Title</a:t>
            </a:r>
          </a:p>
        </p:txBody>
      </p:sp>
      <p:sp>
        <p:nvSpPr>
          <p:cNvPr id="1027" name="Rectangle 5"/>
          <p:cNvSpPr>
            <a:spLocks noGrp="1" noChangeArrowheads="1"/>
          </p:cNvSpPr>
          <p:nvPr>
            <p:ph type="body" idx="1"/>
          </p:nvPr>
        </p:nvSpPr>
        <p:spPr bwMode="auto">
          <a:xfrm>
            <a:off x="366713" y="1371600"/>
            <a:ext cx="11458575" cy="502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AU" altLang="en-US" dirty="0"/>
              <a:t>Level One</a:t>
            </a:r>
          </a:p>
          <a:p>
            <a:pPr lvl="1"/>
            <a:r>
              <a:rPr lang="en-AU" altLang="en-US" dirty="0"/>
              <a:t>Level Two</a:t>
            </a:r>
          </a:p>
          <a:p>
            <a:pPr lvl="2"/>
            <a:r>
              <a:rPr lang="en-AU" altLang="en-US" dirty="0"/>
              <a:t>Level Three</a:t>
            </a:r>
          </a:p>
          <a:p>
            <a:pPr lvl="3"/>
            <a:r>
              <a:rPr lang="en-AU" altLang="en-US" dirty="0"/>
              <a:t>Level Four</a:t>
            </a:r>
          </a:p>
          <a:p>
            <a:pPr lvl="4"/>
            <a:r>
              <a:rPr lang="en-AU" altLang="en-US" dirty="0"/>
              <a:t>Level Five</a:t>
            </a:r>
          </a:p>
        </p:txBody>
      </p:sp>
      <p:sp>
        <p:nvSpPr>
          <p:cNvPr id="206855" name="Rectangle 7"/>
          <p:cNvSpPr>
            <a:spLocks noGrp="1" noChangeArrowheads="1"/>
          </p:cNvSpPr>
          <p:nvPr>
            <p:ph type="sldNum" sz="quarter" idx="4"/>
          </p:nvPr>
        </p:nvSpPr>
        <p:spPr bwMode="auto">
          <a:xfrm>
            <a:off x="46038" y="6534150"/>
            <a:ext cx="769937" cy="323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44000" tIns="68400" rIns="91440" bIns="45720" numCol="1" anchor="t" anchorCtr="0" compatLnSpc="1">
            <a:prstTxWarp prst="textNoShape">
              <a:avLst/>
            </a:prstTxWarp>
          </a:bodyPr>
          <a:lstStyle>
            <a:lvl1pPr eaLnBrk="1" hangingPunct="1">
              <a:defRPr sz="800">
                <a:solidFill>
                  <a:srgbClr val="000000"/>
                </a:solidFill>
                <a:latin typeface="IBM Plex Sans" panose="020B0503050203000203" pitchFamily="34" charset="0"/>
                <a:ea typeface="MS PGothic" panose="020B0600070205080204" pitchFamily="34" charset="-128"/>
                <a:cs typeface="+mn-cs"/>
              </a:defRPr>
            </a:lvl1pPr>
          </a:lstStyle>
          <a:p>
            <a:pPr fontAlgn="base">
              <a:spcBef>
                <a:spcPct val="0"/>
              </a:spcBef>
              <a:spcAft>
                <a:spcPct val="0"/>
              </a:spcAft>
              <a:defRPr/>
            </a:pPr>
            <a:fld id="{5B71A63B-4577-4A44-BA63-0BC33DFD5D4E}" type="slidenum">
              <a:rPr lang="en-AU" altLang="en-US" smtClean="0"/>
              <a:pPr fontAlgn="base">
                <a:spcBef>
                  <a:spcPct val="0"/>
                </a:spcBef>
                <a:spcAft>
                  <a:spcPct val="0"/>
                </a:spcAft>
                <a:defRPr/>
              </a:pPr>
              <a:t>‹#›</a:t>
            </a:fld>
            <a:endParaRPr lang="en-AU" altLang="en-US"/>
          </a:p>
        </p:txBody>
      </p:sp>
      <p:sp>
        <p:nvSpPr>
          <p:cNvPr id="3078" name="Text Box 10"/>
          <p:cNvSpPr txBox="1">
            <a:spLocks noChangeArrowheads="1"/>
          </p:cNvSpPr>
          <p:nvPr/>
        </p:nvSpPr>
        <p:spPr bwMode="auto">
          <a:xfrm>
            <a:off x="9550400" y="6553200"/>
            <a:ext cx="2374900" cy="214313"/>
          </a:xfrm>
          <a:prstGeom prst="rect">
            <a:avLst/>
          </a:prstGeom>
          <a:noFill/>
          <a:ln>
            <a:noFill/>
          </a:ln>
          <a:effec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fontAlgn="base">
              <a:spcBef>
                <a:spcPct val="0"/>
              </a:spcBef>
              <a:spcAft>
                <a:spcPct val="0"/>
              </a:spcAft>
              <a:defRPr/>
            </a:pPr>
            <a:r>
              <a:rPr lang="en-AU" altLang="en-US" sz="800" dirty="0">
                <a:solidFill>
                  <a:srgbClr val="000000"/>
                </a:solidFill>
                <a:latin typeface="IBM Plex Sans" panose="020B0503050203000203" pitchFamily="34" charset="0"/>
              </a:rPr>
              <a:t>© Copyright IBM Corporation 2020</a:t>
            </a:r>
          </a:p>
        </p:txBody>
      </p:sp>
      <p:sp>
        <p:nvSpPr>
          <p:cNvPr id="1031" name="Line 23"/>
          <p:cNvSpPr>
            <a:spLocks noChangeShapeType="1"/>
          </p:cNvSpPr>
          <p:nvPr/>
        </p:nvSpPr>
        <p:spPr bwMode="auto">
          <a:xfrm flipV="1">
            <a:off x="366713" y="404813"/>
            <a:ext cx="11458575"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ndParaRPr>
          </a:p>
        </p:txBody>
      </p:sp>
      <p:sp>
        <p:nvSpPr>
          <p:cNvPr id="3082" name="TextBox 1"/>
          <p:cNvSpPr txBox="1">
            <a:spLocks noChangeArrowheads="1"/>
          </p:cNvSpPr>
          <p:nvPr userDrawn="1"/>
        </p:nvSpPr>
        <p:spPr bwMode="auto">
          <a:xfrm>
            <a:off x="400050" y="116910"/>
            <a:ext cx="875240" cy="215444"/>
          </a:xfrm>
          <a:prstGeom prst="rect">
            <a:avLst/>
          </a:prstGeom>
          <a:noFill/>
          <a:ln>
            <a:noFill/>
          </a:ln>
        </p:spPr>
        <p:txBody>
          <a:bodyPr wrap="none" lIns="0" tIns="0" rIns="0" bIns="0" anchor="ctr">
            <a:spAutoFit/>
          </a:bodyPr>
          <a:lstStyle>
            <a:lvl1pPr>
              <a:defRPr>
                <a:solidFill>
                  <a:schemeClr val="tx1"/>
                </a:solidFill>
                <a:latin typeface="HelvNeue Light for IBM" charset="0"/>
                <a:ea typeface="ＭＳ Ｐゴシック" charset="0"/>
              </a:defRPr>
            </a:lvl1pPr>
            <a:lvl2pPr marL="742950" indent="-285750">
              <a:defRPr>
                <a:solidFill>
                  <a:schemeClr val="tx1"/>
                </a:solidFill>
                <a:latin typeface="HelvNeue Light for IBM" charset="0"/>
                <a:ea typeface="ＭＳ Ｐゴシック" charset="0"/>
              </a:defRPr>
            </a:lvl2pPr>
            <a:lvl3pPr marL="1143000" indent="-228600">
              <a:defRPr>
                <a:solidFill>
                  <a:schemeClr val="tx1"/>
                </a:solidFill>
                <a:latin typeface="HelvNeue Light for IBM" charset="0"/>
                <a:ea typeface="ＭＳ Ｐゴシック" charset="0"/>
              </a:defRPr>
            </a:lvl3pPr>
            <a:lvl4pPr marL="1600200" indent="-228600">
              <a:defRPr>
                <a:solidFill>
                  <a:schemeClr val="tx1"/>
                </a:solidFill>
                <a:latin typeface="HelvNeue Light for IBM" charset="0"/>
                <a:ea typeface="ＭＳ Ｐゴシック" charset="0"/>
              </a:defRPr>
            </a:lvl4pPr>
            <a:lvl5pPr marL="2057400" indent="-228600">
              <a:defRPr>
                <a:solidFill>
                  <a:schemeClr val="tx1"/>
                </a:solidFill>
                <a:latin typeface="HelvNeue Light for IBM" charset="0"/>
                <a:ea typeface="ＭＳ Ｐゴシック" charset="0"/>
              </a:defRPr>
            </a:lvl5pPr>
            <a:lvl6pPr marL="2514600" indent="-228600" fontAlgn="base">
              <a:spcBef>
                <a:spcPct val="0"/>
              </a:spcBef>
              <a:spcAft>
                <a:spcPct val="0"/>
              </a:spcAft>
              <a:defRPr>
                <a:solidFill>
                  <a:schemeClr val="tx1"/>
                </a:solidFill>
                <a:latin typeface="HelvNeue Light for IBM" charset="0"/>
                <a:ea typeface="ＭＳ Ｐゴシック" charset="0"/>
              </a:defRPr>
            </a:lvl6pPr>
            <a:lvl7pPr marL="2971800" indent="-228600" fontAlgn="base">
              <a:spcBef>
                <a:spcPct val="0"/>
              </a:spcBef>
              <a:spcAft>
                <a:spcPct val="0"/>
              </a:spcAft>
              <a:defRPr>
                <a:solidFill>
                  <a:schemeClr val="tx1"/>
                </a:solidFill>
                <a:latin typeface="HelvNeue Light for IBM" charset="0"/>
                <a:ea typeface="ＭＳ Ｐゴシック" charset="0"/>
              </a:defRPr>
            </a:lvl7pPr>
            <a:lvl8pPr marL="3429000" indent="-228600" fontAlgn="base">
              <a:spcBef>
                <a:spcPct val="0"/>
              </a:spcBef>
              <a:spcAft>
                <a:spcPct val="0"/>
              </a:spcAft>
              <a:defRPr>
                <a:solidFill>
                  <a:schemeClr val="tx1"/>
                </a:solidFill>
                <a:latin typeface="HelvNeue Light for IBM" charset="0"/>
                <a:ea typeface="ＭＳ Ｐゴシック" charset="0"/>
              </a:defRPr>
            </a:lvl8pPr>
            <a:lvl9pPr marL="3886200" indent="-228600" fontAlgn="base">
              <a:spcBef>
                <a:spcPct val="0"/>
              </a:spcBef>
              <a:spcAft>
                <a:spcPct val="0"/>
              </a:spcAft>
              <a:defRPr>
                <a:solidFill>
                  <a:schemeClr val="tx1"/>
                </a:solidFill>
                <a:latin typeface="HelvNeue Light for IBM" charset="0"/>
                <a:ea typeface="ＭＳ Ｐゴシック" charset="0"/>
              </a:defRPr>
            </a:lvl9pPr>
          </a:lstStyle>
          <a:p>
            <a:pPr fontAlgn="base">
              <a:spcBef>
                <a:spcPct val="40000"/>
              </a:spcBef>
              <a:spcAft>
                <a:spcPct val="0"/>
              </a:spcAft>
              <a:buFont typeface="Wingdings" charset="0"/>
              <a:buNone/>
              <a:defRPr/>
            </a:pPr>
            <a:r>
              <a:rPr lang="en-US" sz="1400" dirty="0">
                <a:solidFill>
                  <a:srgbClr val="000000"/>
                </a:solidFill>
                <a:latin typeface="IBM Plex Sans" panose="020B0503050203000203" pitchFamily="34" charset="0"/>
              </a:rPr>
              <a:t>IBM</a:t>
            </a:r>
            <a:r>
              <a:rPr lang="en-US" sz="1400" b="1" dirty="0">
                <a:solidFill>
                  <a:srgbClr val="000000"/>
                </a:solidFill>
                <a:latin typeface="IBM Plex Sans" panose="020B0503050203000203" pitchFamily="34" charset="0"/>
              </a:rPr>
              <a:t> Cloud</a:t>
            </a:r>
            <a:endParaRPr lang="en-AU" sz="1400" b="1" dirty="0">
              <a:solidFill>
                <a:srgbClr val="000000"/>
              </a:solidFill>
              <a:latin typeface="IBM Plex Sans" panose="020B0503050203000203" pitchFamily="34" charset="0"/>
            </a:endParaRPr>
          </a:p>
        </p:txBody>
      </p:sp>
      <p:pic>
        <p:nvPicPr>
          <p:cNvPr id="11" name="Picture 10">
            <a:extLst>
              <a:ext uri="{FF2B5EF4-FFF2-40B4-BE49-F238E27FC236}">
                <a16:creationId xmlns:a16="http://schemas.microsoft.com/office/drawing/2014/main" id="{F5E1EE87-76AA-F248-9C3B-0F616E53EAF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362276" y="0"/>
            <a:ext cx="378620" cy="378620"/>
          </a:xfrm>
          <a:prstGeom prst="rect">
            <a:avLst/>
          </a:prstGeom>
        </p:spPr>
      </p:pic>
    </p:spTree>
    <p:extLst>
      <p:ext uri="{BB962C8B-B14F-4D97-AF65-F5344CB8AC3E}">
        <p14:creationId xmlns:p14="http://schemas.microsoft.com/office/powerpoint/2010/main" val="579185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756" r:id="rId4"/>
    <p:sldLayoutId id="2147483757" r:id="rId5"/>
  </p:sldLayoutIdLst>
  <p:hf hdr="0" ftr="0" dt="0"/>
  <p:txStyles>
    <p:titleStyle>
      <a:lvl1pPr algn="l" rtl="0" eaLnBrk="1" fontAlgn="base" hangingPunct="1">
        <a:spcBef>
          <a:spcPct val="0"/>
        </a:spcBef>
        <a:spcAft>
          <a:spcPct val="0"/>
        </a:spcAft>
        <a:defRPr sz="2200" kern="1200">
          <a:solidFill>
            <a:schemeClr val="tx1"/>
          </a:solidFill>
          <a:latin typeface="+mj-lt"/>
          <a:ea typeface="MS PGothic" panose="020B0600070205080204" pitchFamily="34" charset="-128"/>
          <a:cs typeface="+mj-cs"/>
        </a:defRPr>
      </a:lvl1pPr>
      <a:lvl2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4572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9pPr>
    </p:titleStyle>
    <p:body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S PGothic" panose="020B0600070205080204" pitchFamily="34" charset="-128"/>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Arial" charset="0"/>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Arial" charset="0"/>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Arial" charset="0"/>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Arial"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Slide Number Placeholder 6">
            <a:extLst>
              <a:ext uri="{FF2B5EF4-FFF2-40B4-BE49-F238E27FC236}">
                <a16:creationId xmlns:a16="http://schemas.microsoft.com/office/drawing/2014/main" id="{7B49BBFD-14C2-C347-89EC-8BE39D5B897D}"/>
              </a:ext>
            </a:extLst>
          </p:cNvPr>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2339339839"/>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5" r:id="rId6"/>
    <p:sldLayoutId id="2147483976" r:id="rId7"/>
    <p:sldLayoutId id="2147483977" r:id="rId8"/>
  </p:sldLayoutIdLst>
  <p:hf hdr="0" dt="0"/>
  <p:txStyles>
    <p:titleStyle>
      <a:lvl1pPr algn="l" defTabSz="609585" rtl="0" eaLnBrk="1" latinLnBrk="0" hangingPunct="1">
        <a:lnSpc>
          <a:spcPct val="90000"/>
        </a:lnSpc>
        <a:spcBef>
          <a:spcPct val="0"/>
        </a:spcBef>
        <a:buNone/>
        <a:defRPr sz="320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7"/>
            <a:ext cx="11190816" cy="88053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391584" y="1202267"/>
            <a:ext cx="11190816" cy="492336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2"/>
          <p:cNvSpPr>
            <a:spLocks noChangeArrowheads="1"/>
          </p:cNvSpPr>
          <p:nvPr userDrawn="1"/>
        </p:nvSpPr>
        <p:spPr bwMode="auto">
          <a:xfrm>
            <a:off x="11557000" y="6417734"/>
            <a:ext cx="37221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defTabSz="609585" eaLnBrk="0" fontAlgn="base" hangingPunct="0">
              <a:spcBef>
                <a:spcPct val="0"/>
              </a:spcBef>
              <a:spcAft>
                <a:spcPct val="0"/>
              </a:spcAft>
            </a:pPr>
            <a:fld id="{C5B8E9DC-5A2F-3746-BC66-D31D97FA3932}" type="slidenum">
              <a:rPr lang="en-US" sz="1200">
                <a:solidFill>
                  <a:srgbClr val="4178BE"/>
                </a:solidFill>
                <a:ea typeface="ＭＳ Ｐゴシック" charset="0"/>
                <a:cs typeface="ＭＳ Ｐゴシック" charset="0"/>
              </a:rPr>
              <a:pPr defTabSz="609585" eaLnBrk="0" fontAlgn="base" hangingPunct="0">
                <a:spcBef>
                  <a:spcPct val="0"/>
                </a:spcBef>
                <a:spcAft>
                  <a:spcPct val="0"/>
                </a:spcAft>
              </a:pPr>
              <a:t>‹#›</a:t>
            </a:fld>
            <a:endParaRPr lang="en-US" sz="2667">
              <a:solidFill>
                <a:srgbClr val="4178BE"/>
              </a:solidFill>
              <a:ea typeface="ＭＳ Ｐゴシック" charset="0"/>
              <a:cs typeface="ＭＳ Ｐゴシック" charset="0"/>
            </a:endParaRPr>
          </a:p>
        </p:txBody>
      </p:sp>
    </p:spTree>
    <p:extLst>
      <p:ext uri="{BB962C8B-B14F-4D97-AF65-F5344CB8AC3E}">
        <p14:creationId xmlns:p14="http://schemas.microsoft.com/office/powerpoint/2010/main" val="4244554669"/>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Lst>
  <p:hf hdr="0" ftr="0" dt="0"/>
  <p:txStyles>
    <p:titleStyle>
      <a:lvl1pPr algn="l" defTabSz="609585" rtl="0" eaLnBrk="0" fontAlgn="base" hangingPunct="0">
        <a:spcBef>
          <a:spcPct val="0"/>
        </a:spcBef>
        <a:spcAft>
          <a:spcPct val="0"/>
        </a:spcAft>
        <a:defRPr sz="3733" kern="1200">
          <a:solidFill>
            <a:schemeClr val="tx1"/>
          </a:solidFill>
          <a:latin typeface="Helvetica Neue Light"/>
          <a:ea typeface="ＭＳ Ｐゴシック" charset="0"/>
          <a:cs typeface="Helvetica Neue Light"/>
        </a:defRPr>
      </a:lvl1pPr>
      <a:lvl2pPr algn="l" defTabSz="609585" rtl="0" eaLnBrk="0" fontAlgn="base" hangingPunct="0">
        <a:spcBef>
          <a:spcPct val="0"/>
        </a:spcBef>
        <a:spcAft>
          <a:spcPct val="0"/>
        </a:spcAft>
        <a:defRPr sz="3733">
          <a:solidFill>
            <a:schemeClr val="accent1"/>
          </a:solidFill>
          <a:latin typeface="Helvetica Neue Light" charset="0"/>
          <a:ea typeface="ＭＳ Ｐゴシック" charset="0"/>
        </a:defRPr>
      </a:lvl2pPr>
      <a:lvl3pPr algn="l" defTabSz="609585" rtl="0" eaLnBrk="0" fontAlgn="base" hangingPunct="0">
        <a:spcBef>
          <a:spcPct val="0"/>
        </a:spcBef>
        <a:spcAft>
          <a:spcPct val="0"/>
        </a:spcAft>
        <a:defRPr sz="3733">
          <a:solidFill>
            <a:schemeClr val="accent1"/>
          </a:solidFill>
          <a:latin typeface="Helvetica Neue Light" charset="0"/>
          <a:ea typeface="ＭＳ Ｐゴシック" charset="0"/>
        </a:defRPr>
      </a:lvl3pPr>
      <a:lvl4pPr algn="l" defTabSz="609585" rtl="0" eaLnBrk="0" fontAlgn="base" hangingPunct="0">
        <a:spcBef>
          <a:spcPct val="0"/>
        </a:spcBef>
        <a:spcAft>
          <a:spcPct val="0"/>
        </a:spcAft>
        <a:defRPr sz="3733">
          <a:solidFill>
            <a:schemeClr val="accent1"/>
          </a:solidFill>
          <a:latin typeface="Helvetica Neue Light" charset="0"/>
          <a:ea typeface="ＭＳ Ｐゴシック" charset="0"/>
        </a:defRPr>
      </a:lvl4pPr>
      <a:lvl5pPr algn="l" defTabSz="609585" rtl="0" eaLnBrk="0" fontAlgn="base" hangingPunct="0">
        <a:spcBef>
          <a:spcPct val="0"/>
        </a:spcBef>
        <a:spcAft>
          <a:spcPct val="0"/>
        </a:spcAft>
        <a:defRPr sz="3733">
          <a:solidFill>
            <a:schemeClr val="accent1"/>
          </a:solidFill>
          <a:latin typeface="Helvetica Neue Light" charset="0"/>
          <a:ea typeface="ＭＳ Ｐゴシック" charset="0"/>
        </a:defRPr>
      </a:lvl5pPr>
      <a:lvl6pPr marL="609585" algn="l" defTabSz="609585" rtl="0" fontAlgn="base">
        <a:spcBef>
          <a:spcPct val="0"/>
        </a:spcBef>
        <a:spcAft>
          <a:spcPct val="0"/>
        </a:spcAft>
        <a:defRPr sz="3733">
          <a:solidFill>
            <a:schemeClr val="accent1"/>
          </a:solidFill>
          <a:latin typeface="Arial" panose="020B0604020202020204" pitchFamily="34" charset="0"/>
        </a:defRPr>
      </a:lvl6pPr>
      <a:lvl7pPr marL="1219170" algn="l" defTabSz="609585" rtl="0" fontAlgn="base">
        <a:spcBef>
          <a:spcPct val="0"/>
        </a:spcBef>
        <a:spcAft>
          <a:spcPct val="0"/>
        </a:spcAft>
        <a:defRPr sz="3733">
          <a:solidFill>
            <a:schemeClr val="accent1"/>
          </a:solidFill>
          <a:latin typeface="Arial" panose="020B0604020202020204" pitchFamily="34" charset="0"/>
        </a:defRPr>
      </a:lvl7pPr>
      <a:lvl8pPr marL="1828754" algn="l" defTabSz="609585" rtl="0" fontAlgn="base">
        <a:spcBef>
          <a:spcPct val="0"/>
        </a:spcBef>
        <a:spcAft>
          <a:spcPct val="0"/>
        </a:spcAft>
        <a:defRPr sz="3733">
          <a:solidFill>
            <a:schemeClr val="accent1"/>
          </a:solidFill>
          <a:latin typeface="Arial" panose="020B0604020202020204" pitchFamily="34" charset="0"/>
        </a:defRPr>
      </a:lvl8pPr>
      <a:lvl9pPr marL="2438339" algn="l" defTabSz="609585" rtl="0" fontAlgn="base">
        <a:spcBef>
          <a:spcPct val="0"/>
        </a:spcBef>
        <a:spcAft>
          <a:spcPct val="0"/>
        </a:spcAft>
        <a:defRPr sz="3733">
          <a:solidFill>
            <a:schemeClr val="accent1"/>
          </a:solidFill>
          <a:latin typeface="Arial" panose="020B0604020202020204" pitchFamily="34" charset="0"/>
        </a:defRPr>
      </a:lvl9pPr>
    </p:titleStyle>
    <p:bodyStyle>
      <a:lvl1pPr marL="241294" indent="-241294" algn="l" defTabSz="609585" rtl="0" eaLnBrk="0" fontAlgn="base" hangingPunct="0">
        <a:spcBef>
          <a:spcPts val="800"/>
        </a:spcBef>
        <a:spcAft>
          <a:spcPct val="0"/>
        </a:spcAft>
        <a:buClr>
          <a:schemeClr val="accent1"/>
        </a:buClr>
        <a:buFont typeface="Arial" charset="0"/>
        <a:buChar char="•"/>
        <a:defRPr sz="2667" kern="1200">
          <a:solidFill>
            <a:srgbClr val="777677"/>
          </a:solidFill>
          <a:latin typeface="Helvetica Neue Light"/>
          <a:ea typeface="ＭＳ Ｐゴシック" charset="0"/>
          <a:cs typeface="Helvetica Neue Light"/>
        </a:defRPr>
      </a:lvl1pPr>
      <a:lvl2pPr marL="560903" indent="-241294" algn="l" defTabSz="609585" rtl="0" eaLnBrk="0" fontAlgn="base" hangingPunct="0">
        <a:spcBef>
          <a:spcPts val="800"/>
        </a:spcBef>
        <a:spcAft>
          <a:spcPct val="0"/>
        </a:spcAft>
        <a:buFont typeface="Arial" charset="0"/>
        <a:buChar char="–"/>
        <a:defRPr sz="3733" kern="1200">
          <a:solidFill>
            <a:srgbClr val="777677"/>
          </a:solidFill>
          <a:latin typeface="Helvetica Neue Light"/>
          <a:ea typeface="ＭＳ Ｐゴシック" charset="0"/>
          <a:cs typeface="Helvetica Neue Light"/>
        </a:defRPr>
      </a:lvl2pPr>
      <a:lvl3pPr marL="791614" indent="-230712" algn="l" defTabSz="609585" rtl="0" eaLnBrk="0" fontAlgn="base" hangingPunct="0">
        <a:spcBef>
          <a:spcPts val="800"/>
        </a:spcBef>
        <a:spcAft>
          <a:spcPct val="0"/>
        </a:spcAft>
        <a:buFont typeface="Arial" charset="0"/>
        <a:buChar char="•"/>
        <a:defRPr sz="2133" kern="1200">
          <a:solidFill>
            <a:schemeClr val="accent2"/>
          </a:solidFill>
          <a:latin typeface="Helvetica Neue Light"/>
          <a:ea typeface="ＭＳ Ｐゴシック" charset="0"/>
          <a:cs typeface="Helvetica Neue Light"/>
        </a:defRPr>
      </a:lvl3pPr>
      <a:lvl4pPr marL="1191654" indent="-400041" algn="l" defTabSz="609585" rtl="0" eaLnBrk="0" fontAlgn="base" hangingPunct="0">
        <a:spcBef>
          <a:spcPts val="800"/>
        </a:spcBef>
        <a:spcAft>
          <a:spcPct val="0"/>
        </a:spcAft>
        <a:buFont typeface="Arial" charset="0"/>
        <a:buChar char="–"/>
        <a:defRPr sz="1867" kern="1200">
          <a:solidFill>
            <a:schemeClr val="accent2"/>
          </a:solidFill>
          <a:latin typeface="Helvetica Neue Light"/>
          <a:ea typeface="ＭＳ Ｐゴシック" charset="0"/>
          <a:cs typeface="Helvetica Neue Light"/>
        </a:defRPr>
      </a:lvl4pPr>
      <a:lvl5pPr marL="1432948" indent="-241294" algn="l" defTabSz="609585" rtl="0" eaLnBrk="0" fontAlgn="base" hangingPunct="0">
        <a:spcBef>
          <a:spcPts val="800"/>
        </a:spcBef>
        <a:spcAft>
          <a:spcPct val="0"/>
        </a:spcAft>
        <a:buFont typeface="Arial" charset="0"/>
        <a:buChar char="»"/>
        <a:defRPr sz="1867" kern="1200">
          <a:solidFill>
            <a:schemeClr val="accent2"/>
          </a:solidFill>
          <a:latin typeface="Helvetica Neue Light"/>
          <a:ea typeface="ＭＳ Ｐゴシック" charset="0"/>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11582400" cy="49531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04800" y="937777"/>
            <a:ext cx="11582400" cy="531858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IBM Cloud / © 2018 IBM Corporation</a:t>
            </a:r>
            <a:endParaRPr lang="en-US" dirty="0"/>
          </a:p>
        </p:txBody>
      </p:sp>
      <p:sp>
        <p:nvSpPr>
          <p:cNvPr id="6" name="TextBox 5">
            <a:extLst>
              <a:ext uri="{FF2B5EF4-FFF2-40B4-BE49-F238E27FC236}">
                <a16:creationId xmlns:a16="http://schemas.microsoft.com/office/drawing/2014/main" id="{F56F9453-4F4B-F74E-9D0E-ADF27E26EC05}"/>
              </a:ext>
            </a:extLst>
          </p:cNvPr>
          <p:cNvSpPr txBox="1"/>
          <p:nvPr userDrawn="1"/>
        </p:nvSpPr>
        <p:spPr>
          <a:xfrm>
            <a:off x="5338101" y="6496133"/>
            <a:ext cx="1965603" cy="256545"/>
          </a:xfrm>
          <a:prstGeom prst="rect">
            <a:avLst/>
          </a:prstGeom>
          <a:noFill/>
        </p:spPr>
        <p:txBody>
          <a:bodyPr wrap="none" rtlCol="0">
            <a:spAutoFit/>
          </a:bodyPr>
          <a:lstStyle/>
          <a:p>
            <a:pPr defTabSz="609570" eaLnBrk="0" fontAlgn="base" hangingPunct="0">
              <a:spcBef>
                <a:spcPct val="0"/>
              </a:spcBef>
              <a:spcAft>
                <a:spcPct val="0"/>
              </a:spcAft>
            </a:pPr>
            <a:r>
              <a:rPr lang="en-US" sz="1067" dirty="0">
                <a:solidFill>
                  <a:srgbClr val="FF2723"/>
                </a:solidFill>
                <a:latin typeface="IBM Plex Sans" panose="020B0503050203000203" pitchFamily="34" charset="77"/>
                <a:ea typeface="Helvetica Neue Thin" charset="0"/>
                <a:cs typeface="Helvetica Neue Thin" charset="0"/>
              </a:rPr>
              <a:t>IBM and Partner Confidential</a:t>
            </a:r>
          </a:p>
        </p:txBody>
      </p:sp>
    </p:spTree>
    <p:extLst>
      <p:ext uri="{BB962C8B-B14F-4D97-AF65-F5344CB8AC3E}">
        <p14:creationId xmlns:p14="http://schemas.microsoft.com/office/powerpoint/2010/main" val="735313947"/>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4017" r:id="rId28"/>
    <p:sldLayoutId id="2147484018" r:id="rId29"/>
    <p:sldLayoutId id="2147484019" r:id="rId30"/>
    <p:sldLayoutId id="2147484020" r:id="rId31"/>
    <p:sldLayoutId id="2147484021" r:id="rId32"/>
    <p:sldLayoutId id="2147484022" r:id="rId33"/>
    <p:sldLayoutId id="2147484023" r:id="rId34"/>
    <p:sldLayoutId id="2147484024" r:id="rId35"/>
    <p:sldLayoutId id="2147484025" r:id="rId36"/>
    <p:sldLayoutId id="2147484026" r:id="rId37"/>
    <p:sldLayoutId id="2147484027" r:id="rId38"/>
  </p:sldLayoutIdLst>
  <p:hf hdr="0" dt="0"/>
  <p:txStyles>
    <p:titleStyle>
      <a:lvl1pPr algn="l" defTabSz="609585" rtl="0" eaLnBrk="1" latinLnBrk="0" hangingPunct="1">
        <a:lnSpc>
          <a:spcPct val="90000"/>
        </a:lnSpc>
        <a:spcBef>
          <a:spcPct val="0"/>
        </a:spcBef>
        <a:buNone/>
        <a:defRPr sz="3200" kern="1200">
          <a:solidFill>
            <a:srgbClr val="0070C0"/>
          </a:solidFill>
          <a:latin typeface="IBM Plex Sans" panose="020B0503050203000203" pitchFamily="34" charset="77"/>
          <a:ea typeface="IBM Plex Sans" panose="020B0503050203000203" pitchFamily="34" charset="77"/>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ga-IE"/>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1D1DC96-2075-7847-B014-2AB1CDE2CC6A}" type="datetimeFigureOut">
              <a:rPr lang="en-US" smtClean="0"/>
              <a:t>5/27/20</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2598639411"/>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3" r:id="rId14"/>
    <p:sldLayoutId id="2147484044" r:id="rId15"/>
    <p:sldLayoutId id="2147484045" r:id="rId16"/>
    <p:sldLayoutId id="2147484046" r:id="rId17"/>
    <p:sldLayoutId id="2147484047" r:id="rId18"/>
    <p:sldLayoutId id="2147484048" r:id="rId19"/>
    <p:sldLayoutId id="2147484050" r:id="rId20"/>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4800" y="533400"/>
            <a:ext cx="11480800" cy="533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04800" y="1219201"/>
            <a:ext cx="11480800" cy="4906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0"/>
            <a:r>
              <a:rPr lang="en-US"/>
              <a:t>Third level</a:t>
            </a:r>
          </a:p>
        </p:txBody>
      </p:sp>
      <p:sp>
        <p:nvSpPr>
          <p:cNvPr id="1028" name="Line 7"/>
          <p:cNvSpPr>
            <a:spLocks noChangeShapeType="1"/>
          </p:cNvSpPr>
          <p:nvPr userDrawn="1"/>
        </p:nvSpPr>
        <p:spPr bwMode="auto">
          <a:xfrm flipV="1">
            <a:off x="366185" y="549275"/>
            <a:ext cx="11459633" cy="0"/>
          </a:xfrm>
          <a:prstGeom prst="line">
            <a:avLst/>
          </a:prstGeom>
          <a:noFill/>
          <a:ln w="9525">
            <a:solidFill>
              <a:schemeClr val="tx1"/>
            </a:solidFill>
            <a:round/>
            <a:headEnd/>
            <a:tailEnd/>
          </a:ln>
          <a:effectLst/>
        </p:spPr>
        <p:txBody>
          <a:bodyPr/>
          <a:lstStyle/>
          <a:p>
            <a:pPr>
              <a:defRPr/>
            </a:pPr>
            <a:endParaRPr lang="en-US" sz="1800">
              <a:latin typeface="Arial" charset="0"/>
              <a:cs typeface="Arial" charset="0"/>
            </a:endParaRPr>
          </a:p>
        </p:txBody>
      </p:sp>
    </p:spTree>
    <p:extLst>
      <p:ext uri="{BB962C8B-B14F-4D97-AF65-F5344CB8AC3E}">
        <p14:creationId xmlns:p14="http://schemas.microsoft.com/office/powerpoint/2010/main" val="1011073340"/>
      </p:ext>
    </p:extLst>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 id="2147484058" r:id="rId7"/>
    <p:sldLayoutId id="2147484059" r:id="rId8"/>
    <p:sldLayoutId id="2147484060" r:id="rId9"/>
    <p:sldLayoutId id="2147484061" r:id="rId10"/>
    <p:sldLayoutId id="2147484062" r:id="rId11"/>
    <p:sldLayoutId id="2147484063" r:id="rId12"/>
    <p:sldLayoutId id="2147484064" r:id="rId13"/>
    <p:sldLayoutId id="2147484065" r:id="rId14"/>
    <p:sldLayoutId id="2147484066" r:id="rId15"/>
    <p:sldLayoutId id="2147484067" r:id="rId16"/>
    <p:sldLayoutId id="2147484068" r:id="rId17"/>
    <p:sldLayoutId id="2147484069" r:id="rId18"/>
    <p:sldLayoutId id="2147484070" r:id="rId19"/>
  </p:sldLayoutIdLst>
  <p:hf hdr="0" ftr="0" dt="0"/>
  <p:txStyles>
    <p:titleStyle>
      <a:lvl1pPr algn="l" rtl="0" eaLnBrk="0" fontAlgn="base" hangingPunct="0">
        <a:spcBef>
          <a:spcPct val="0"/>
        </a:spcBef>
        <a:spcAft>
          <a:spcPct val="0"/>
        </a:spcAft>
        <a:defRPr sz="2400" b="1" kern="1200">
          <a:solidFill>
            <a:srgbClr val="855AA0"/>
          </a:solidFill>
          <a:latin typeface="+mj-lt"/>
          <a:ea typeface="+mj-ea"/>
          <a:cs typeface="+mj-cs"/>
        </a:defRPr>
      </a:lvl1pPr>
      <a:lvl2pPr algn="l" rtl="0" eaLnBrk="0" fontAlgn="base" hangingPunct="0">
        <a:spcBef>
          <a:spcPct val="0"/>
        </a:spcBef>
        <a:spcAft>
          <a:spcPct val="0"/>
        </a:spcAft>
        <a:defRPr sz="2400" b="1">
          <a:solidFill>
            <a:srgbClr val="855AA0"/>
          </a:solidFill>
          <a:latin typeface="Arial" panose="020B0604020202020204" pitchFamily="34" charset="0"/>
          <a:cs typeface="Arial" panose="020B0604020202020204" pitchFamily="34" charset="0"/>
        </a:defRPr>
      </a:lvl2pPr>
      <a:lvl3pPr algn="l" rtl="0" eaLnBrk="0" fontAlgn="base" hangingPunct="0">
        <a:spcBef>
          <a:spcPct val="0"/>
        </a:spcBef>
        <a:spcAft>
          <a:spcPct val="0"/>
        </a:spcAft>
        <a:defRPr sz="2400" b="1">
          <a:solidFill>
            <a:srgbClr val="855AA0"/>
          </a:solidFill>
          <a:latin typeface="Arial" panose="020B0604020202020204" pitchFamily="34" charset="0"/>
          <a:cs typeface="Arial" panose="020B0604020202020204" pitchFamily="34" charset="0"/>
        </a:defRPr>
      </a:lvl3pPr>
      <a:lvl4pPr algn="l" rtl="0" eaLnBrk="0" fontAlgn="base" hangingPunct="0">
        <a:spcBef>
          <a:spcPct val="0"/>
        </a:spcBef>
        <a:spcAft>
          <a:spcPct val="0"/>
        </a:spcAft>
        <a:defRPr sz="2400" b="1">
          <a:solidFill>
            <a:srgbClr val="855AA0"/>
          </a:solidFill>
          <a:latin typeface="Arial" panose="020B0604020202020204" pitchFamily="34" charset="0"/>
          <a:cs typeface="Arial" panose="020B0604020202020204" pitchFamily="34" charset="0"/>
        </a:defRPr>
      </a:lvl4pPr>
      <a:lvl5pPr algn="l" rtl="0" eaLnBrk="0" fontAlgn="base" hangingPunct="0">
        <a:spcBef>
          <a:spcPct val="0"/>
        </a:spcBef>
        <a:spcAft>
          <a:spcPct val="0"/>
        </a:spcAft>
        <a:defRPr sz="2400" b="1">
          <a:solidFill>
            <a:srgbClr val="855AA0"/>
          </a:solidFill>
          <a:latin typeface="Arial" panose="020B0604020202020204" pitchFamily="34" charset="0"/>
          <a:cs typeface="Arial" panose="020B0604020202020204" pitchFamily="34" charset="0"/>
        </a:defRPr>
      </a:lvl5pPr>
      <a:lvl6pPr marL="457200" algn="l" rtl="0" fontAlgn="base">
        <a:spcBef>
          <a:spcPct val="0"/>
        </a:spcBef>
        <a:spcAft>
          <a:spcPct val="0"/>
        </a:spcAft>
        <a:defRPr sz="2400" b="1">
          <a:solidFill>
            <a:srgbClr val="855AA0"/>
          </a:solidFill>
          <a:latin typeface="Arial" panose="020B0604020202020204" pitchFamily="34" charset="0"/>
          <a:cs typeface="Arial" panose="020B0604020202020204" pitchFamily="34" charset="0"/>
        </a:defRPr>
      </a:lvl6pPr>
      <a:lvl7pPr marL="914400" algn="l" rtl="0" fontAlgn="base">
        <a:spcBef>
          <a:spcPct val="0"/>
        </a:spcBef>
        <a:spcAft>
          <a:spcPct val="0"/>
        </a:spcAft>
        <a:defRPr sz="2400" b="1">
          <a:solidFill>
            <a:srgbClr val="855AA0"/>
          </a:solidFill>
          <a:latin typeface="Arial" panose="020B0604020202020204" pitchFamily="34" charset="0"/>
          <a:cs typeface="Arial" panose="020B0604020202020204" pitchFamily="34" charset="0"/>
        </a:defRPr>
      </a:lvl7pPr>
      <a:lvl8pPr marL="1371600" algn="l" rtl="0" fontAlgn="base">
        <a:spcBef>
          <a:spcPct val="0"/>
        </a:spcBef>
        <a:spcAft>
          <a:spcPct val="0"/>
        </a:spcAft>
        <a:defRPr sz="2400" b="1">
          <a:solidFill>
            <a:srgbClr val="855AA0"/>
          </a:solidFill>
          <a:latin typeface="Arial" panose="020B0604020202020204" pitchFamily="34" charset="0"/>
          <a:cs typeface="Arial" panose="020B0604020202020204" pitchFamily="34" charset="0"/>
        </a:defRPr>
      </a:lvl8pPr>
      <a:lvl9pPr marL="1828800" algn="l" rtl="0" fontAlgn="base">
        <a:spcBef>
          <a:spcPct val="0"/>
        </a:spcBef>
        <a:spcAft>
          <a:spcPct val="0"/>
        </a:spcAft>
        <a:defRPr sz="2400" b="1">
          <a:solidFill>
            <a:srgbClr val="855AA0"/>
          </a:solidFill>
          <a:latin typeface="Arial" panose="020B0604020202020204" pitchFamily="34" charset="0"/>
          <a:cs typeface="Arial" panose="020B0604020202020204" pitchFamily="34" charset="0"/>
        </a:defRPr>
      </a:lvl9pPr>
    </p:titleStyle>
    <p:bodyStyle>
      <a:lvl1pPr marL="342900" indent="-342900" algn="l" rtl="0" eaLnBrk="0" fontAlgn="base" hangingPunct="0">
        <a:spcBef>
          <a:spcPct val="20000"/>
        </a:spcBef>
        <a:spcAft>
          <a:spcPct val="0"/>
        </a:spcAft>
        <a:buFont typeface="Wingdings" pitchFamily="2" charset="2"/>
        <a:buChar char="§"/>
        <a:defRPr sz="16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1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itchFamily="2" charset="2"/>
        <a:buChar char="§"/>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087061-8A67-6749-88C1-DCED9C70DB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19C39A2-B899-DD44-892B-7D6043F2FFFF}"/>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E6FC4B-6D4A-3043-87DA-7D860612D4CF}"/>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IBM Plex Sans Regular" panose="020B0503050203000203" pitchFamily="34" charset="77"/>
              </a:defRPr>
            </a:lvl1pPr>
          </a:lstStyle>
          <a:p>
            <a:fld id="{D1D8D898-7DA3-D042-B3CA-3A2722EB172B}" type="datetimeFigureOut">
              <a:rPr lang="en-US" smtClean="0"/>
              <a:pPr/>
              <a:t>5/27/20</a:t>
            </a:fld>
            <a:endParaRPr lang="en-US" dirty="0"/>
          </a:p>
        </p:txBody>
      </p:sp>
      <p:sp>
        <p:nvSpPr>
          <p:cNvPr id="5" name="Footer Placeholder 4">
            <a:extLst>
              <a:ext uri="{FF2B5EF4-FFF2-40B4-BE49-F238E27FC236}">
                <a16:creationId xmlns:a16="http://schemas.microsoft.com/office/drawing/2014/main" id="{419D580D-F5A8-B949-9EA6-AD7932ABCF23}"/>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IBM Plex Sans Regular" panose="020B0503050203000203" pitchFamily="34" charset="77"/>
              </a:defRPr>
            </a:lvl1pPr>
          </a:lstStyle>
          <a:p>
            <a:endParaRPr lang="en-US" dirty="0"/>
          </a:p>
        </p:txBody>
      </p:sp>
      <p:sp>
        <p:nvSpPr>
          <p:cNvPr id="6" name="Slide Number Placeholder 5">
            <a:extLst>
              <a:ext uri="{FF2B5EF4-FFF2-40B4-BE49-F238E27FC236}">
                <a16:creationId xmlns:a16="http://schemas.microsoft.com/office/drawing/2014/main" id="{6FC6169D-5482-D94D-A952-DB7CDACB322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IBM Plex Sans Regular" panose="020B0503050203000203" pitchFamily="34" charset="77"/>
              </a:defRPr>
            </a:lvl1pPr>
          </a:lstStyle>
          <a:p>
            <a:fld id="{2FDC7A4C-6B89-BE41-ADBF-69204EDAD01E}" type="slidenum">
              <a:rPr lang="en-US" smtClean="0"/>
              <a:pPr/>
              <a:t>‹#›</a:t>
            </a:fld>
            <a:endParaRPr lang="en-US" dirty="0"/>
          </a:p>
        </p:txBody>
      </p:sp>
    </p:spTree>
    <p:extLst>
      <p:ext uri="{BB962C8B-B14F-4D97-AF65-F5344CB8AC3E}">
        <p14:creationId xmlns:p14="http://schemas.microsoft.com/office/powerpoint/2010/main" val="471866887"/>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 id="2147484087" r:id="rId16"/>
  </p:sldLayoutIdLst>
  <p:txStyles>
    <p:titleStyle>
      <a:lvl1pPr algn="l" defTabSz="914377" rtl="0" eaLnBrk="1" latinLnBrk="0" hangingPunct="1">
        <a:lnSpc>
          <a:spcPct val="90000"/>
        </a:lnSpc>
        <a:spcBef>
          <a:spcPct val="0"/>
        </a:spcBef>
        <a:buNone/>
        <a:defRPr sz="4400" b="0" i="0" kern="1200">
          <a:solidFill>
            <a:schemeClr val="tx1"/>
          </a:solidFill>
          <a:latin typeface="IBM Plex Sans Regular" panose="020B0503050203000203" pitchFamily="34" charset="77"/>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b="0" i="0" kern="1200">
          <a:solidFill>
            <a:schemeClr val="tx1"/>
          </a:solidFill>
          <a:latin typeface="IBM Plex Sans Regular" panose="020B0503050203000203" pitchFamily="34" charset="77"/>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IBM Plex Sans Regular" panose="020B0503050203000203" pitchFamily="34" charset="77"/>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chemeClr val="tx1"/>
          </a:solidFill>
          <a:latin typeface="IBM Plex Sans Regular" panose="020B0503050203000203" pitchFamily="34" charset="77"/>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IBM Plex Sans Regular" panose="020B0503050203000203" pitchFamily="34" charset="77"/>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IBM Plex Sans Regular" panose="020B0503050203000203" pitchFamily="34"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43417" y="1189039"/>
            <a:ext cx="11582400" cy="516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p:txBody>
      </p:sp>
      <p:sp>
        <p:nvSpPr>
          <p:cNvPr id="1028" name="Rectangle 6"/>
          <p:cNvSpPr>
            <a:spLocks noChangeArrowheads="1"/>
          </p:cNvSpPr>
          <p:nvPr/>
        </p:nvSpPr>
        <p:spPr bwMode="black">
          <a:xfrm>
            <a:off x="9869429" y="6537326"/>
            <a:ext cx="1828800" cy="18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lstStyle>
            <a:lvl1pPr eaLnBrk="0" hangingPunct="0">
              <a:defRPr sz="2200">
                <a:solidFill>
                  <a:schemeClr val="hlink"/>
                </a:solidFill>
                <a:latin typeface="Arial" panose="020B0604020202020204" pitchFamily="34" charset="0"/>
                <a:ea typeface="MS PGothic" panose="020B0600070205080204" pitchFamily="34" charset="-128"/>
              </a:defRPr>
            </a:lvl1pPr>
            <a:lvl2pPr marL="742950" indent="-285750" eaLnBrk="0" hangingPunct="0">
              <a:defRPr sz="2200">
                <a:solidFill>
                  <a:schemeClr val="hlink"/>
                </a:solidFill>
                <a:latin typeface="Arial" panose="020B0604020202020204" pitchFamily="34" charset="0"/>
                <a:ea typeface="MS PGothic" panose="020B0600070205080204" pitchFamily="34" charset="-128"/>
              </a:defRPr>
            </a:lvl2pPr>
            <a:lvl3pPr marL="1143000" indent="-228600" eaLnBrk="0" hangingPunct="0">
              <a:defRPr sz="2200">
                <a:solidFill>
                  <a:schemeClr val="hlink"/>
                </a:solidFill>
                <a:latin typeface="Arial" panose="020B0604020202020204" pitchFamily="34" charset="0"/>
                <a:ea typeface="MS PGothic" panose="020B0600070205080204" pitchFamily="34" charset="-128"/>
              </a:defRPr>
            </a:lvl3pPr>
            <a:lvl4pPr marL="1600200" indent="-228600" eaLnBrk="0" hangingPunct="0">
              <a:defRPr sz="2200">
                <a:solidFill>
                  <a:schemeClr val="hlink"/>
                </a:solidFill>
                <a:latin typeface="Arial" panose="020B0604020202020204" pitchFamily="34" charset="0"/>
                <a:ea typeface="MS PGothic" panose="020B0600070205080204" pitchFamily="34" charset="-128"/>
              </a:defRPr>
            </a:lvl4pPr>
            <a:lvl5pPr marL="2057400" indent="-228600" eaLnBrk="0" hangingPunct="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r" eaLnBrk="1" fontAlgn="auto" hangingPunct="1">
              <a:spcBef>
                <a:spcPts val="0"/>
              </a:spcBef>
              <a:spcAft>
                <a:spcPts val="0"/>
              </a:spcAft>
              <a:defRPr/>
            </a:pPr>
            <a:r>
              <a:rPr lang="en-US" altLang="en-US" sz="800" baseline="0" dirty="0">
                <a:solidFill>
                  <a:schemeClr val="tx1"/>
                </a:solidFill>
                <a:latin typeface="IBM Plex Sans Regular" charset="0"/>
                <a:cs typeface=""/>
              </a:rPr>
              <a:t>© 2020 IBM Corporation</a:t>
            </a:r>
            <a:endParaRPr lang="en-US" altLang="en-US" sz="1800" baseline="0" dirty="0">
              <a:solidFill>
                <a:schemeClr val="tx1"/>
              </a:solidFill>
              <a:latin typeface="IBM Plex Sans Regular" charset="0"/>
              <a:cs typeface=""/>
            </a:endParaRPr>
          </a:p>
        </p:txBody>
      </p:sp>
      <p:sp>
        <p:nvSpPr>
          <p:cNvPr id="67591" name="Rectangle 7"/>
          <p:cNvSpPr>
            <a:spLocks noGrp="1" noChangeArrowheads="1"/>
          </p:cNvSpPr>
          <p:nvPr>
            <p:ph type="sldNum" sz="quarter" idx="4"/>
          </p:nvPr>
        </p:nvSpPr>
        <p:spPr bwMode="black">
          <a:xfrm>
            <a:off x="11698230" y="6598901"/>
            <a:ext cx="488949" cy="305137"/>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eaLnBrk="1" hangingPunct="1">
              <a:defRPr sz="1000" b="0" i="0" smtClean="0">
                <a:solidFill>
                  <a:schemeClr val="tx1"/>
                </a:solidFill>
                <a:latin typeface="IBM Plex Sans Regular" charset="0"/>
                <a:cs typeface="IBM Plex Sans Regular" charset="0"/>
              </a:defRPr>
            </a:lvl1pPr>
          </a:lstStyle>
          <a:p>
            <a:fld id="{64A8A213-8E92-D94A-82D7-8578C89CAF17}" type="slidenum">
              <a:rPr lang="en-US" smtClean="0">
                <a:solidFill>
                  <a:srgbClr val="1D3548"/>
                </a:solidFill>
              </a:rPr>
              <a:pPr/>
              <a:t>‹#›</a:t>
            </a:fld>
            <a:endParaRPr lang="en-US" dirty="0">
              <a:solidFill>
                <a:srgbClr val="1D3548"/>
              </a:solidFill>
            </a:endParaRPr>
          </a:p>
        </p:txBody>
      </p:sp>
      <p:sp>
        <p:nvSpPr>
          <p:cNvPr id="1031" name="Rectangle 13"/>
          <p:cNvSpPr>
            <a:spLocks noGrp="1" noChangeArrowheads="1"/>
          </p:cNvSpPr>
          <p:nvPr>
            <p:ph type="title"/>
          </p:nvPr>
        </p:nvSpPr>
        <p:spPr bwMode="auto">
          <a:xfrm>
            <a:off x="243417" y="351657"/>
            <a:ext cx="115824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4" name="TextBox 3"/>
          <p:cNvSpPr txBox="1"/>
          <p:nvPr userDrawn="1"/>
        </p:nvSpPr>
        <p:spPr>
          <a:xfrm>
            <a:off x="343625" y="6487053"/>
            <a:ext cx="1241045" cy="307777"/>
          </a:xfrm>
          <a:prstGeom prst="rect">
            <a:avLst/>
          </a:prstGeom>
          <a:noFill/>
        </p:spPr>
        <p:txBody>
          <a:bodyPr wrap="none" rtlCol="0">
            <a:spAutoFit/>
          </a:bodyPr>
          <a:lstStyle/>
          <a:p>
            <a:r>
              <a:rPr lang="en-GB" sz="1000" baseline="0" dirty="0">
                <a:solidFill>
                  <a:schemeClr val="tx1"/>
                </a:solidFill>
                <a:latin typeface="IBM Plex Sans Regular" charset="0"/>
              </a:rPr>
              <a:t>IBM</a:t>
            </a:r>
            <a:r>
              <a:rPr lang="en-GB" sz="1400" baseline="0" dirty="0">
                <a:solidFill>
                  <a:schemeClr val="tx1"/>
                </a:solidFill>
                <a:latin typeface="IBM Plex Sans" charset="0"/>
                <a:ea typeface="IBM Plex Sans" charset="0"/>
                <a:cs typeface="IBM Plex Sans" charset="0"/>
              </a:rPr>
              <a:t> </a:t>
            </a:r>
            <a:r>
              <a:rPr lang="en-GB" sz="1000" b="1" baseline="0" dirty="0">
                <a:solidFill>
                  <a:schemeClr val="tx1"/>
                </a:solidFill>
                <a:latin typeface="IBM Plex Sans Regular" charset="0"/>
              </a:rPr>
              <a:t>Event</a:t>
            </a:r>
            <a:r>
              <a:rPr lang="en-GB" sz="1400" b="1" baseline="0" dirty="0">
                <a:solidFill>
                  <a:schemeClr val="tx1"/>
                </a:solidFill>
                <a:latin typeface="IBM Plex Sans" charset="0"/>
                <a:ea typeface="IBM Plex Sans" charset="0"/>
                <a:cs typeface="IBM Plex Sans" charset="0"/>
              </a:rPr>
              <a:t> </a:t>
            </a:r>
            <a:r>
              <a:rPr lang="en-GB" sz="1000" b="1" baseline="0" dirty="0">
                <a:solidFill>
                  <a:schemeClr val="tx1"/>
                </a:solidFill>
                <a:latin typeface="IBM Plex Sans Regular" charset="0"/>
              </a:rPr>
              <a:t>Streams</a:t>
            </a:r>
          </a:p>
        </p:txBody>
      </p:sp>
      <p:sp>
        <p:nvSpPr>
          <p:cNvPr id="8" name="Rectangle 7"/>
          <p:cNvSpPr/>
          <p:nvPr userDrawn="1"/>
        </p:nvSpPr>
        <p:spPr bwMode="auto">
          <a:xfrm>
            <a:off x="2" y="282805"/>
            <a:ext cx="45719" cy="723673"/>
          </a:xfrm>
          <a:prstGeom prst="rect">
            <a:avLst/>
          </a:prstGeom>
          <a:solidFill>
            <a:srgbClr val="352869"/>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eaLnBrk="1" hangingPunct="1">
              <a:lnSpc>
                <a:spcPct val="90000"/>
              </a:lnSpc>
            </a:pPr>
            <a:endParaRPr lang="en-GB" sz="2200" baseline="0" dirty="0">
              <a:solidFill>
                <a:srgbClr val="478DE3"/>
              </a:solidFill>
              <a:latin typeface="IBM Plex Sans" charset="0"/>
              <a:ea typeface="IBM Plex Sans" charset="0"/>
              <a:cs typeface="IBM Plex Sans" charset="0"/>
            </a:endParaRPr>
          </a:p>
        </p:txBody>
      </p:sp>
      <p:pic>
        <p:nvPicPr>
          <p:cNvPr id="10" name="Picture 9">
            <a:extLst>
              <a:ext uri="{FF2B5EF4-FFF2-40B4-BE49-F238E27FC236}">
                <a16:creationId xmlns:a16="http://schemas.microsoft.com/office/drawing/2014/main" id="{BEE0AE29-4378-B54A-8782-FC8F78020506}"/>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89616" y="6506641"/>
            <a:ext cx="292608" cy="292608"/>
          </a:xfrm>
          <a:prstGeom prst="rect">
            <a:avLst/>
          </a:prstGeom>
        </p:spPr>
      </p:pic>
    </p:spTree>
    <p:extLst>
      <p:ext uri="{BB962C8B-B14F-4D97-AF65-F5344CB8AC3E}">
        <p14:creationId xmlns:p14="http://schemas.microsoft.com/office/powerpoint/2010/main" val="415610544"/>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Lst>
  <p:hf hdr="0" ftr="0" dt="0"/>
  <p:txStyles>
    <p:titleStyle>
      <a:lvl1pPr algn="l" rtl="0" eaLnBrk="1" fontAlgn="base" hangingPunct="1">
        <a:lnSpc>
          <a:spcPct val="90000"/>
        </a:lnSpc>
        <a:spcBef>
          <a:spcPct val="0"/>
        </a:spcBef>
        <a:spcAft>
          <a:spcPct val="0"/>
        </a:spcAft>
        <a:defRPr sz="3200">
          <a:solidFill>
            <a:srgbClr val="352869"/>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00">
          <a:solidFill>
            <a:schemeClr val="hlink"/>
          </a:solidFill>
          <a:latin typeface="Arial" pitchFamily="34" charset="0"/>
          <a:ea typeface="MS PGothic" panose="020B0600070205080204" pitchFamily="34" charset="-128"/>
          <a:cs typeface="ＭＳ Ｐゴシック" charset="0"/>
        </a:defRPr>
      </a:lvl2pPr>
      <a:lvl3pPr algn="l" rtl="0" eaLnBrk="1" fontAlgn="base" hangingPunct="1">
        <a:lnSpc>
          <a:spcPct val="90000"/>
        </a:lnSpc>
        <a:spcBef>
          <a:spcPct val="0"/>
        </a:spcBef>
        <a:spcAft>
          <a:spcPct val="0"/>
        </a:spcAft>
        <a:defRPr sz="2200">
          <a:solidFill>
            <a:schemeClr val="hlink"/>
          </a:solidFill>
          <a:latin typeface="Arial" pitchFamily="34" charset="0"/>
          <a:ea typeface="MS PGothic" panose="020B0600070205080204" pitchFamily="34" charset="-128"/>
          <a:cs typeface="ＭＳ Ｐゴシック" charset="0"/>
        </a:defRPr>
      </a:lvl3pPr>
      <a:lvl4pPr algn="l" rtl="0" eaLnBrk="1" fontAlgn="base" hangingPunct="1">
        <a:lnSpc>
          <a:spcPct val="90000"/>
        </a:lnSpc>
        <a:spcBef>
          <a:spcPct val="0"/>
        </a:spcBef>
        <a:spcAft>
          <a:spcPct val="0"/>
        </a:spcAft>
        <a:defRPr sz="2200">
          <a:solidFill>
            <a:schemeClr val="hlink"/>
          </a:solidFill>
          <a:latin typeface="Arial" pitchFamily="34" charset="0"/>
          <a:ea typeface="MS PGothic" panose="020B0600070205080204" pitchFamily="34" charset="-128"/>
          <a:cs typeface="ＭＳ Ｐゴシック" charset="0"/>
        </a:defRPr>
      </a:lvl4pPr>
      <a:lvl5pPr algn="l" rtl="0" eaLnBrk="1" fontAlgn="base" hangingPunct="1">
        <a:lnSpc>
          <a:spcPct val="90000"/>
        </a:lnSpc>
        <a:spcBef>
          <a:spcPct val="0"/>
        </a:spcBef>
        <a:spcAft>
          <a:spcPct val="0"/>
        </a:spcAft>
        <a:defRPr sz="2200">
          <a:solidFill>
            <a:schemeClr val="hlink"/>
          </a:solidFill>
          <a:latin typeface="Arial" pitchFamily="34" charset="0"/>
          <a:ea typeface="MS PGothic" panose="020B0600070205080204" pitchFamily="34" charset="-128"/>
          <a:cs typeface="ＭＳ Ｐゴシック" charset="0"/>
        </a:defRPr>
      </a:lvl5pPr>
      <a:lvl6pPr marL="457178" algn="l" rtl="0" eaLnBrk="1" fontAlgn="base" hangingPunct="1">
        <a:lnSpc>
          <a:spcPct val="90000"/>
        </a:lnSpc>
        <a:spcBef>
          <a:spcPct val="0"/>
        </a:spcBef>
        <a:spcAft>
          <a:spcPct val="0"/>
        </a:spcAft>
        <a:defRPr sz="2200">
          <a:solidFill>
            <a:schemeClr val="hlink"/>
          </a:solidFill>
          <a:latin typeface="Arial" pitchFamily="34" charset="0"/>
        </a:defRPr>
      </a:lvl6pPr>
      <a:lvl7pPr marL="914354" algn="l" rtl="0" eaLnBrk="1" fontAlgn="base" hangingPunct="1">
        <a:lnSpc>
          <a:spcPct val="90000"/>
        </a:lnSpc>
        <a:spcBef>
          <a:spcPct val="0"/>
        </a:spcBef>
        <a:spcAft>
          <a:spcPct val="0"/>
        </a:spcAft>
        <a:defRPr sz="2200">
          <a:solidFill>
            <a:schemeClr val="hlink"/>
          </a:solidFill>
          <a:latin typeface="Arial" pitchFamily="34" charset="0"/>
        </a:defRPr>
      </a:lvl7pPr>
      <a:lvl8pPr marL="1371532" algn="l" rtl="0" eaLnBrk="1" fontAlgn="base" hangingPunct="1">
        <a:lnSpc>
          <a:spcPct val="90000"/>
        </a:lnSpc>
        <a:spcBef>
          <a:spcPct val="0"/>
        </a:spcBef>
        <a:spcAft>
          <a:spcPct val="0"/>
        </a:spcAft>
        <a:defRPr sz="2200">
          <a:solidFill>
            <a:schemeClr val="hlink"/>
          </a:solidFill>
          <a:latin typeface="Arial" pitchFamily="34" charset="0"/>
        </a:defRPr>
      </a:lvl8pPr>
      <a:lvl9pPr marL="1828709" algn="l" rtl="0" eaLnBrk="1" fontAlgn="base" hangingPunct="1">
        <a:lnSpc>
          <a:spcPct val="90000"/>
        </a:lnSpc>
        <a:spcBef>
          <a:spcPct val="0"/>
        </a:spcBef>
        <a:spcAft>
          <a:spcPct val="0"/>
        </a:spcAft>
        <a:defRPr sz="2200">
          <a:solidFill>
            <a:schemeClr val="hlink"/>
          </a:solidFill>
          <a:latin typeface="Arial" pitchFamily="34" charset="0"/>
        </a:defRPr>
      </a:lvl9pPr>
    </p:titleStyle>
    <p:bodyStyle>
      <a:lvl1pPr marL="173030" indent="-173030" algn="l" rtl="0" eaLnBrk="1" fontAlgn="base" hangingPunct="1">
        <a:spcBef>
          <a:spcPct val="50000"/>
        </a:spcBef>
        <a:spcAft>
          <a:spcPct val="0"/>
        </a:spcAft>
        <a:buClr>
          <a:schemeClr val="tx1"/>
        </a:buClr>
        <a:buFont typeface="Wingdings" panose="05000000000000000000" pitchFamily="2" charset="2"/>
        <a:buChar char="§"/>
        <a:defRPr sz="2133">
          <a:solidFill>
            <a:srgbClr val="352869"/>
          </a:solidFill>
          <a:latin typeface="IBM Plex Sans" charset="0"/>
          <a:ea typeface="IBM Plex Sans" charset="0"/>
          <a:cs typeface="IBM Plex Sans" charset="0"/>
        </a:defRPr>
      </a:lvl1pPr>
      <a:lvl2pPr marL="509562" indent="-163505" algn="l" rtl="0" eaLnBrk="1" fontAlgn="base" hangingPunct="1">
        <a:spcBef>
          <a:spcPct val="0"/>
        </a:spcBef>
        <a:spcAft>
          <a:spcPct val="0"/>
        </a:spcAft>
        <a:buClr>
          <a:schemeClr val="tx1"/>
        </a:buClr>
        <a:buFont typeface="Arial" panose="020B0604020202020204" pitchFamily="34" charset="0"/>
        <a:buChar char="–"/>
        <a:defRPr sz="1867">
          <a:solidFill>
            <a:srgbClr val="352869"/>
          </a:solidFill>
          <a:latin typeface="IBM Plex Sans" charset="0"/>
          <a:ea typeface="IBM Plex Sans" charset="0"/>
          <a:cs typeface="IBM Plex Sans" charset="0"/>
        </a:defRPr>
      </a:lvl2pPr>
      <a:lvl3pPr marL="855620" indent="-173030" algn="l" rtl="0" eaLnBrk="1" fontAlgn="base" hangingPunct="1">
        <a:spcBef>
          <a:spcPct val="0"/>
        </a:spcBef>
        <a:spcAft>
          <a:spcPct val="0"/>
        </a:spcAft>
        <a:buClr>
          <a:schemeClr val="tx1"/>
        </a:buClr>
        <a:buChar char="•"/>
        <a:defRPr sz="1600">
          <a:solidFill>
            <a:srgbClr val="352869"/>
          </a:solidFill>
          <a:latin typeface="IBM Plex Sans" charset="0"/>
          <a:ea typeface="IBM Plex Sans" charset="0"/>
          <a:cs typeface="IBM Plex Sans" charset="0"/>
        </a:defRPr>
      </a:lvl3pPr>
      <a:lvl4pPr marL="1203265" indent="-173030" algn="l" rtl="0" eaLnBrk="1" fontAlgn="base" hangingPunct="1">
        <a:spcBef>
          <a:spcPct val="20000"/>
        </a:spcBef>
        <a:spcAft>
          <a:spcPct val="0"/>
        </a:spcAft>
        <a:buClr>
          <a:schemeClr val="bg1"/>
        </a:buClr>
        <a:buChar char="–"/>
        <a:defRPr sz="1600">
          <a:solidFill>
            <a:schemeClr val="bg1"/>
          </a:solidFill>
          <a:latin typeface="+mn-lt"/>
          <a:ea typeface="MS PGothic" panose="020B0600070205080204" pitchFamily="34" charset="-128"/>
        </a:defRPr>
      </a:lvl4pPr>
      <a:lvl5pPr marL="1539798" indent="-163505" algn="l" rtl="0" eaLnBrk="1" fontAlgn="base" hangingPunct="1">
        <a:spcBef>
          <a:spcPct val="20000"/>
        </a:spcBef>
        <a:spcAft>
          <a:spcPct val="0"/>
        </a:spcAft>
        <a:buClr>
          <a:schemeClr val="bg1"/>
        </a:buClr>
        <a:buChar char="»"/>
        <a:defRPr sz="1600">
          <a:solidFill>
            <a:schemeClr val="bg1"/>
          </a:solidFill>
          <a:latin typeface="+mn-lt"/>
          <a:ea typeface="MS PGothic" panose="020B0600070205080204" pitchFamily="34" charset="-128"/>
        </a:defRPr>
      </a:lvl5pPr>
      <a:lvl6pPr marL="1996975" indent="-163505" algn="l" rtl="0" eaLnBrk="1" fontAlgn="base" hangingPunct="1">
        <a:spcBef>
          <a:spcPct val="20000"/>
        </a:spcBef>
        <a:spcAft>
          <a:spcPct val="0"/>
        </a:spcAft>
        <a:buClr>
          <a:schemeClr val="bg1"/>
        </a:buClr>
        <a:buChar char="»"/>
        <a:defRPr sz="1600">
          <a:solidFill>
            <a:schemeClr val="bg1"/>
          </a:solidFill>
          <a:latin typeface="+mn-lt"/>
        </a:defRPr>
      </a:lvl6pPr>
      <a:lvl7pPr marL="2454152" indent="-163505" algn="l" rtl="0" eaLnBrk="1" fontAlgn="base" hangingPunct="1">
        <a:spcBef>
          <a:spcPct val="20000"/>
        </a:spcBef>
        <a:spcAft>
          <a:spcPct val="0"/>
        </a:spcAft>
        <a:buClr>
          <a:schemeClr val="bg1"/>
        </a:buClr>
        <a:buChar char="»"/>
        <a:defRPr sz="1600">
          <a:solidFill>
            <a:schemeClr val="bg1"/>
          </a:solidFill>
          <a:latin typeface="+mn-lt"/>
        </a:defRPr>
      </a:lvl7pPr>
      <a:lvl8pPr marL="2911330" indent="-163505" algn="l" rtl="0" eaLnBrk="1" fontAlgn="base" hangingPunct="1">
        <a:spcBef>
          <a:spcPct val="20000"/>
        </a:spcBef>
        <a:spcAft>
          <a:spcPct val="0"/>
        </a:spcAft>
        <a:buClr>
          <a:schemeClr val="bg1"/>
        </a:buClr>
        <a:buChar char="»"/>
        <a:defRPr sz="1600">
          <a:solidFill>
            <a:schemeClr val="bg1"/>
          </a:solidFill>
          <a:latin typeface="+mn-lt"/>
        </a:defRPr>
      </a:lvl8pPr>
      <a:lvl9pPr marL="3368506" indent="-163505" algn="l" rtl="0" eaLnBrk="1" fontAlgn="base" hangingPunct="1">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Think 2019 / © 2019 IBM Corporation
</a:t>
            </a:r>
          </a:p>
        </p:txBody>
      </p:sp>
    </p:spTree>
    <p:extLst>
      <p:ext uri="{BB962C8B-B14F-4D97-AF65-F5344CB8AC3E}">
        <p14:creationId xmlns:p14="http://schemas.microsoft.com/office/powerpoint/2010/main" val="1578932102"/>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 id="2147484135" r:id="rId15"/>
    <p:sldLayoutId id="2147484136" r:id="rId16"/>
    <p:sldLayoutId id="2147484137" r:id="rId17"/>
    <p:sldLayoutId id="2147484138" r:id="rId18"/>
    <p:sldLayoutId id="2147484139" r:id="rId19"/>
    <p:sldLayoutId id="2147484140" r:id="rId20"/>
    <p:sldLayoutId id="2147484141" r:id="rId21"/>
    <p:sldLayoutId id="2147484142" r:id="rId22"/>
    <p:sldLayoutId id="2147484143" r:id="rId23"/>
    <p:sldLayoutId id="2147484144" r:id="rId24"/>
    <p:sldLayoutId id="2147484145" r:id="rId25"/>
    <p:sldLayoutId id="2147484146" r:id="rId26"/>
    <p:sldLayoutId id="2147484147" r:id="rId27"/>
    <p:sldLayoutId id="2147484148" r:id="rId28"/>
    <p:sldLayoutId id="2147484149" r:id="rId29"/>
    <p:sldLayoutId id="2147484150" r:id="rId30"/>
    <p:sldLayoutId id="2147484151" r:id="rId31"/>
    <p:sldLayoutId id="2147484152" r:id="rId32"/>
    <p:sldLayoutId id="2147484153" r:id="rId33"/>
    <p:sldLayoutId id="2147484154" r:id="rId34"/>
    <p:sldLayoutId id="2147484155" r:id="rId35"/>
    <p:sldLayoutId id="2147484156" r:id="rId36"/>
    <p:sldLayoutId id="2147484157" r:id="rId37"/>
  </p:sldLayoutIdLst>
  <p:hf sldNum="0"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5167"/>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34" tIns="45717" rIns="91434" bIns="45717"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34" tIns="45717" rIns="91434" bIns="4571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2"/>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0" y="6650568"/>
            <a:ext cx="12192000" cy="207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Box 3"/>
          <p:cNvSpPr txBox="1">
            <a:spLocks noChangeArrowheads="1"/>
          </p:cNvSpPr>
          <p:nvPr userDrawn="1"/>
        </p:nvSpPr>
        <p:spPr bwMode="auto">
          <a:xfrm>
            <a:off x="0" y="6604001"/>
            <a:ext cx="349776" cy="256545"/>
          </a:xfrm>
          <a:prstGeom prst="rect">
            <a:avLst/>
          </a:prstGeom>
          <a:noFill/>
          <a:ln>
            <a:noFill/>
          </a:ln>
          <a:extLst>
            <a:ext uri="{909E8E84-426E-40dd-AFC4-6F175D3DCCD1}"/>
            <a:ext uri="{91240B29-F687-4f45-9708-019B960494DF}"/>
          </a:extLst>
        </p:spPr>
        <p:txBody>
          <a:bodyPr wrap="none">
            <a:spAutoFit/>
          </a:bodyPr>
          <a:lstStyle>
            <a:lvl1pPr>
              <a:defRPr sz="2000">
                <a:solidFill>
                  <a:srgbClr val="595959"/>
                </a:solidFill>
                <a:latin typeface="Helvetica Neue Light" charset="0"/>
                <a:ea typeface="ＭＳ Ｐゴシック" charset="-128"/>
              </a:defRPr>
            </a:lvl1pPr>
            <a:lvl2pPr marL="742950" indent="-285750">
              <a:defRPr sz="2000">
                <a:solidFill>
                  <a:srgbClr val="595959"/>
                </a:solidFill>
                <a:latin typeface="Helvetica Neue Light" charset="0"/>
                <a:ea typeface="ＭＳ Ｐゴシック" charset="-128"/>
              </a:defRPr>
            </a:lvl2pPr>
            <a:lvl3pPr marL="1143000" indent="-228600">
              <a:defRPr sz="2000">
                <a:solidFill>
                  <a:srgbClr val="595959"/>
                </a:solidFill>
                <a:latin typeface="Helvetica Neue Light" charset="0"/>
                <a:ea typeface="ＭＳ Ｐゴシック" charset="-128"/>
              </a:defRPr>
            </a:lvl3pPr>
            <a:lvl4pPr marL="1600200" indent="-228600">
              <a:defRPr sz="2000">
                <a:solidFill>
                  <a:srgbClr val="595959"/>
                </a:solidFill>
                <a:latin typeface="Helvetica Neue Light" charset="0"/>
                <a:ea typeface="ＭＳ Ｐゴシック" charset="-128"/>
              </a:defRPr>
            </a:lvl4pPr>
            <a:lvl5pPr marL="2057400" indent="-228600">
              <a:defRPr sz="2000">
                <a:solidFill>
                  <a:srgbClr val="595959"/>
                </a:solidFill>
                <a:latin typeface="Helvetica Neue Light" charset="0"/>
                <a:ea typeface="ＭＳ Ｐゴシック" charset="-128"/>
              </a:defRPr>
            </a:lvl5pPr>
            <a:lvl6pPr marL="2514600" indent="-228600" eaLnBrk="0" fontAlgn="base" hangingPunct="0">
              <a:spcBef>
                <a:spcPct val="0"/>
              </a:spcBef>
              <a:spcAft>
                <a:spcPct val="0"/>
              </a:spcAft>
              <a:defRPr sz="2000">
                <a:solidFill>
                  <a:srgbClr val="595959"/>
                </a:solidFill>
                <a:latin typeface="Helvetica Neue Light" charset="0"/>
                <a:ea typeface="ＭＳ Ｐゴシック" charset="-128"/>
              </a:defRPr>
            </a:lvl6pPr>
            <a:lvl7pPr marL="2971800" indent="-228600" eaLnBrk="0" fontAlgn="base" hangingPunct="0">
              <a:spcBef>
                <a:spcPct val="0"/>
              </a:spcBef>
              <a:spcAft>
                <a:spcPct val="0"/>
              </a:spcAft>
              <a:defRPr sz="2000">
                <a:solidFill>
                  <a:srgbClr val="595959"/>
                </a:solidFill>
                <a:latin typeface="Helvetica Neue Light" charset="0"/>
                <a:ea typeface="ＭＳ Ｐゴシック" charset="-128"/>
              </a:defRPr>
            </a:lvl7pPr>
            <a:lvl8pPr marL="3429000" indent="-228600" eaLnBrk="0" fontAlgn="base" hangingPunct="0">
              <a:spcBef>
                <a:spcPct val="0"/>
              </a:spcBef>
              <a:spcAft>
                <a:spcPct val="0"/>
              </a:spcAft>
              <a:defRPr sz="2000">
                <a:solidFill>
                  <a:srgbClr val="595959"/>
                </a:solidFill>
                <a:latin typeface="Helvetica Neue Light" charset="0"/>
                <a:ea typeface="ＭＳ Ｐゴシック" charset="-128"/>
              </a:defRPr>
            </a:lvl8pPr>
            <a:lvl9pPr marL="3886200" indent="-228600" eaLnBrk="0" fontAlgn="base" hangingPunct="0">
              <a:spcBef>
                <a:spcPct val="0"/>
              </a:spcBef>
              <a:spcAft>
                <a:spcPct val="0"/>
              </a:spcAft>
              <a:defRPr sz="2000">
                <a:solidFill>
                  <a:srgbClr val="595959"/>
                </a:solidFill>
                <a:latin typeface="Helvetica Neue Light" charset="0"/>
                <a:ea typeface="ＭＳ Ｐゴシック" charset="-128"/>
              </a:defRPr>
            </a:lvl9pPr>
          </a:lstStyle>
          <a:p>
            <a:pPr eaLnBrk="1" hangingPunct="1">
              <a:defRPr/>
            </a:pPr>
            <a:fld id="{C3296F44-32D8-1046-81D2-7A02DFD34C58}" type="slidenum">
              <a:rPr lang="en-US" altLang="en-US" sz="1067" smtClean="0">
                <a:solidFill>
                  <a:schemeClr val="bg1"/>
                </a:solidFill>
                <a:latin typeface="Arial" charset="0"/>
              </a:rPr>
              <a:pPr eaLnBrk="1" hangingPunct="1">
                <a:defRPr/>
              </a:pPr>
              <a:t>‹#›</a:t>
            </a:fld>
            <a:endParaRPr lang="en-US" altLang="en-US" sz="1067">
              <a:solidFill>
                <a:schemeClr val="bg1"/>
              </a:solidFill>
              <a:latin typeface="Arial" charset="0"/>
            </a:endParaRPr>
          </a:p>
        </p:txBody>
      </p:sp>
      <p:pic>
        <p:nvPicPr>
          <p:cNvPr id="1030" name="Picture 1"/>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1368618" y="241301"/>
            <a:ext cx="613833" cy="302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5607151"/>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 id="2147484170" r:id="rId12"/>
    <p:sldLayoutId id="2147484171" r:id="rId13"/>
    <p:sldLayoutId id="2147484172" r:id="rId14"/>
  </p:sldLayoutIdLst>
  <p:txStyles>
    <p:titleStyle>
      <a:lvl1pPr algn="l" rtl="0" eaLnBrk="0" fontAlgn="base" hangingPunct="0">
        <a:spcBef>
          <a:spcPct val="0"/>
        </a:spcBef>
        <a:spcAft>
          <a:spcPct val="0"/>
        </a:spcAft>
        <a:defRPr sz="4267" kern="1200">
          <a:solidFill>
            <a:srgbClr val="595959"/>
          </a:solidFill>
          <a:latin typeface="Helvetica Neue Light"/>
          <a:ea typeface="ＭＳ Ｐゴシック" charset="0"/>
          <a:cs typeface="Helvetica Neue Light"/>
        </a:defRPr>
      </a:lvl1pPr>
      <a:lvl2pPr algn="l" rtl="0" eaLnBrk="0" fontAlgn="base" hangingPunct="0">
        <a:spcBef>
          <a:spcPct val="0"/>
        </a:spcBef>
        <a:spcAft>
          <a:spcPct val="0"/>
        </a:spcAft>
        <a:defRPr sz="4267">
          <a:solidFill>
            <a:srgbClr val="595959"/>
          </a:solidFill>
          <a:latin typeface="Helvetica Neue Light"/>
          <a:ea typeface="ＭＳ Ｐゴシック" charset="0"/>
          <a:cs typeface="Helvetica Neue Light"/>
        </a:defRPr>
      </a:lvl2pPr>
      <a:lvl3pPr algn="l" rtl="0" eaLnBrk="0" fontAlgn="base" hangingPunct="0">
        <a:spcBef>
          <a:spcPct val="0"/>
        </a:spcBef>
        <a:spcAft>
          <a:spcPct val="0"/>
        </a:spcAft>
        <a:defRPr sz="4267">
          <a:solidFill>
            <a:srgbClr val="595959"/>
          </a:solidFill>
          <a:latin typeface="Helvetica Neue Light"/>
          <a:ea typeface="ＭＳ Ｐゴシック" charset="0"/>
          <a:cs typeface="Helvetica Neue Light"/>
        </a:defRPr>
      </a:lvl3pPr>
      <a:lvl4pPr algn="l" rtl="0" eaLnBrk="0" fontAlgn="base" hangingPunct="0">
        <a:spcBef>
          <a:spcPct val="0"/>
        </a:spcBef>
        <a:spcAft>
          <a:spcPct val="0"/>
        </a:spcAft>
        <a:defRPr sz="4267">
          <a:solidFill>
            <a:srgbClr val="595959"/>
          </a:solidFill>
          <a:latin typeface="Helvetica Neue Light"/>
          <a:ea typeface="ＭＳ Ｐゴシック" charset="0"/>
          <a:cs typeface="Helvetica Neue Light"/>
        </a:defRPr>
      </a:lvl4pPr>
      <a:lvl5pPr algn="l" rtl="0" eaLnBrk="0" fontAlgn="base" hangingPunct="0">
        <a:spcBef>
          <a:spcPct val="0"/>
        </a:spcBef>
        <a:spcAft>
          <a:spcPct val="0"/>
        </a:spcAft>
        <a:defRPr sz="4267">
          <a:solidFill>
            <a:srgbClr val="595959"/>
          </a:solidFill>
          <a:latin typeface="Helvetica Neue Light"/>
          <a:ea typeface="ＭＳ Ｐゴシック" charset="0"/>
          <a:cs typeface="Helvetica Neue Light"/>
        </a:defRPr>
      </a:lvl5pPr>
      <a:lvl6pPr marL="609539" algn="ctr" rtl="0" fontAlgn="base">
        <a:spcBef>
          <a:spcPct val="0"/>
        </a:spcBef>
        <a:spcAft>
          <a:spcPct val="0"/>
        </a:spcAft>
        <a:defRPr sz="5867">
          <a:solidFill>
            <a:schemeClr val="tx1"/>
          </a:solidFill>
          <a:latin typeface="Calibri" pitchFamily="34" charset="0"/>
        </a:defRPr>
      </a:lvl6pPr>
      <a:lvl7pPr marL="1219080" algn="ctr" rtl="0" fontAlgn="base">
        <a:spcBef>
          <a:spcPct val="0"/>
        </a:spcBef>
        <a:spcAft>
          <a:spcPct val="0"/>
        </a:spcAft>
        <a:defRPr sz="5867">
          <a:solidFill>
            <a:schemeClr val="tx1"/>
          </a:solidFill>
          <a:latin typeface="Calibri" pitchFamily="34" charset="0"/>
        </a:defRPr>
      </a:lvl7pPr>
      <a:lvl8pPr marL="1828618" algn="ctr" rtl="0" fontAlgn="base">
        <a:spcBef>
          <a:spcPct val="0"/>
        </a:spcBef>
        <a:spcAft>
          <a:spcPct val="0"/>
        </a:spcAft>
        <a:defRPr sz="5867">
          <a:solidFill>
            <a:schemeClr val="tx1"/>
          </a:solidFill>
          <a:latin typeface="Calibri" pitchFamily="34" charset="0"/>
        </a:defRPr>
      </a:lvl8pPr>
      <a:lvl9pPr marL="2438158" algn="ctr" rtl="0" fontAlgn="base">
        <a:spcBef>
          <a:spcPct val="0"/>
        </a:spcBef>
        <a:spcAft>
          <a:spcPct val="0"/>
        </a:spcAft>
        <a:defRPr sz="5867">
          <a:solidFill>
            <a:schemeClr val="tx1"/>
          </a:solidFill>
          <a:latin typeface="Calibri" pitchFamily="34" charset="0"/>
        </a:defRPr>
      </a:lvl9pPr>
    </p:titleStyle>
    <p:bodyStyle>
      <a:lvl1pPr marL="455073" indent="-455073" algn="l" rtl="0" eaLnBrk="0" fontAlgn="base" hangingPunct="0">
        <a:spcBef>
          <a:spcPct val="20000"/>
        </a:spcBef>
        <a:spcAft>
          <a:spcPct val="0"/>
        </a:spcAft>
        <a:buClr>
          <a:srgbClr val="75C600"/>
        </a:buClr>
        <a:buFont typeface="Arial" charset="0"/>
        <a:buChar char="•"/>
        <a:defRPr sz="2667" kern="1200">
          <a:solidFill>
            <a:srgbClr val="595959"/>
          </a:solidFill>
          <a:latin typeface="Helvetica Neue Light"/>
          <a:ea typeface="ＭＳ Ｐゴシック" charset="0"/>
          <a:cs typeface="Helvetica Neue Light"/>
        </a:defRPr>
      </a:lvl1pPr>
      <a:lvl2pPr marL="988459" indent="-378875" algn="l" rtl="0" eaLnBrk="0" fontAlgn="base" hangingPunct="0">
        <a:spcBef>
          <a:spcPct val="20000"/>
        </a:spcBef>
        <a:spcAft>
          <a:spcPct val="0"/>
        </a:spcAft>
        <a:buFont typeface="Arial" charset="0"/>
        <a:buChar char="–"/>
        <a:defRPr kern="1200">
          <a:solidFill>
            <a:srgbClr val="595959"/>
          </a:solidFill>
          <a:latin typeface="Helvetica Neue Light"/>
          <a:ea typeface="Helvetica Neue Light"/>
          <a:cs typeface="Helvetica Neue Light"/>
        </a:defRPr>
      </a:lvl2pPr>
      <a:lvl3pPr marL="1521846" indent="-302676" algn="l" rtl="0" eaLnBrk="0" fontAlgn="base" hangingPunct="0">
        <a:spcBef>
          <a:spcPct val="20000"/>
        </a:spcBef>
        <a:spcAft>
          <a:spcPct val="0"/>
        </a:spcAft>
        <a:buFont typeface="Arial" charset="0"/>
        <a:buChar char="•"/>
        <a:defRPr sz="2133" kern="1200">
          <a:solidFill>
            <a:srgbClr val="595959"/>
          </a:solidFill>
          <a:latin typeface="Helvetica Neue Light"/>
          <a:ea typeface="Helvetica Neue Light"/>
          <a:cs typeface="Helvetica Neue Light"/>
        </a:defRPr>
      </a:lvl3pPr>
      <a:lvl4pPr marL="2131431" indent="-302676" algn="l" rtl="0" eaLnBrk="0" fontAlgn="base" hangingPunct="0">
        <a:spcBef>
          <a:spcPct val="20000"/>
        </a:spcBef>
        <a:spcAft>
          <a:spcPct val="0"/>
        </a:spcAft>
        <a:buFont typeface="Arial" charset="0"/>
        <a:buChar char="–"/>
        <a:defRPr sz="2133" kern="1200">
          <a:solidFill>
            <a:srgbClr val="595959"/>
          </a:solidFill>
          <a:latin typeface="Helvetica Neue Light"/>
          <a:ea typeface="Helvetica Neue Light"/>
          <a:cs typeface="Helvetica Neue Light"/>
        </a:defRPr>
      </a:lvl4pPr>
      <a:lvl5pPr marL="2741015" indent="-302676" algn="l" rtl="0" eaLnBrk="0" fontAlgn="base" hangingPunct="0">
        <a:spcBef>
          <a:spcPct val="20000"/>
        </a:spcBef>
        <a:spcAft>
          <a:spcPct val="0"/>
        </a:spcAft>
        <a:buFont typeface="Arial" charset="0"/>
        <a:buChar char="»"/>
        <a:defRPr sz="1867" kern="1200">
          <a:solidFill>
            <a:srgbClr val="595959"/>
          </a:solidFill>
          <a:latin typeface="Helvetica Neue Light"/>
          <a:ea typeface="Helvetica Neue Light"/>
          <a:cs typeface="Helvetica Neue Light"/>
        </a:defRPr>
      </a:lvl5pPr>
      <a:lvl6pPr marL="3352464" indent="-304768" algn="l" defTabSz="121908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005" indent="-304768" algn="l" defTabSz="121908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544" indent="-304768" algn="l" defTabSz="121908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082" indent="-304768" algn="l" defTabSz="121908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080" rtl="0" eaLnBrk="1" latinLnBrk="0" hangingPunct="1">
        <a:defRPr sz="2400" kern="1200">
          <a:solidFill>
            <a:schemeClr val="tx1"/>
          </a:solidFill>
          <a:latin typeface="+mn-lt"/>
          <a:ea typeface="+mn-ea"/>
          <a:cs typeface="+mn-cs"/>
        </a:defRPr>
      </a:lvl1pPr>
      <a:lvl2pPr marL="609539" algn="l" defTabSz="1219080" rtl="0" eaLnBrk="1" latinLnBrk="0" hangingPunct="1">
        <a:defRPr sz="2400" kern="1200">
          <a:solidFill>
            <a:schemeClr val="tx1"/>
          </a:solidFill>
          <a:latin typeface="+mn-lt"/>
          <a:ea typeface="+mn-ea"/>
          <a:cs typeface="+mn-cs"/>
        </a:defRPr>
      </a:lvl2pPr>
      <a:lvl3pPr marL="1219080" algn="l" defTabSz="1219080" rtl="0" eaLnBrk="1" latinLnBrk="0" hangingPunct="1">
        <a:defRPr sz="2400" kern="1200">
          <a:solidFill>
            <a:schemeClr val="tx1"/>
          </a:solidFill>
          <a:latin typeface="+mn-lt"/>
          <a:ea typeface="+mn-ea"/>
          <a:cs typeface="+mn-cs"/>
        </a:defRPr>
      </a:lvl3pPr>
      <a:lvl4pPr marL="1828618" algn="l" defTabSz="1219080" rtl="0" eaLnBrk="1" latinLnBrk="0" hangingPunct="1">
        <a:defRPr sz="2400" kern="1200">
          <a:solidFill>
            <a:schemeClr val="tx1"/>
          </a:solidFill>
          <a:latin typeface="+mn-lt"/>
          <a:ea typeface="+mn-ea"/>
          <a:cs typeface="+mn-cs"/>
        </a:defRPr>
      </a:lvl4pPr>
      <a:lvl5pPr marL="2438158" algn="l" defTabSz="1219080" rtl="0" eaLnBrk="1" latinLnBrk="0" hangingPunct="1">
        <a:defRPr sz="2400" kern="1200">
          <a:solidFill>
            <a:schemeClr val="tx1"/>
          </a:solidFill>
          <a:latin typeface="+mn-lt"/>
          <a:ea typeface="+mn-ea"/>
          <a:cs typeface="+mn-cs"/>
        </a:defRPr>
      </a:lvl5pPr>
      <a:lvl6pPr marL="3047696" algn="l" defTabSz="1219080" rtl="0" eaLnBrk="1" latinLnBrk="0" hangingPunct="1">
        <a:defRPr sz="2400" kern="1200">
          <a:solidFill>
            <a:schemeClr val="tx1"/>
          </a:solidFill>
          <a:latin typeface="+mn-lt"/>
          <a:ea typeface="+mn-ea"/>
          <a:cs typeface="+mn-cs"/>
        </a:defRPr>
      </a:lvl6pPr>
      <a:lvl7pPr marL="3657235" algn="l" defTabSz="1219080" rtl="0" eaLnBrk="1" latinLnBrk="0" hangingPunct="1">
        <a:defRPr sz="2400" kern="1200">
          <a:solidFill>
            <a:schemeClr val="tx1"/>
          </a:solidFill>
          <a:latin typeface="+mn-lt"/>
          <a:ea typeface="+mn-ea"/>
          <a:cs typeface="+mn-cs"/>
        </a:defRPr>
      </a:lvl7pPr>
      <a:lvl8pPr marL="4266773" algn="l" defTabSz="1219080" rtl="0" eaLnBrk="1" latinLnBrk="0" hangingPunct="1">
        <a:defRPr sz="2400" kern="1200">
          <a:solidFill>
            <a:schemeClr val="tx1"/>
          </a:solidFill>
          <a:latin typeface="+mn-lt"/>
          <a:ea typeface="+mn-ea"/>
          <a:cs typeface="+mn-cs"/>
        </a:defRPr>
      </a:lvl8pPr>
      <a:lvl9pPr marL="4876313" algn="l" defTabSz="121908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83EC64-0B79-0541-A8A2-F435B77887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195870-DB81-144C-B937-458621993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4E793F-3450-984D-872E-144C795450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E9F1A5CB-B05D-8C40-879E-B8A81D1729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4D4C9E-EF85-F249-B991-4A296F0FC0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126A75-34C6-0B4A-A0AA-4FE5C5B423F3}" type="slidenum">
              <a:rPr lang="en-US" smtClean="0"/>
              <a:t>‹#›</a:t>
            </a:fld>
            <a:endParaRPr lang="en-US"/>
          </a:p>
        </p:txBody>
      </p:sp>
    </p:spTree>
    <p:extLst>
      <p:ext uri="{BB962C8B-B14F-4D97-AF65-F5344CB8AC3E}">
        <p14:creationId xmlns:p14="http://schemas.microsoft.com/office/powerpoint/2010/main" val="93113148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IBM Plex Sans" panose="020B0503050203000203" pitchFamily="34" charset="0"/>
                <a:cs typeface="Arial" charset="0"/>
              </a:defRPr>
            </a:lvl1pPr>
          </a:lstStyle>
          <a:p>
            <a:endParaRPr lang="en-US" dirty="0">
              <a:solidFill>
                <a:srgbClr val="000000"/>
              </a:solidFill>
            </a:endParaRPr>
          </a:p>
        </p:txBody>
      </p:sp>
    </p:spTree>
    <p:extLst>
      <p:ext uri="{BB962C8B-B14F-4D97-AF65-F5344CB8AC3E}">
        <p14:creationId xmlns:p14="http://schemas.microsoft.com/office/powerpoint/2010/main" val="145317828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 id="2147483716" r:id="rId32"/>
    <p:sldLayoutId id="2147483717" r:id="rId33"/>
    <p:sldLayoutId id="2147483718" r:id="rId34"/>
    <p:sldLayoutId id="2147483719" r:id="rId35"/>
    <p:sldLayoutId id="2147483720" r:id="rId36"/>
    <p:sldLayoutId id="2147483721" r:id="rId37"/>
    <p:sldLayoutId id="2147483722" r:id="rId38"/>
    <p:sldLayoutId id="2147483724" r:id="rId39"/>
    <p:sldLayoutId id="2147483725" r:id="rId40"/>
  </p:sldLayoutIdLst>
  <p:hf hdr="0" ftr="0" dt="0"/>
  <p:txStyles>
    <p:titleStyle>
      <a:lvl1pPr algn="l" defTabSz="609585" rtl="0" eaLnBrk="1" latinLnBrk="0" hangingPunct="1">
        <a:lnSpc>
          <a:spcPct val="90000"/>
        </a:lnSpc>
        <a:spcBef>
          <a:spcPct val="0"/>
        </a:spcBef>
        <a:buNone/>
        <a:defRPr sz="3200" kern="1200">
          <a:solidFill>
            <a:schemeClr val="bg2"/>
          </a:solidFill>
          <a:latin typeface="+mj-lt"/>
          <a:ea typeface="IBM Plex Sans" panose="020B0503050203000203" pitchFamily="34"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IBM Plex Sans" panose="020B0503050203000203" pitchFamily="34"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IBM Plex Sans" panose="020B0503050203000203" pitchFamily="34"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IBM Plex Sans" panose="020B0503050203000203" pitchFamily="34"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IBM Plex Sans" panose="020B0503050203000203" pitchFamily="34"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IBM Plex Sans" panose="020B0503050203000203" pitchFamily="34"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IBM Cloud / © 2019 IBM Corporation</a:t>
            </a:r>
            <a:endParaRPr lang="en-US"/>
          </a:p>
        </p:txBody>
      </p:sp>
    </p:spTree>
    <p:extLst>
      <p:ext uri="{BB962C8B-B14F-4D97-AF65-F5344CB8AC3E}">
        <p14:creationId xmlns:p14="http://schemas.microsoft.com/office/powerpoint/2010/main" val="4202021762"/>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01" r:id="rId36"/>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46879019"/>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 id="2147483825" r:id="rId23"/>
    <p:sldLayoutId id="2147483826" r:id="rId24"/>
    <p:sldLayoutId id="2147483827" r:id="rId25"/>
    <p:sldLayoutId id="2147483828" r:id="rId26"/>
    <p:sldLayoutId id="2147483829" r:id="rId27"/>
    <p:sldLayoutId id="2147483830" r:id="rId28"/>
    <p:sldLayoutId id="2147483831" r:id="rId29"/>
    <p:sldLayoutId id="2147483832" r:id="rId30"/>
    <p:sldLayoutId id="2147483833" r:id="rId31"/>
    <p:sldLayoutId id="2147483834" r:id="rId32"/>
    <p:sldLayoutId id="2147483835" r:id="rId33"/>
    <p:sldLayoutId id="2147483836" r:id="rId34"/>
  </p:sldLayoutIdLst>
  <p:hf sldNum="0" hdr="0" ftr="0" dt="0"/>
  <p:txStyles>
    <p:titleStyle>
      <a:lvl1pPr algn="l" rtl="0" eaLnBrk="1" fontAlgn="base" hangingPunct="1">
        <a:lnSpc>
          <a:spcPct val="90000"/>
        </a:lnSpc>
        <a:spcBef>
          <a:spcPct val="0"/>
        </a:spcBef>
        <a:spcAft>
          <a:spcPct val="0"/>
        </a:spcAft>
        <a:defRPr sz="3200" b="0">
          <a:solidFill>
            <a:schemeClr val="bg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0"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04"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04"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05"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Arial" panose="020B0604020202020204" pitchFamily="34" charset="0"/>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Arial" panose="020B0604020202020204" pitchFamily="34" charset="0"/>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Arial" panose="020B0604020202020204" pitchFamily="34" charset="0"/>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Arial" panose="020B0604020202020204" pitchFamily="34" charset="0"/>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Arial" panose="020B0604020202020204" pitchFamily="34" charset="0"/>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04" rtl="0" eaLnBrk="1" latinLnBrk="0" hangingPunct="1">
        <a:defRPr sz="1904" kern="1200">
          <a:solidFill>
            <a:schemeClr val="tx1"/>
          </a:solidFill>
          <a:latin typeface="+mn-lt"/>
          <a:ea typeface="+mn-ea"/>
          <a:cs typeface="+mn-cs"/>
        </a:defRPr>
      </a:lvl1pPr>
      <a:lvl2pPr marL="483400" algn="l" defTabSz="966804" rtl="0" eaLnBrk="1" latinLnBrk="0" hangingPunct="1">
        <a:defRPr sz="1904" kern="1200">
          <a:solidFill>
            <a:schemeClr val="tx1"/>
          </a:solidFill>
          <a:latin typeface="+mn-lt"/>
          <a:ea typeface="+mn-ea"/>
          <a:cs typeface="+mn-cs"/>
        </a:defRPr>
      </a:lvl2pPr>
      <a:lvl3pPr marL="966804" algn="l" defTabSz="966804" rtl="0" eaLnBrk="1" latinLnBrk="0" hangingPunct="1">
        <a:defRPr sz="1904" kern="1200">
          <a:solidFill>
            <a:schemeClr val="tx1"/>
          </a:solidFill>
          <a:latin typeface="+mn-lt"/>
          <a:ea typeface="+mn-ea"/>
          <a:cs typeface="+mn-cs"/>
        </a:defRPr>
      </a:lvl3pPr>
      <a:lvl4pPr marL="1450204" algn="l" defTabSz="966804" rtl="0" eaLnBrk="1" latinLnBrk="0" hangingPunct="1">
        <a:defRPr sz="1904" kern="1200">
          <a:solidFill>
            <a:schemeClr val="tx1"/>
          </a:solidFill>
          <a:latin typeface="+mn-lt"/>
          <a:ea typeface="+mn-ea"/>
          <a:cs typeface="+mn-cs"/>
        </a:defRPr>
      </a:lvl4pPr>
      <a:lvl5pPr marL="1933605" algn="l" defTabSz="966804" rtl="0" eaLnBrk="1" latinLnBrk="0" hangingPunct="1">
        <a:defRPr sz="1904" kern="1200">
          <a:solidFill>
            <a:schemeClr val="tx1"/>
          </a:solidFill>
          <a:latin typeface="+mn-lt"/>
          <a:ea typeface="+mn-ea"/>
          <a:cs typeface="+mn-cs"/>
        </a:defRPr>
      </a:lvl5pPr>
      <a:lvl6pPr marL="2417008" algn="l" defTabSz="966804" rtl="0" eaLnBrk="1" latinLnBrk="0" hangingPunct="1">
        <a:defRPr sz="1904" kern="1200">
          <a:solidFill>
            <a:schemeClr val="tx1"/>
          </a:solidFill>
          <a:latin typeface="+mn-lt"/>
          <a:ea typeface="+mn-ea"/>
          <a:cs typeface="+mn-cs"/>
        </a:defRPr>
      </a:lvl6pPr>
      <a:lvl7pPr marL="2900406" algn="l" defTabSz="966804" rtl="0" eaLnBrk="1" latinLnBrk="0" hangingPunct="1">
        <a:defRPr sz="1904" kern="1200">
          <a:solidFill>
            <a:schemeClr val="tx1"/>
          </a:solidFill>
          <a:latin typeface="+mn-lt"/>
          <a:ea typeface="+mn-ea"/>
          <a:cs typeface="+mn-cs"/>
        </a:defRPr>
      </a:lvl7pPr>
      <a:lvl8pPr marL="3383809" algn="l" defTabSz="966804" rtl="0" eaLnBrk="1" latinLnBrk="0" hangingPunct="1">
        <a:defRPr sz="1904" kern="1200">
          <a:solidFill>
            <a:schemeClr val="tx1"/>
          </a:solidFill>
          <a:latin typeface="+mn-lt"/>
          <a:ea typeface="+mn-ea"/>
          <a:cs typeface="+mn-cs"/>
        </a:defRPr>
      </a:lvl8pPr>
      <a:lvl9pPr marL="3867210" algn="l" defTabSz="966804"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EC39FC4F-9AEE-0547-AB76-09E3A5A43331}"/>
              </a:ext>
            </a:extLst>
          </p:cNvPr>
          <p:cNvSpPr>
            <a:spLocks noGrp="1" noChangeArrowheads="1"/>
          </p:cNvSpPr>
          <p:nvPr>
            <p:ph type="title"/>
          </p:nvPr>
        </p:nvSpPr>
        <p:spPr bwMode="auto">
          <a:xfrm>
            <a:off x="304800" y="268820"/>
            <a:ext cx="5486400" cy="5988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3075" name="Text Placeholder 2">
            <a:extLst>
              <a:ext uri="{FF2B5EF4-FFF2-40B4-BE49-F238E27FC236}">
                <a16:creationId xmlns:a16="http://schemas.microsoft.com/office/drawing/2014/main" id="{80711E4C-30C7-2E41-BEEC-742BF8AC9F1D}"/>
              </a:ext>
            </a:extLst>
          </p:cNvPr>
          <p:cNvSpPr>
            <a:spLocks noGrp="1" noChangeArrowheads="1"/>
          </p:cNvSpPr>
          <p:nvPr>
            <p:ph type="body" idx="1"/>
          </p:nvPr>
        </p:nvSpPr>
        <p:spPr bwMode="auto">
          <a:xfrm>
            <a:off x="6400800" y="256119"/>
            <a:ext cx="5486400" cy="6000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6">
            <a:extLst>
              <a:ext uri="{FF2B5EF4-FFF2-40B4-BE49-F238E27FC236}">
                <a16:creationId xmlns:a16="http://schemas.microsoft.com/office/drawing/2014/main" id="{ABE00CF4-A0E7-AC44-A70E-B7E174BC977A}"/>
              </a:ext>
            </a:extLst>
          </p:cNvPr>
          <p:cNvSpPr>
            <a:spLocks noGrp="1"/>
          </p:cNvSpPr>
          <p:nvPr>
            <p:ph type="sldNum" sz="quarter" idx="4"/>
          </p:nvPr>
        </p:nvSpPr>
        <p:spPr>
          <a:xfrm>
            <a:off x="9144000" y="6434669"/>
            <a:ext cx="2743200" cy="184151"/>
          </a:xfrm>
          <a:prstGeom prst="rect">
            <a:avLst/>
          </a:prstGeom>
        </p:spPr>
        <p:txBody>
          <a:bodyPr vert="horz" lIns="0" tIns="0" rIns="0" bIns="0" rtlCol="0" anchor="ctr"/>
          <a:lstStyle>
            <a:lvl1pPr algn="r" eaLnBrk="1" fontAlgn="auto" hangingPunct="1">
              <a:spcBef>
                <a:spcPts val="0"/>
              </a:spcBef>
              <a:spcAft>
                <a:spcPts val="0"/>
              </a:spcAft>
              <a:defRPr sz="800" b="0" i="0" baseline="0" smtClean="0">
                <a:solidFill>
                  <a:schemeClr val="tx1"/>
                </a:solidFill>
                <a:latin typeface="Arial" charset="0"/>
                <a:ea typeface="Arial" charset="0"/>
                <a:cs typeface="Arial" charset="0"/>
              </a:defRPr>
            </a:lvl1pPr>
          </a:lstStyle>
          <a:p>
            <a:pPr>
              <a:defRPr/>
            </a:pPr>
            <a:fld id="{849F2943-6C2E-AD48-9213-DFBE1A94FEE3}" type="slidenum">
              <a:rPr lang="en-US"/>
              <a:pPr>
                <a:defRPr/>
              </a:pPr>
              <a:t>‹#›</a:t>
            </a:fld>
            <a:endParaRPr lang="en-US" dirty="0"/>
          </a:p>
        </p:txBody>
      </p:sp>
      <p:sp>
        <p:nvSpPr>
          <p:cNvPr id="9" name="Footer Placeholder 8">
            <a:extLst>
              <a:ext uri="{FF2B5EF4-FFF2-40B4-BE49-F238E27FC236}">
                <a16:creationId xmlns:a16="http://schemas.microsoft.com/office/drawing/2014/main" id="{6D2DD99B-32DF-294F-BBD1-305E211D9C95}"/>
              </a:ext>
            </a:extLst>
          </p:cNvPr>
          <p:cNvSpPr>
            <a:spLocks noGrp="1"/>
          </p:cNvSpPr>
          <p:nvPr>
            <p:ph type="ftr" sz="quarter" idx="3"/>
          </p:nvPr>
        </p:nvSpPr>
        <p:spPr>
          <a:xfrm>
            <a:off x="304800" y="6434669"/>
            <a:ext cx="8534400" cy="184151"/>
          </a:xfrm>
          <a:prstGeom prst="rect">
            <a:avLst/>
          </a:prstGeom>
        </p:spPr>
        <p:txBody>
          <a:bodyPr vert="horz" lIns="0" tIns="0" rIns="0" bIns="0" rtlCol="0" anchor="ctr"/>
          <a:lstStyle>
            <a:lvl1pPr algn="l" eaLnBrk="1" fontAlgn="auto" hangingPunct="1">
              <a:spcBef>
                <a:spcPts val="0"/>
              </a:spcBef>
              <a:spcAft>
                <a:spcPts val="0"/>
              </a:spcAft>
              <a:defRPr sz="800" b="0" i="0" baseline="0" dirty="0">
                <a:solidFill>
                  <a:schemeClr val="tx1"/>
                </a:solidFill>
                <a:latin typeface="Arial" charset="0"/>
                <a:ea typeface="Arial" charset="0"/>
                <a:cs typeface="Arial" charset="0"/>
              </a:defRPr>
            </a:lvl1pPr>
          </a:lstStyle>
          <a:p>
            <a:pPr>
              <a:defRPr/>
            </a:pPr>
            <a:r>
              <a:rPr lang="en-US"/>
              <a:t>Hyper Protect Crypto Services - Sales Enablement (Internal Use only)</a:t>
            </a:r>
          </a:p>
        </p:txBody>
      </p:sp>
    </p:spTree>
    <p:extLst>
      <p:ext uri="{BB962C8B-B14F-4D97-AF65-F5344CB8AC3E}">
        <p14:creationId xmlns:p14="http://schemas.microsoft.com/office/powerpoint/2010/main" val="297410439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 id="2147483865" r:id="rId28"/>
    <p:sldLayoutId id="2147483866" r:id="rId29"/>
    <p:sldLayoutId id="2147483867" r:id="rId30"/>
    <p:sldLayoutId id="2147483868" r:id="rId31"/>
    <p:sldLayoutId id="2147483869" r:id="rId32"/>
    <p:sldLayoutId id="2147483870" r:id="rId33"/>
    <p:sldLayoutId id="2147483871" r:id="rId34"/>
    <p:sldLayoutId id="2147483872" r:id="rId35"/>
    <p:sldLayoutId id="2147483873" r:id="rId36"/>
    <p:sldLayoutId id="2147483874" r:id="rId37"/>
  </p:sldLayoutIdLst>
  <p:hf hdr="0" dt="0"/>
  <p:txStyles>
    <p:titleStyle>
      <a:lvl1pPr algn="l" defTabSz="609570" rtl="0" fontAlgn="base">
        <a:lnSpc>
          <a:spcPct val="90000"/>
        </a:lnSpc>
        <a:spcBef>
          <a:spcPct val="0"/>
        </a:spcBef>
        <a:spcAft>
          <a:spcPct val="0"/>
        </a:spcAft>
        <a:defRPr sz="3200" kern="1200">
          <a:solidFill>
            <a:schemeClr val="tx1"/>
          </a:solidFill>
          <a:latin typeface="Arial" charset="0"/>
          <a:ea typeface="Arial" charset="0"/>
          <a:cs typeface="Arial" charset="0"/>
        </a:defRPr>
      </a:lvl1pPr>
      <a:lvl2pPr algn="l" defTabSz="609570"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2pPr>
      <a:lvl3pPr algn="l" defTabSz="609570"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3pPr>
      <a:lvl4pPr algn="l" defTabSz="609570"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4pPr>
      <a:lvl5pPr algn="l" defTabSz="609570"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5pPr>
      <a:lvl6pPr marL="609570" algn="l" defTabSz="609570"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6pPr>
      <a:lvl7pPr marL="1219140" algn="l" defTabSz="609570"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7pPr>
      <a:lvl8pPr marL="1828709" algn="l" defTabSz="609570"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8pPr>
      <a:lvl9pPr marL="2438278" algn="l" defTabSz="609570"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9pPr>
    </p:titleStyle>
    <p:bodyStyle>
      <a:lvl1pPr algn="l" defTabSz="609570" rtl="0" fontAlgn="base">
        <a:spcBef>
          <a:spcPts val="1467"/>
        </a:spcBef>
        <a:spcAft>
          <a:spcPct val="0"/>
        </a:spcAft>
        <a:buFont typeface="Arial" panose="020B0604020202020204" pitchFamily="34" charset="0"/>
        <a:defRPr sz="1867" kern="1200">
          <a:solidFill>
            <a:schemeClr val="tx1"/>
          </a:solidFill>
          <a:latin typeface="Arial" charset="0"/>
          <a:ea typeface="Arial" charset="0"/>
          <a:cs typeface="Arial" charset="0"/>
        </a:defRPr>
      </a:lvl1pPr>
      <a:lvl2pPr marL="230706" indent="-230706" algn="l" defTabSz="609570" rtl="0" fontAlgn="base">
        <a:spcBef>
          <a:spcPts val="1467"/>
        </a:spcBef>
        <a:spcAft>
          <a:spcPct val="0"/>
        </a:spcAft>
        <a:buFont typeface="Arial" panose="020B0604020202020204" pitchFamily="34" charset="0"/>
        <a:buChar char="–"/>
        <a:defRPr sz="1867" kern="1200">
          <a:solidFill>
            <a:schemeClr val="tx1"/>
          </a:solidFill>
          <a:latin typeface="Arial" charset="0"/>
          <a:ea typeface="Arial" charset="0"/>
          <a:cs typeface="Arial" charset="0"/>
        </a:defRPr>
      </a:lvl2pPr>
      <a:lvl3pPr marL="529140" indent="-230706" algn="l" defTabSz="609570" rtl="0" fontAlgn="base">
        <a:spcBef>
          <a:spcPts val="1467"/>
        </a:spcBef>
        <a:spcAft>
          <a:spcPct val="0"/>
        </a:spcAft>
        <a:buFont typeface="Arial" panose="020B0604020202020204" pitchFamily="34" charset="0"/>
        <a:buChar char="•"/>
        <a:defRPr sz="1867" kern="1200">
          <a:solidFill>
            <a:schemeClr val="tx1"/>
          </a:solidFill>
          <a:latin typeface="Arial" charset="0"/>
          <a:ea typeface="Arial" charset="0"/>
          <a:cs typeface="Arial" charset="0"/>
        </a:defRPr>
      </a:lvl3pPr>
      <a:lvl4pPr marL="833926" indent="-224356" algn="l" defTabSz="609570" rtl="0" fontAlgn="base">
        <a:spcBef>
          <a:spcPts val="1467"/>
        </a:spcBef>
        <a:spcAft>
          <a:spcPct val="0"/>
        </a:spcAft>
        <a:buFont typeface="Arial" panose="020B0604020202020204" pitchFamily="34" charset="0"/>
        <a:buChar char="–"/>
        <a:defRPr sz="1867" kern="1200">
          <a:solidFill>
            <a:schemeClr val="tx1"/>
          </a:solidFill>
          <a:latin typeface="Arial" charset="0"/>
          <a:ea typeface="Arial" charset="0"/>
          <a:cs typeface="Arial" charset="0"/>
        </a:defRPr>
      </a:lvl4pPr>
      <a:lvl5pPr marL="1070980" indent="-230706" algn="l" defTabSz="609570" rtl="0" fontAlgn="base">
        <a:spcBef>
          <a:spcPts val="1467"/>
        </a:spcBef>
        <a:spcAft>
          <a:spcPct val="0"/>
        </a:spcAft>
        <a:buFont typeface="Arial" panose="020B0604020202020204" pitchFamily="34" charset="0"/>
        <a:buChar char="»"/>
        <a:defRPr sz="1867" kern="1200">
          <a:solidFill>
            <a:schemeClr val="tx1"/>
          </a:solidFill>
          <a:latin typeface="Arial" charset="0"/>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IBM </a:t>
            </a:r>
            <a:r>
              <a:rPr lang="de-DE" err="1"/>
              <a:t>Confidential</a:t>
            </a:r>
            <a:r>
              <a:rPr lang="de-DE"/>
              <a:t> | © 2018 IBM Corporation</a:t>
            </a:r>
            <a:endParaRPr lang="en-US"/>
          </a:p>
        </p:txBody>
      </p:sp>
    </p:spTree>
    <p:extLst>
      <p:ext uri="{BB962C8B-B14F-4D97-AF65-F5344CB8AC3E}">
        <p14:creationId xmlns:p14="http://schemas.microsoft.com/office/powerpoint/2010/main" val="1841234015"/>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 id="2147483895" r:id="rId20"/>
    <p:sldLayoutId id="2147483896" r:id="rId21"/>
    <p:sldLayoutId id="2147483897" r:id="rId22"/>
    <p:sldLayoutId id="2147483898" r:id="rId23"/>
    <p:sldLayoutId id="2147483899" r:id="rId24"/>
    <p:sldLayoutId id="2147483900" r:id="rId25"/>
    <p:sldLayoutId id="2147483901" r:id="rId26"/>
    <p:sldLayoutId id="2147483902" r:id="rId27"/>
    <p:sldLayoutId id="2147483903" r:id="rId28"/>
    <p:sldLayoutId id="2147483904" r:id="rId29"/>
    <p:sldLayoutId id="2147483905" r:id="rId30"/>
    <p:sldLayoutId id="2147483906" r:id="rId31"/>
    <p:sldLayoutId id="2147483907" r:id="rId32"/>
    <p:sldLayoutId id="2147483908" r:id="rId33"/>
    <p:sldLayoutId id="2147483909" r:id="rId34"/>
    <p:sldLayoutId id="2147483910" r:id="rId35"/>
    <p:sldLayoutId id="2147483911" r:id="rId36"/>
    <p:sldLayoutId id="2147483912" r:id="rId37"/>
    <p:sldLayoutId id="2147483913" r:id="rId38"/>
    <p:sldLayoutId id="2147483914" r:id="rId39"/>
    <p:sldLayoutId id="2147483915" r:id="rId40"/>
    <p:sldLayoutId id="2147483916" r:id="rId41"/>
    <p:sldLayoutId id="2147483917" r:id="rId42"/>
    <p:sldLayoutId id="2147483918" r:id="rId43"/>
    <p:sldLayoutId id="2147483919" r:id="rId44"/>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***IBM Confidential</a:t>
            </a:r>
            <a:endParaRPr lang="en-US"/>
          </a:p>
        </p:txBody>
      </p:sp>
    </p:spTree>
    <p:extLst>
      <p:ext uri="{BB962C8B-B14F-4D97-AF65-F5344CB8AC3E}">
        <p14:creationId xmlns:p14="http://schemas.microsoft.com/office/powerpoint/2010/main" val="3455146942"/>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49" r:id="rId29"/>
    <p:sldLayoutId id="2147483950" r:id="rId30"/>
    <p:sldLayoutId id="2147483951" r:id="rId31"/>
    <p:sldLayoutId id="2147483952" r:id="rId32"/>
    <p:sldLayoutId id="2147483953" r:id="rId33"/>
    <p:sldLayoutId id="2147483954" r:id="rId34"/>
    <p:sldLayoutId id="2147483955" r:id="rId35"/>
  </p:sldLayoutIdLst>
  <p:hf sldNum="0"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Slide Number Placeholder 6">
            <a:extLst>
              <a:ext uri="{FF2B5EF4-FFF2-40B4-BE49-F238E27FC236}">
                <a16:creationId xmlns:a16="http://schemas.microsoft.com/office/drawing/2014/main" id="{7B49BBFD-14C2-C347-89EC-8BE39D5B897D}"/>
              </a:ext>
            </a:extLst>
          </p:cNvPr>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
        <p:nvSpPr>
          <p:cNvPr id="11" name="Footer Placeholder 8">
            <a:extLst>
              <a:ext uri="{FF2B5EF4-FFF2-40B4-BE49-F238E27FC236}">
                <a16:creationId xmlns:a16="http://schemas.microsoft.com/office/drawing/2014/main" id="{4B931C01-99D7-F54C-B682-1FD82532D730}"/>
              </a:ext>
            </a:extLst>
          </p:cNvPr>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 2018 IBM Corporation</a:t>
            </a:r>
          </a:p>
        </p:txBody>
      </p:sp>
    </p:spTree>
    <p:extLst>
      <p:ext uri="{BB962C8B-B14F-4D97-AF65-F5344CB8AC3E}">
        <p14:creationId xmlns:p14="http://schemas.microsoft.com/office/powerpoint/2010/main" val="858031284"/>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3" r:id="rId6"/>
    <p:sldLayoutId id="2147483964" r:id="rId7"/>
    <p:sldLayoutId id="2147483965" r:id="rId8"/>
    <p:sldLayoutId id="2147483967" r:id="rId9"/>
  </p:sldLayoutIdLst>
  <p:hf hdr="0" dt="0"/>
  <p:txStyles>
    <p:titleStyle>
      <a:lvl1pPr algn="l" defTabSz="609585" rtl="0" eaLnBrk="1" latinLnBrk="0" hangingPunct="1">
        <a:lnSpc>
          <a:spcPct val="90000"/>
        </a:lnSpc>
        <a:spcBef>
          <a:spcPct val="0"/>
        </a:spcBef>
        <a:buNone/>
        <a:defRPr sz="320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2.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7.xml"/><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331.xml"/><Relationship Id="rId6" Type="http://schemas.openxmlformats.org/officeDocument/2006/relationships/image" Target="../media/image55.png"/><Relationship Id="rId11" Type="http://schemas.openxmlformats.org/officeDocument/2006/relationships/image" Target="../media/image60.png"/><Relationship Id="rId24" Type="http://schemas.openxmlformats.org/officeDocument/2006/relationships/image" Target="../media/image73.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s>
</file>

<file path=ppt/slides/_rels/slide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335.xml"/><Relationship Id="rId4" Type="http://schemas.openxmlformats.org/officeDocument/2006/relationships/image" Target="../media/image75.png"/></Relationships>
</file>

<file path=ppt/slides/_rels/slide12.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hyperlink" Target="https://cloud.ibm.com/docs/tutorials?topic=solution-tutorials-serverless-api-webapp#serverless-api-webapp" TargetMode="External"/><Relationship Id="rId1" Type="http://schemas.openxmlformats.org/officeDocument/2006/relationships/slideLayout" Target="../slideLayouts/slideLayout2.xml"/><Relationship Id="rId4" Type="http://schemas.openxmlformats.org/officeDocument/2006/relationships/hyperlink" Target="https://www.ibm.com/support/knowledgecenter/SSMNED_2018/com.ibm.apic.apionprem.doc/tutorial_apionprem_apiproxy.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hyperlink" Target="https://cloud.ibm.com/docs/api-gateway?topic=api-gateway-getting-started"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image" Target="../media/image78.tiff"/><Relationship Id="rId1" Type="http://schemas.openxmlformats.org/officeDocument/2006/relationships/slideLayout" Target="../slideLayouts/slideLayout2.xml"/><Relationship Id="rId6" Type="http://schemas.openxmlformats.org/officeDocument/2006/relationships/hyperlink" Target="https://cloud.ibm.com/docs/apiconnect?topic=apiconnect-getting-started" TargetMode="External"/><Relationship Id="rId5" Type="http://schemas.openxmlformats.org/officeDocument/2006/relationships/image" Target="../media/image81.png"/><Relationship Id="rId4" Type="http://schemas.openxmlformats.org/officeDocument/2006/relationships/image" Target="../media/image80.tiff"/></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9.xml"/><Relationship Id="rId1" Type="http://schemas.openxmlformats.org/officeDocument/2006/relationships/slideLayout" Target="../slideLayouts/slideLayout331.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gif"/><Relationship Id="rId4" Type="http://schemas.openxmlformats.org/officeDocument/2006/relationships/image" Target="../media/image83.png"/><Relationship Id="rId9" Type="http://schemas.openxmlformats.org/officeDocument/2006/relationships/image" Target="../media/image88.png"/></Relationships>
</file>

<file path=ppt/slides/_rels/slide17.xml.rels><?xml version="1.0" encoding="UTF-8" standalone="yes"?>
<Relationships xmlns="http://schemas.openxmlformats.org/package/2006/relationships"><Relationship Id="rId8" Type="http://schemas.openxmlformats.org/officeDocument/2006/relationships/image" Target="../media/image95.tiff"/><Relationship Id="rId13" Type="http://schemas.openxmlformats.org/officeDocument/2006/relationships/image" Target="../media/image100.emf"/><Relationship Id="rId18" Type="http://schemas.openxmlformats.org/officeDocument/2006/relationships/image" Target="../media/image105.emf"/><Relationship Id="rId3" Type="http://schemas.openxmlformats.org/officeDocument/2006/relationships/image" Target="../media/image90.emf"/><Relationship Id="rId21" Type="http://schemas.openxmlformats.org/officeDocument/2006/relationships/image" Target="../media/image108.emf"/><Relationship Id="rId7" Type="http://schemas.openxmlformats.org/officeDocument/2006/relationships/image" Target="../media/image94.png"/><Relationship Id="rId12" Type="http://schemas.openxmlformats.org/officeDocument/2006/relationships/image" Target="../media/image99.emf"/><Relationship Id="rId17" Type="http://schemas.openxmlformats.org/officeDocument/2006/relationships/image" Target="../media/image104.emf"/><Relationship Id="rId2" Type="http://schemas.openxmlformats.org/officeDocument/2006/relationships/notesSlide" Target="../notesSlides/notesSlide10.xml"/><Relationship Id="rId16" Type="http://schemas.openxmlformats.org/officeDocument/2006/relationships/image" Target="../media/image103.emf"/><Relationship Id="rId20" Type="http://schemas.openxmlformats.org/officeDocument/2006/relationships/image" Target="../media/image107.emf"/><Relationship Id="rId1" Type="http://schemas.openxmlformats.org/officeDocument/2006/relationships/slideLayout" Target="../slideLayouts/slideLayout267.xml"/><Relationship Id="rId6" Type="http://schemas.openxmlformats.org/officeDocument/2006/relationships/image" Target="../media/image93.png"/><Relationship Id="rId11" Type="http://schemas.openxmlformats.org/officeDocument/2006/relationships/image" Target="../media/image98.emf"/><Relationship Id="rId5" Type="http://schemas.openxmlformats.org/officeDocument/2006/relationships/image" Target="../media/image92.png"/><Relationship Id="rId15" Type="http://schemas.openxmlformats.org/officeDocument/2006/relationships/image" Target="../media/image102.emf"/><Relationship Id="rId10" Type="http://schemas.openxmlformats.org/officeDocument/2006/relationships/image" Target="../media/image97.tiff"/><Relationship Id="rId19" Type="http://schemas.openxmlformats.org/officeDocument/2006/relationships/image" Target="../media/image106.emf"/><Relationship Id="rId4" Type="http://schemas.openxmlformats.org/officeDocument/2006/relationships/image" Target="../media/image91.png"/><Relationship Id="rId9" Type="http://schemas.openxmlformats.org/officeDocument/2006/relationships/image" Target="../media/image96.tiff"/><Relationship Id="rId14" Type="http://schemas.openxmlformats.org/officeDocument/2006/relationships/image" Target="../media/image101.emf"/></Relationships>
</file>

<file path=ppt/slides/_rels/slide1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cloud.ibm.com/docs/apiconnect/tutorials?topic=apiconnect-tut_expose_soap_servic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cloud.ibm.com/docs/services/AppConnect?topic=AppConnect-concepts#appconnect" TargetMode="Externa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cloud.ibm.com/docs/services/AppConnect?topic=AppConnect-concept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www.youtube.com/watch?v=xa-65X2RZu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cloud.ibm.com/docs/services/mqcloud?topic=mqcloud-mqoc_new_to_mq" TargetMode="External"/><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xml"/><Relationship Id="rId1" Type="http://schemas.openxmlformats.org/officeDocument/2006/relationships/slideLayout" Target="../slideLayouts/slideLayout331.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24.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2.xml"/><Relationship Id="rId1" Type="http://schemas.openxmlformats.org/officeDocument/2006/relationships/slideLayout" Target="../slideLayouts/slideLayout321.xml"/><Relationship Id="rId5" Type="http://schemas.openxmlformats.org/officeDocument/2006/relationships/image" Target="../media/image122.png"/><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3" Type="http://schemas.openxmlformats.org/officeDocument/2006/relationships/image" Target="../media/image123.tiff"/><Relationship Id="rId7" Type="http://schemas.openxmlformats.org/officeDocument/2006/relationships/image" Target="../media/image127.png"/><Relationship Id="rId2" Type="http://schemas.openxmlformats.org/officeDocument/2006/relationships/hyperlink" Target="https://cloud.ibm.com/docs/EventStreams?topic=EventStreams-about" TargetMode="Externa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emf"/><Relationship Id="rId4" Type="http://schemas.openxmlformats.org/officeDocument/2006/relationships/image" Target="../media/image124.tiff"/></Relationships>
</file>

<file path=ppt/slides/_rels/slide26.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28.tiff"/><Relationship Id="rId7" Type="http://schemas.openxmlformats.org/officeDocument/2006/relationships/image" Target="../media/image132.png"/><Relationship Id="rId2" Type="http://schemas.openxmlformats.org/officeDocument/2006/relationships/notesSlide" Target="../notesSlides/notesSlide13.xml"/><Relationship Id="rId1" Type="http://schemas.openxmlformats.org/officeDocument/2006/relationships/slideLayout" Target="../slideLayouts/slideLayout367.xml"/><Relationship Id="rId6" Type="http://schemas.openxmlformats.org/officeDocument/2006/relationships/image" Target="../media/image131.svg"/><Relationship Id="rId5" Type="http://schemas.openxmlformats.org/officeDocument/2006/relationships/image" Target="../media/image130.png"/><Relationship Id="rId10" Type="http://schemas.openxmlformats.org/officeDocument/2006/relationships/hyperlink" Target="https://www.youtube.com/watch?v=XyNy7TcfJOc" TargetMode="External"/><Relationship Id="rId4" Type="http://schemas.openxmlformats.org/officeDocument/2006/relationships/image" Target="../media/image129.png"/><Relationship Id="rId9" Type="http://schemas.openxmlformats.org/officeDocument/2006/relationships/image" Target="../media/image134.png"/></Relationships>
</file>

<file path=ppt/slides/_rels/slide2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s://cloud.ibm.com/catalog/services/internet-of-things-platform#about"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6.tiff"/><Relationship Id="rId2" Type="http://schemas.openxmlformats.org/officeDocument/2006/relationships/hyperlink" Target="https://developer.ibm.com/recipes/tutorials/raspberry-pi-4/"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42.tiff"/><Relationship Id="rId13" Type="http://schemas.openxmlformats.org/officeDocument/2006/relationships/image" Target="../media/image147.tiff"/><Relationship Id="rId3" Type="http://schemas.openxmlformats.org/officeDocument/2006/relationships/image" Target="../media/image137.tiff"/><Relationship Id="rId7" Type="http://schemas.openxmlformats.org/officeDocument/2006/relationships/image" Target="../media/image141.tiff"/><Relationship Id="rId12" Type="http://schemas.openxmlformats.org/officeDocument/2006/relationships/image" Target="../media/image146.tiff"/><Relationship Id="rId2" Type="http://schemas.openxmlformats.org/officeDocument/2006/relationships/hyperlink" Target="https://cloud.ibm.com/docs/services/mobilefoundation?topic=mobilefoundation-configure_push_notifications" TargetMode="External"/><Relationship Id="rId1" Type="http://schemas.openxmlformats.org/officeDocument/2006/relationships/slideLayout" Target="../slideLayouts/slideLayout2.xml"/><Relationship Id="rId6" Type="http://schemas.openxmlformats.org/officeDocument/2006/relationships/image" Target="../media/image140.tiff"/><Relationship Id="rId11" Type="http://schemas.openxmlformats.org/officeDocument/2006/relationships/image" Target="../media/image145.tiff"/><Relationship Id="rId5" Type="http://schemas.openxmlformats.org/officeDocument/2006/relationships/image" Target="../media/image139.tiff"/><Relationship Id="rId15" Type="http://schemas.openxmlformats.org/officeDocument/2006/relationships/image" Target="../media/image149.emf"/><Relationship Id="rId10" Type="http://schemas.openxmlformats.org/officeDocument/2006/relationships/image" Target="../media/image144.tiff"/><Relationship Id="rId4" Type="http://schemas.openxmlformats.org/officeDocument/2006/relationships/image" Target="../media/image138.tiff"/><Relationship Id="rId9" Type="http://schemas.openxmlformats.org/officeDocument/2006/relationships/image" Target="../media/image143.tiff"/><Relationship Id="rId14" Type="http://schemas.openxmlformats.org/officeDocument/2006/relationships/image" Target="../media/image148.tiff"/></Relationships>
</file>

<file path=ppt/slides/_rels/slide3.xml.rels><?xml version="1.0" encoding="UTF-8" standalone="yes"?>
<Relationships xmlns="http://schemas.openxmlformats.org/package/2006/relationships"><Relationship Id="rId3" Type="http://schemas.openxmlformats.org/officeDocument/2006/relationships/hyperlink" Target="https://cloud.ibm.com/catalog/services/api-connect#about" TargetMode="External"/><Relationship Id="rId7" Type="http://schemas.openxmlformats.org/officeDocument/2006/relationships/hyperlink" Target="https://cloud.ibm.com/catalog?category=integration#services" TargetMode="External"/><Relationship Id="rId2" Type="http://schemas.openxmlformats.org/officeDocument/2006/relationships/hyperlink" Target="https://cloud.ibm.com/catalog/services/api-gateway" TargetMode="External"/><Relationship Id="rId1" Type="http://schemas.openxmlformats.org/officeDocument/2006/relationships/slideLayout" Target="../slideLayouts/slideLayout2.xml"/><Relationship Id="rId6" Type="http://schemas.openxmlformats.org/officeDocument/2006/relationships/hyperlink" Target="https://cloud.ibm.com/docs/services/mqcloud?topic=mqcloud-mqoc_new_to_mq" TargetMode="External"/><Relationship Id="rId5" Type="http://schemas.openxmlformats.org/officeDocument/2006/relationships/hyperlink" Target="https://cloud.ibm.com/catalog/services/event-streams#about" TargetMode="External"/><Relationship Id="rId4" Type="http://schemas.openxmlformats.org/officeDocument/2006/relationships/hyperlink" Target="https://cloud.ibm.com/docs/services/AppConnect?topic=AppConnect-concepts#appconnec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50.tif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cloud.ibm.com/docs/services/mobilepush?topic=mobile-pushnotification-gettingstartedtemplate"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cloud.ibm.com/docs/services/appid?topic=appid-about"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51.tiff"/></Relationships>
</file>

<file path=ppt/slides/_rels/slide3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cloud.ibm.com/docs/blockchain?topic=blockchain-blockchain-component-overview"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www.juniperresearch.com/press/press-releases/nearly-two-thirds-large-enterprises-blockchain" TargetMode="External"/><Relationship Id="rId3" Type="http://schemas.openxmlformats.org/officeDocument/2006/relationships/image" Target="../media/image153.png"/><Relationship Id="rId7" Type="http://schemas.openxmlformats.org/officeDocument/2006/relationships/image" Target="../media/image155.tiff"/><Relationship Id="rId2" Type="http://schemas.openxmlformats.org/officeDocument/2006/relationships/hyperlink" Target="https://www.youtube.com/watch?v=SV0KXBxSoio" TargetMode="External"/><Relationship Id="rId1" Type="http://schemas.openxmlformats.org/officeDocument/2006/relationships/slideLayout" Target="../slideLayouts/slideLayout2.xml"/><Relationship Id="rId6" Type="http://schemas.openxmlformats.org/officeDocument/2006/relationships/hyperlink" Target="http://y2u.be/tdhpYQCWnCw" TargetMode="External"/><Relationship Id="rId5" Type="http://schemas.openxmlformats.org/officeDocument/2006/relationships/image" Target="../media/image154.png"/><Relationship Id="rId4" Type="http://schemas.openxmlformats.org/officeDocument/2006/relationships/hyperlink" Target="http://y2u.be/SV0KXBxSoio"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www.ibm.com/cloud/garage/toolchain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ibm.com/cloud/machine-learning" TargetMode="External"/><Relationship Id="rId2" Type="http://schemas.openxmlformats.org/officeDocument/2006/relationships/hyperlink" Target="https://developer.ibm.com/technologies/analytics" TargetMode="External"/><Relationship Id="rId1" Type="http://schemas.openxmlformats.org/officeDocument/2006/relationships/slideLayout" Target="../slideLayouts/slideLayout2.xml"/><Relationship Id="rId4" Type="http://schemas.openxmlformats.org/officeDocument/2006/relationships/hyperlink" Target="https://www.ibm.com/analytics/data-scienc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6.xml"/><Relationship Id="rId1" Type="http://schemas.openxmlformats.org/officeDocument/2006/relationships/slideLayout" Target="../slideLayouts/slideLayout418.xml"/></Relationships>
</file>

<file path=ppt/slides/_rels/slide3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7.xml"/><Relationship Id="rId1" Type="http://schemas.openxmlformats.org/officeDocument/2006/relationships/slideLayout" Target="../slideLayouts/slideLayout414.xml"/><Relationship Id="rId5" Type="http://schemas.openxmlformats.org/officeDocument/2006/relationships/hyperlink" Target="https://www.youtube.com/watch?v=BflW1hQ4RwE" TargetMode="External"/><Relationship Id="rId4" Type="http://schemas.openxmlformats.org/officeDocument/2006/relationships/image" Target="../media/image158.png"/></Relationships>
</file>

<file path=ppt/slides/_rels/slide3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8.xml"/><Relationship Id="rId1" Type="http://schemas.openxmlformats.org/officeDocument/2006/relationships/slideLayout" Target="../slideLayouts/slideLayout421.xml"/><Relationship Id="rId4" Type="http://schemas.openxmlformats.org/officeDocument/2006/relationships/image" Target="../media/image160.png"/></Relationships>
</file>

<file path=ppt/slides/_rels/slide39.xml.rels><?xml version="1.0" encoding="UTF-8" standalone="yes"?>
<Relationships xmlns="http://schemas.openxmlformats.org/package/2006/relationships"><Relationship Id="rId8" Type="http://schemas.openxmlformats.org/officeDocument/2006/relationships/hyperlink" Target="https://www.ibm.com/cloud/watson-tone-analyzer" TargetMode="External"/><Relationship Id="rId13" Type="http://schemas.openxmlformats.org/officeDocument/2006/relationships/hyperlink" Target="https://www.ibm.com/watson/education/?lnk=mpr_buwa&amp;lnk2=learn" TargetMode="External"/><Relationship Id="rId18" Type="http://schemas.openxmlformats.org/officeDocument/2006/relationships/hyperlink" Target="https://www.ibm.com/watson/work/?lnk=mpr_buwa&amp;lnk2=learn" TargetMode="External"/><Relationship Id="rId3" Type="http://schemas.openxmlformats.org/officeDocument/2006/relationships/hyperlink" Target="https://www.ibm.com/cloud/watson-visual-recognition" TargetMode="External"/><Relationship Id="rId21" Type="http://schemas.openxmlformats.org/officeDocument/2006/relationships/hyperlink" Target="https://www.ibm.com/cloud/watson-discovery" TargetMode="External"/><Relationship Id="rId7" Type="http://schemas.openxmlformats.org/officeDocument/2006/relationships/hyperlink" Target="https://www.ibm.com/cloud/watson-personality-insights" TargetMode="External"/><Relationship Id="rId12" Type="http://schemas.openxmlformats.org/officeDocument/2006/relationships/hyperlink" Target="https://www.ibm.com/watson/health/?lnk=mpr_buwh" TargetMode="External"/><Relationship Id="rId17" Type="http://schemas.openxmlformats.org/officeDocument/2006/relationships/hyperlink" Target="https://www.ibm.com/watson/talent/?lnk=mpr_buwa&amp;lnk2=learn" TargetMode="External"/><Relationship Id="rId25" Type="http://schemas.openxmlformats.org/officeDocument/2006/relationships/image" Target="../media/image161.png"/><Relationship Id="rId2" Type="http://schemas.openxmlformats.org/officeDocument/2006/relationships/notesSlide" Target="../notesSlides/notesSlide19.xml"/><Relationship Id="rId16" Type="http://schemas.openxmlformats.org/officeDocument/2006/relationships/hyperlink" Target="https://www.ibm.com/watson/supply-chain/" TargetMode="External"/><Relationship Id="rId20" Type="http://schemas.openxmlformats.org/officeDocument/2006/relationships/hyperlink" Target="https://www.ibm.com/cloud/watson-assistant" TargetMode="External"/><Relationship Id="rId1" Type="http://schemas.openxmlformats.org/officeDocument/2006/relationships/slideLayout" Target="../slideLayouts/slideLayout418.xml"/><Relationship Id="rId6" Type="http://schemas.openxmlformats.org/officeDocument/2006/relationships/hyperlink" Target="https://www.ibm.com/cloud/watson-natural-language-classifier" TargetMode="External"/><Relationship Id="rId11" Type="http://schemas.openxmlformats.org/officeDocument/2006/relationships/hyperlink" Target="https://www.ibm.com/cloud/watson-openscale" TargetMode="External"/><Relationship Id="rId24" Type="http://schemas.openxmlformats.org/officeDocument/2006/relationships/hyperlink" Target="https://www.ibm.com/cloud-computing/solutions/video/?lnk=mpr_bucl&amp;lnk2=learn" TargetMode="External"/><Relationship Id="rId5" Type="http://schemas.openxmlformats.org/officeDocument/2006/relationships/hyperlink" Target="https://www.ibm.com/cloud/watson-language-translator" TargetMode="External"/><Relationship Id="rId15" Type="http://schemas.openxmlformats.org/officeDocument/2006/relationships/hyperlink" Target="https://www.ibm.com/watson/marketing/?lnk=mpr_buwa&amp;lnk2=learn" TargetMode="External"/><Relationship Id="rId23" Type="http://schemas.openxmlformats.org/officeDocument/2006/relationships/hyperlink" Target="https://www.ibm.com/watson/commerce/?lnk=mpr_buwa&amp;lnk2=learn" TargetMode="External"/><Relationship Id="rId10" Type="http://schemas.openxmlformats.org/officeDocument/2006/relationships/hyperlink" Target="https://www.ibm.com/cloud/machine-learning" TargetMode="External"/><Relationship Id="rId19" Type="http://schemas.openxmlformats.org/officeDocument/2006/relationships/hyperlink" Target="http://www.ibm.com/products/watson-aiops" TargetMode="External"/><Relationship Id="rId4" Type="http://schemas.openxmlformats.org/officeDocument/2006/relationships/hyperlink" Target="https://www.ibm.com/cloud/watson-text-to-speech" TargetMode="External"/><Relationship Id="rId9" Type="http://schemas.openxmlformats.org/officeDocument/2006/relationships/hyperlink" Target="https://www.ibm.com/cloud/watson-studio" TargetMode="External"/><Relationship Id="rId14" Type="http://schemas.openxmlformats.org/officeDocument/2006/relationships/hyperlink" Target="https://www.ibm.com/watson/financial-services/?lnk=mpr_buwa&amp;lnk2=learn" TargetMode="External"/><Relationship Id="rId22" Type="http://schemas.openxmlformats.org/officeDocument/2006/relationships/hyperlink" Target="https://www.ibm.com/us-en/marketplace/cognitive-security-analytic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355.xml"/><Relationship Id="rId5" Type="http://schemas.openxmlformats.org/officeDocument/2006/relationships/image" Target="../media/image35.emf"/><Relationship Id="rId4" Type="http://schemas.openxmlformats.org/officeDocument/2006/relationships/image" Target="../media/image34.svg"/></Relationships>
</file>

<file path=ppt/slides/_rels/slide40.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hyperlink" Target="https://www.top500.org/news/watson-ai-get-spotlight-on-60-minutes/" TargetMode="External"/><Relationship Id="rId2" Type="http://schemas.openxmlformats.org/officeDocument/2006/relationships/notesSlide" Target="../notesSlides/notesSlide20.xml"/><Relationship Id="rId1" Type="http://schemas.openxmlformats.org/officeDocument/2006/relationships/slideLayout" Target="../slideLayouts/slideLayout418.xml"/><Relationship Id="rId6" Type="http://schemas.openxmlformats.org/officeDocument/2006/relationships/image" Target="../media/image163.tiff"/><Relationship Id="rId5" Type="http://schemas.openxmlformats.org/officeDocument/2006/relationships/hyperlink" Target="https://www.youtube.com/watch?v=PXf8Nq_zx0A" TargetMode="External"/><Relationship Id="rId4" Type="http://schemas.openxmlformats.org/officeDocument/2006/relationships/hyperlink" Target="http://www.nydailynews.com/news/world/ibm-watson-proper-diagnosis-doctors-stumped-article-1.2741857"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64.tiff"/><Relationship Id="rId2" Type="http://schemas.openxmlformats.org/officeDocument/2006/relationships/notesSlide" Target="../notesSlides/notesSlide21.xml"/><Relationship Id="rId1" Type="http://schemas.openxmlformats.org/officeDocument/2006/relationships/slideLayout" Target="../slideLayouts/slideLayout413.xml"/><Relationship Id="rId5" Type="http://schemas.openxmlformats.org/officeDocument/2006/relationships/hyperlink" Target="https://techcrunch.com/2016/10/26/gm-puts-ibm-watson-in-cars-with-the-new-onstar-go-platform/" TargetMode="External"/><Relationship Id="rId4" Type="http://schemas.openxmlformats.org/officeDocument/2006/relationships/hyperlink" Target="https://www.youtube.com/watch?v=BpmvF8KPyag"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8q0DjDrCX5Y&amp;t=2s" TargetMode="External"/><Relationship Id="rId2" Type="http://schemas.openxmlformats.org/officeDocument/2006/relationships/notesSlide" Target="../notesSlides/notesSlide22.xml"/><Relationship Id="rId1" Type="http://schemas.openxmlformats.org/officeDocument/2006/relationships/slideLayout" Target="../slideLayouts/slideLayout413.xml"/><Relationship Id="rId6" Type="http://schemas.openxmlformats.org/officeDocument/2006/relationships/image" Target="../media/image166.tiff"/><Relationship Id="rId5" Type="http://schemas.openxmlformats.org/officeDocument/2006/relationships/image" Target="../media/image165.png"/><Relationship Id="rId4" Type="http://schemas.openxmlformats.org/officeDocument/2006/relationships/hyperlink" Target="http://www.zdnet.com/article/jefferson-health-patients-to-soon-ask-ibm-watson-clinical-questions/"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ghbS-aTYw14" TargetMode="External"/><Relationship Id="rId2" Type="http://schemas.openxmlformats.org/officeDocument/2006/relationships/notesSlide" Target="../notesSlides/notesSlide23.xml"/><Relationship Id="rId1" Type="http://schemas.openxmlformats.org/officeDocument/2006/relationships/slideLayout" Target="../slideLayouts/slideLayout413.xml"/><Relationship Id="rId6" Type="http://schemas.openxmlformats.org/officeDocument/2006/relationships/image" Target="../media/image168.tiff"/><Relationship Id="rId5" Type="http://schemas.openxmlformats.org/officeDocument/2006/relationships/image" Target="../media/image167.png"/><Relationship Id="rId4" Type="http://schemas.openxmlformats.org/officeDocument/2006/relationships/hyperlink" Target="http://newatlas.com/lingmo-translation-earpiece-one2one/50008/"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4.xml"/><Relationship Id="rId1" Type="http://schemas.openxmlformats.org/officeDocument/2006/relationships/slideLayout" Target="../slideLayouts/slideLayout413.xml"/><Relationship Id="rId5" Type="http://schemas.openxmlformats.org/officeDocument/2006/relationships/hyperlink" Target="http://motherboard.vice.com/read/toronto-raptors-nba-draft-day-ibm-watson" TargetMode="External"/><Relationship Id="rId4" Type="http://schemas.openxmlformats.org/officeDocument/2006/relationships/hyperlink" Target="https://youtu.be/cJC8cxm_TCc?t=143"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5.xml"/><Relationship Id="rId1" Type="http://schemas.openxmlformats.org/officeDocument/2006/relationships/slideLayout" Target="../slideLayouts/slideLayout413.xml"/><Relationship Id="rId6" Type="http://schemas.openxmlformats.org/officeDocument/2006/relationships/hyperlink" Target="https://www.youtube.com/watch?v=laMzhedGX-g" TargetMode="External"/><Relationship Id="rId5" Type="http://schemas.openxmlformats.org/officeDocument/2006/relationships/hyperlink" Target="https://www.youtube.com/watch?v=wUb--6FPBik" TargetMode="External"/><Relationship Id="rId4" Type="http://schemas.openxmlformats.org/officeDocument/2006/relationships/image" Target="../media/image171.png"/></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GFZ2IaTVkY8" TargetMode="External"/><Relationship Id="rId2" Type="http://schemas.openxmlformats.org/officeDocument/2006/relationships/notesSlide" Target="../notesSlides/notesSlide26.xml"/><Relationship Id="rId1" Type="http://schemas.openxmlformats.org/officeDocument/2006/relationships/slideLayout" Target="../slideLayouts/slideLayout413.xml"/><Relationship Id="rId6" Type="http://schemas.openxmlformats.org/officeDocument/2006/relationships/image" Target="../media/image172.png"/><Relationship Id="rId5" Type="http://schemas.openxmlformats.org/officeDocument/2006/relationships/hyperlink" Target="https://mashable.com/2016/12/14/ibm-watson-als-research/" TargetMode="External"/><Relationship Id="rId4" Type="http://schemas.openxmlformats.org/officeDocument/2006/relationships/hyperlink" Target="https://www.theguardian.com/technology/2017/jan/05/japanese-company-replaces-office-workers-artificial-intelligence-ai-fukoku-mutual-life-insurance"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www.adweek.com/digital/cond-nast-has-started-using-ibms-watson-find-influencers-brands-173243/" TargetMode="External"/><Relationship Id="rId2" Type="http://schemas.openxmlformats.org/officeDocument/2006/relationships/notesSlide" Target="../notesSlides/notesSlide27.xml"/><Relationship Id="rId1" Type="http://schemas.openxmlformats.org/officeDocument/2006/relationships/slideLayout" Target="../slideLayouts/slideLayout413.xml"/><Relationship Id="rId4" Type="http://schemas.openxmlformats.org/officeDocument/2006/relationships/image" Target="../media/image173.png"/></Relationships>
</file>

<file path=ppt/slides/_rels/slide48.xml.rels><?xml version="1.0" encoding="UTF-8" standalone="yes"?>
<Relationships xmlns="http://schemas.openxmlformats.org/package/2006/relationships"><Relationship Id="rId3" Type="http://schemas.openxmlformats.org/officeDocument/2006/relationships/hyperlink" Target="https://www.ibm.com/watson/stories/woodside.html" TargetMode="External"/><Relationship Id="rId2" Type="http://schemas.openxmlformats.org/officeDocument/2006/relationships/notesSlide" Target="../notesSlides/notesSlide28.xml"/><Relationship Id="rId1" Type="http://schemas.openxmlformats.org/officeDocument/2006/relationships/slideLayout" Target="../slideLayouts/slideLayout413.xml"/><Relationship Id="rId4" Type="http://schemas.openxmlformats.org/officeDocument/2006/relationships/image" Target="../media/image174.tiff"/></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BWDfP_udMA0" TargetMode="External"/><Relationship Id="rId2" Type="http://schemas.openxmlformats.org/officeDocument/2006/relationships/notesSlide" Target="../notesSlides/notesSlide29.xml"/><Relationship Id="rId1" Type="http://schemas.openxmlformats.org/officeDocument/2006/relationships/slideLayout" Target="../slideLayouts/slideLayout413.xml"/><Relationship Id="rId5" Type="http://schemas.openxmlformats.org/officeDocument/2006/relationships/image" Target="../media/image175.png"/><Relationship Id="rId4" Type="http://schemas.openxmlformats.org/officeDocument/2006/relationships/hyperlink" Target="https://www-03.ibm.com/press/us/en/pressrelease/50688.ws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33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0.xml"/><Relationship Id="rId1" Type="http://schemas.openxmlformats.org/officeDocument/2006/relationships/slideLayout" Target="../slideLayouts/slideLayout413.xml"/><Relationship Id="rId5" Type="http://schemas.openxmlformats.org/officeDocument/2006/relationships/image" Target="../media/image178.png"/><Relationship Id="rId4" Type="http://schemas.openxmlformats.org/officeDocument/2006/relationships/image" Target="../media/image177.png"/></Relationships>
</file>

<file path=ppt/slides/_rels/slide51.xml.rels><?xml version="1.0" encoding="UTF-8" standalone="yes"?>
<Relationships xmlns="http://schemas.openxmlformats.org/package/2006/relationships"><Relationship Id="rId3" Type="http://schemas.openxmlformats.org/officeDocument/2006/relationships/hyperlink" Target="https://cloud.ibm.com/docs/services/AnalyticsEngine?topic=AnalyticsEngine-IAE-overview" TargetMode="External"/><Relationship Id="rId2" Type="http://schemas.openxmlformats.org/officeDocument/2006/relationships/hyperlink" Target="https://cloud.ibm.com/docs/services/StreamingAnalytics?topic=StreamingAnalytics-about" TargetMode="External"/><Relationship Id="rId1" Type="http://schemas.openxmlformats.org/officeDocument/2006/relationships/slideLayout" Target="../slideLayouts/slideLayout2.xml"/><Relationship Id="rId6" Type="http://schemas.openxmlformats.org/officeDocument/2006/relationships/hyperlink" Target="https://www.ibm.com/analytics/data-science" TargetMode="External"/><Relationship Id="rId5" Type="http://schemas.openxmlformats.org/officeDocument/2006/relationships/hyperlink" Target="https://cloud.ibm.com/docs/services/cognos-dashboard-embedded?topic=cognos-dashboard-embedded-overview_of_cde" TargetMode="External"/><Relationship Id="rId4" Type="http://schemas.openxmlformats.org/officeDocument/2006/relationships/hyperlink" Target="https://cloud.ibm.com/docs/services/Db2whc?topic=Db2whc-about" TargetMode="External"/></Relationships>
</file>

<file path=ppt/slides/_rels/slide52.xml.rels><?xml version="1.0" encoding="UTF-8" standalone="yes"?>
<Relationships xmlns="http://schemas.openxmlformats.org/package/2006/relationships"><Relationship Id="rId2" Type="http://schemas.openxmlformats.org/officeDocument/2006/relationships/hyperlink" Target="https://cloud.ibm.com/catalog?category=database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cloud.ibm.com/docs/services/hs-crypto?topic=hs-crypto-get-started"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cloud.ibm.com/catalog/services/hyper-protect-dbaas-for-mongodb#about"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336.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348.xml"/><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5.xml"/><Relationship Id="rId1" Type="http://schemas.openxmlformats.org/officeDocument/2006/relationships/slideLayout" Target="../slideLayouts/slideLayout336.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9.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50.png"/><Relationship Id="rId7"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335.xml"/><Relationship Id="rId6" Type="http://schemas.openxmlformats.org/officeDocument/2006/relationships/slide" Target="slide8.xml"/><Relationship Id="rId5" Type="http://schemas.openxmlformats.org/officeDocument/2006/relationships/slide" Target="slide23.xml"/><Relationship Id="rId4" Type="http://schemas.openxmlformats.org/officeDocument/2006/relationships/slide" Target="slide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25600" y="8278621"/>
            <a:ext cx="3048000" cy="6858000"/>
          </a:xfrm>
          <a:prstGeom prst="rect">
            <a:avLst/>
          </a:prstGeom>
          <a:solidFill>
            <a:schemeClr val="tx1"/>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dirty="0">
              <a:ln>
                <a:noFill/>
              </a:ln>
              <a:solidFill>
                <a:srgbClr val="FFFFFF"/>
              </a:solidFill>
              <a:effectLst/>
              <a:uLnTx/>
              <a:uFillTx/>
              <a:latin typeface="Bradley Hand" charset="0"/>
              <a:ea typeface="Bradley Hand" charset="0"/>
              <a:cs typeface="Bradley Hand"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dirty="0">
              <a:ln>
                <a:noFill/>
              </a:ln>
              <a:solidFill>
                <a:srgbClr val="FFFFFF"/>
              </a:solidFill>
              <a:effectLst/>
              <a:uLnTx/>
              <a:uFillTx/>
              <a:latin typeface="Bradley Hand" charset="0"/>
              <a:ea typeface="Bradley Hand" charset="0"/>
              <a:cs typeface="Bradley Hand"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charset="0"/>
              <a:ea typeface="Arial" charset="0"/>
              <a:cs typeface="Arial" charset="0"/>
            </a:endParaRPr>
          </a:p>
          <a:p>
            <a:pPr marL="228594" marR="0" lvl="0" indent="-228594" algn="ctr" defTabSz="914400" rtl="0" eaLnBrk="1" fontAlgn="auto" latinLnBrk="0" hangingPunct="1">
              <a:lnSpc>
                <a:spcPct val="100000"/>
              </a:lnSpc>
              <a:spcBef>
                <a:spcPts val="0"/>
              </a:spcBef>
              <a:spcAft>
                <a:spcPts val="0"/>
              </a:spcAft>
              <a:buClrTx/>
              <a:buSzTx/>
              <a:buFont typeface="Arial" charset="0"/>
              <a:buChar char="•"/>
              <a:tabLst/>
              <a:defRPr/>
            </a:pPr>
            <a:r>
              <a:rPr kumimoji="0" lang="en-US" sz="1600" b="0" i="0" u="none" strike="noStrike" kern="1200" cap="none" spc="0" normalizeH="0" baseline="0" noProof="0" dirty="0">
                <a:ln>
                  <a:noFill/>
                </a:ln>
                <a:solidFill>
                  <a:srgbClr val="FFFFFF"/>
                </a:solidFill>
                <a:effectLst/>
                <a:uLnTx/>
                <a:uFillTx/>
                <a:latin typeface="Bradley Hand" charset="0"/>
                <a:ea typeface="Bradley Hand" charset="0"/>
                <a:cs typeface="Bradley Hand" charset="0"/>
              </a:rPr>
              <a:t>Designed for your data.</a:t>
            </a:r>
          </a:p>
          <a:p>
            <a:pPr marL="228594" marR="0" lvl="0" indent="-228594" algn="ctr" defTabSz="914400" rtl="0" eaLnBrk="1" fontAlgn="auto" latinLnBrk="0" hangingPunct="1">
              <a:lnSpc>
                <a:spcPct val="100000"/>
              </a:lnSpc>
              <a:spcBef>
                <a:spcPts val="0"/>
              </a:spcBef>
              <a:spcAft>
                <a:spcPts val="0"/>
              </a:spcAft>
              <a:buClrTx/>
              <a:buSzTx/>
              <a:buFont typeface="Arial" charset="0"/>
              <a:buChar char="•"/>
              <a:tabLst/>
              <a:defRPr/>
            </a:pPr>
            <a:endParaRPr kumimoji="0" lang="en-US" sz="1600" b="0" i="0" u="none" strike="noStrike" kern="1200" cap="none" spc="0" normalizeH="0" baseline="0" noProof="0" dirty="0">
              <a:ln>
                <a:noFill/>
              </a:ln>
              <a:solidFill>
                <a:srgbClr val="FFFFFF"/>
              </a:solidFill>
              <a:effectLst/>
              <a:uLnTx/>
              <a:uFillTx/>
              <a:latin typeface="Bradley Hand" charset="0"/>
              <a:ea typeface="Bradley Hand" charset="0"/>
              <a:cs typeface="Bradley Hand" charset="0"/>
            </a:endParaRPr>
          </a:p>
          <a:p>
            <a:pPr marL="228594" marR="0" lvl="0" indent="-228594" algn="ctr" defTabSz="914400" rtl="0" eaLnBrk="1" fontAlgn="auto" latinLnBrk="0" hangingPunct="1">
              <a:lnSpc>
                <a:spcPct val="100000"/>
              </a:lnSpc>
              <a:spcBef>
                <a:spcPts val="0"/>
              </a:spcBef>
              <a:spcAft>
                <a:spcPts val="0"/>
              </a:spcAft>
              <a:buClrTx/>
              <a:buSzTx/>
              <a:buFont typeface="Arial" charset="0"/>
              <a:buChar char="•"/>
              <a:tabLst/>
              <a:defRPr/>
            </a:pPr>
            <a:r>
              <a:rPr kumimoji="0" lang="en-US" sz="1600" b="0" i="0" u="none" strike="noStrike" kern="1200" cap="none" spc="0" normalizeH="0" baseline="0" noProof="0" dirty="0">
                <a:ln>
                  <a:noFill/>
                </a:ln>
                <a:solidFill>
                  <a:srgbClr val="FFFFFF"/>
                </a:solidFill>
                <a:effectLst/>
                <a:uLnTx/>
                <a:uFillTx/>
                <a:latin typeface="Bradley Hand" charset="0"/>
                <a:ea typeface="Bradley Hand" charset="0"/>
                <a:cs typeface="Bradley Hand" charset="0"/>
              </a:rPr>
              <a:t>AI Ready.</a:t>
            </a:r>
          </a:p>
          <a:p>
            <a:pPr marL="228594" marR="0" lvl="0" indent="-228594" algn="ctr" defTabSz="914400" rtl="0" eaLnBrk="1" fontAlgn="auto" latinLnBrk="0" hangingPunct="1">
              <a:lnSpc>
                <a:spcPct val="100000"/>
              </a:lnSpc>
              <a:spcBef>
                <a:spcPts val="0"/>
              </a:spcBef>
              <a:spcAft>
                <a:spcPts val="0"/>
              </a:spcAft>
              <a:buClrTx/>
              <a:buSzTx/>
              <a:buFont typeface="Arial" charset="0"/>
              <a:buChar char="•"/>
              <a:tabLst/>
              <a:defRPr/>
            </a:pPr>
            <a:endParaRPr kumimoji="0" lang="en-US" sz="1600" b="0" i="0" u="none" strike="noStrike" kern="1200" cap="none" spc="0" normalizeH="0" baseline="0" noProof="0" dirty="0">
              <a:ln>
                <a:noFill/>
              </a:ln>
              <a:solidFill>
                <a:srgbClr val="FFFFFF"/>
              </a:solidFill>
              <a:effectLst/>
              <a:uLnTx/>
              <a:uFillTx/>
              <a:latin typeface="Bradley Hand" charset="0"/>
              <a:ea typeface="Bradley Hand" charset="0"/>
              <a:cs typeface="Bradley Hand" charset="0"/>
            </a:endParaRPr>
          </a:p>
          <a:p>
            <a:pPr marL="228594" marR="0" lvl="0" indent="-228594" algn="ctr" defTabSz="914400" rtl="0" eaLnBrk="1" fontAlgn="auto" latinLnBrk="0" hangingPunct="1">
              <a:lnSpc>
                <a:spcPct val="100000"/>
              </a:lnSpc>
              <a:spcBef>
                <a:spcPts val="0"/>
              </a:spcBef>
              <a:spcAft>
                <a:spcPts val="0"/>
              </a:spcAft>
              <a:buClrTx/>
              <a:buSzTx/>
              <a:buFont typeface="Arial" charset="0"/>
              <a:buChar char="•"/>
              <a:tabLst/>
              <a:defRPr/>
            </a:pPr>
            <a:r>
              <a:rPr kumimoji="0" lang="en-US" sz="1600" b="0" i="0" u="none" strike="noStrike" kern="1200" cap="none" spc="0" normalizeH="0" baseline="0" noProof="0" dirty="0">
                <a:ln>
                  <a:noFill/>
                </a:ln>
                <a:solidFill>
                  <a:srgbClr val="FFFFFF"/>
                </a:solidFill>
                <a:effectLst/>
                <a:uLnTx/>
                <a:uFillTx/>
                <a:latin typeface="Bradley Hand" charset="0"/>
                <a:ea typeface="Bradley Hand" charset="0"/>
                <a:cs typeface="Bradley Hand" charset="0"/>
              </a:rPr>
              <a:t>Secure to the Core.</a:t>
            </a:r>
          </a:p>
        </p:txBody>
      </p:sp>
      <p:pic>
        <p:nvPicPr>
          <p:cNvPr id="6" name="Picture 5"/>
          <p:cNvPicPr>
            <a:picLocks noChangeAspect="1"/>
          </p:cNvPicPr>
          <p:nvPr/>
        </p:nvPicPr>
        <p:blipFill>
          <a:blip r:embed="rId2"/>
          <a:stretch>
            <a:fillRect/>
          </a:stretch>
        </p:blipFill>
        <p:spPr>
          <a:xfrm>
            <a:off x="7409021" y="2255436"/>
            <a:ext cx="4018600" cy="3558880"/>
          </a:xfrm>
          <a:prstGeom prst="rect">
            <a:avLst/>
          </a:prstGeom>
        </p:spPr>
      </p:pic>
      <p:sp>
        <p:nvSpPr>
          <p:cNvPr id="16" name="Rectangle 15"/>
          <p:cNvSpPr/>
          <p:nvPr/>
        </p:nvSpPr>
        <p:spPr>
          <a:xfrm>
            <a:off x="230293" y="316541"/>
            <a:ext cx="11611507"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IBM Plex Sans" charset="0"/>
                <a:cs typeface="IBM Plex Sans" charset="0"/>
              </a:rPr>
              <a:t>Certification Prep Course - Foundations of IBM Cloud V2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black"/>
                </a:solidFill>
                <a:effectLst/>
                <a:uLnTx/>
                <a:uFillTx/>
                <a:latin typeface="Calibri" panose="020F0502020204030204"/>
                <a:ea typeface="IBM Plex Sans" charset="0"/>
                <a:cs typeface="IBM Plex Sans" charset="0"/>
              </a:rPr>
              <a:t>Exam C1000-083</a:t>
            </a:r>
          </a:p>
        </p:txBody>
      </p:sp>
      <p:sp>
        <p:nvSpPr>
          <p:cNvPr id="2" name="Rectangle 1">
            <a:extLst>
              <a:ext uri="{FF2B5EF4-FFF2-40B4-BE49-F238E27FC236}">
                <a16:creationId xmlns:a16="http://schemas.microsoft.com/office/drawing/2014/main" id="{7EF4BF33-F2F9-8848-A621-832A5E4BD5EE}"/>
              </a:ext>
            </a:extLst>
          </p:cNvPr>
          <p:cNvSpPr/>
          <p:nvPr/>
        </p:nvSpPr>
        <p:spPr>
          <a:xfrm>
            <a:off x="7616164" y="5897745"/>
            <a:ext cx="422563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Hybrid, multi-cloud by design.</a:t>
            </a:r>
          </a:p>
        </p:txBody>
      </p:sp>
      <p:sp>
        <p:nvSpPr>
          <p:cNvPr id="4" name="Rectangle 3">
            <a:extLst>
              <a:ext uri="{FF2B5EF4-FFF2-40B4-BE49-F238E27FC236}">
                <a16:creationId xmlns:a16="http://schemas.microsoft.com/office/drawing/2014/main" id="{7480C03F-354A-364D-88F0-B753D2235E46}"/>
              </a:ext>
            </a:extLst>
          </p:cNvPr>
          <p:cNvSpPr/>
          <p:nvPr/>
        </p:nvSpPr>
        <p:spPr>
          <a:xfrm>
            <a:off x="350199" y="1691349"/>
            <a:ext cx="6597253"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Section 4 -  IBM Cloud Services</a:t>
            </a:r>
            <a:b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F29DA39-B554-AE44-9B30-504D3EDD8E5F}"/>
              </a:ext>
            </a:extLst>
          </p:cNvPr>
          <p:cNvSpPr/>
          <p:nvPr/>
        </p:nvSpPr>
        <p:spPr>
          <a:xfrm>
            <a:off x="8678375" y="4867811"/>
            <a:ext cx="147989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IBM Cloud</a:t>
            </a:r>
          </a:p>
        </p:txBody>
      </p:sp>
      <p:sp>
        <p:nvSpPr>
          <p:cNvPr id="3" name="Slide Number Placeholder 2">
            <a:extLst>
              <a:ext uri="{FF2B5EF4-FFF2-40B4-BE49-F238E27FC236}">
                <a16:creationId xmlns:a16="http://schemas.microsoft.com/office/drawing/2014/main" id="{6A926D0C-6281-0047-A1E6-1867757D4558}"/>
              </a:ext>
            </a:extLst>
          </p:cNvPr>
          <p:cNvSpPr>
            <a:spLocks noGrp="1"/>
          </p:cNvSpPr>
          <p:nvPr>
            <p:ph type="sldNum" sz="quarter" idx="10"/>
          </p:nvPr>
        </p:nvSpPr>
        <p:spPr/>
        <p:txBody>
          <a:bodyPr/>
          <a:lstStyle/>
          <a:p>
            <a:fld id="{D0BE6F14-FF48-0F4F-A8AA-2E3F25371E4A}" type="slidenum">
              <a:rPr lang="en-US" smtClean="0">
                <a:solidFill>
                  <a:srgbClr val="FFFFFF"/>
                </a:solidFill>
              </a:rPr>
              <a:pPr/>
              <a:t>1</a:t>
            </a:fld>
            <a:endParaRPr lang="en-US">
              <a:solidFill>
                <a:srgbClr val="FFFFFF"/>
              </a:solidFill>
            </a:endParaRPr>
          </a:p>
        </p:txBody>
      </p:sp>
    </p:spTree>
    <p:extLst>
      <p:ext uri="{BB962C8B-B14F-4D97-AF65-F5344CB8AC3E}">
        <p14:creationId xmlns:p14="http://schemas.microsoft.com/office/powerpoint/2010/main" val="2757056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lide Number Placeholder 3">
            <a:extLst>
              <a:ext uri="{FF2B5EF4-FFF2-40B4-BE49-F238E27FC236}">
                <a16:creationId xmlns:a16="http://schemas.microsoft.com/office/drawing/2014/main" id="{95E6200D-8FDA-FC41-BC6D-FD9BE6E6B8A8}"/>
              </a:ext>
            </a:extLst>
          </p:cNvPr>
          <p:cNvSpPr>
            <a:spLocks noGrp="1"/>
          </p:cNvSpPr>
          <p:nvPr>
            <p:ph type="sldNum" sz="quarter" idx="10"/>
          </p:nvPr>
        </p:nvSpPr>
        <p:spPr bwMode="black">
          <a:xfrm>
            <a:off x="153988" y="6500813"/>
            <a:ext cx="100647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7" tIns="45702" rIns="91407" bIns="45702" numCol="1" anchor="t" anchorCtr="0" compatLnSpc="1">
            <a:prstTxWarp prst="textNoShape">
              <a:avLst/>
            </a:prstTxWarp>
          </a:bodyPr>
          <a:lstStyle>
            <a:defPPr>
              <a:defRPr lang="en-US"/>
            </a:defPPr>
            <a:lvl1pPr algn="l" rtl="0" fontAlgn="base">
              <a:spcBef>
                <a:spcPct val="50000"/>
              </a:spcBef>
              <a:spcAft>
                <a:spcPct val="0"/>
              </a:spcAft>
              <a:defRPr sz="1000" b="1" kern="1200">
                <a:solidFill>
                  <a:srgbClr val="FFFFFF"/>
                </a:solidFill>
                <a:latin typeface="Arial" panose="020B0604020202020204" pitchFamily="34" charset="0"/>
                <a:ea typeface="+mn-ea"/>
                <a:cs typeface="+mn-cs"/>
              </a:defRPr>
            </a:lvl1pPr>
            <a:lvl2pPr marL="457200" algn="ctr" rtl="0" fontAlgn="base">
              <a:spcBef>
                <a:spcPct val="0"/>
              </a:spcBef>
              <a:spcAft>
                <a:spcPct val="0"/>
              </a:spcAft>
              <a:defRPr sz="1400" kern="1200">
                <a:solidFill>
                  <a:srgbClr val="FF0000"/>
                </a:solidFill>
                <a:latin typeface="Arial" panose="020B0604020202020204" pitchFamily="34" charset="0"/>
                <a:ea typeface="+mn-ea"/>
                <a:cs typeface="+mn-cs"/>
              </a:defRPr>
            </a:lvl2pPr>
            <a:lvl3pPr marL="914400" algn="ctr" rtl="0" fontAlgn="base">
              <a:spcBef>
                <a:spcPct val="0"/>
              </a:spcBef>
              <a:spcAft>
                <a:spcPct val="0"/>
              </a:spcAft>
              <a:defRPr sz="1400" kern="1200">
                <a:solidFill>
                  <a:srgbClr val="FF0000"/>
                </a:solidFill>
                <a:latin typeface="Arial" panose="020B0604020202020204" pitchFamily="34" charset="0"/>
                <a:ea typeface="+mn-ea"/>
                <a:cs typeface="+mn-cs"/>
              </a:defRPr>
            </a:lvl3pPr>
            <a:lvl4pPr marL="1371600" algn="ctr" rtl="0" fontAlgn="base">
              <a:spcBef>
                <a:spcPct val="0"/>
              </a:spcBef>
              <a:spcAft>
                <a:spcPct val="0"/>
              </a:spcAft>
              <a:defRPr sz="1400" kern="1200">
                <a:solidFill>
                  <a:srgbClr val="FF0000"/>
                </a:solidFill>
                <a:latin typeface="Arial" panose="020B0604020202020204" pitchFamily="34" charset="0"/>
                <a:ea typeface="+mn-ea"/>
                <a:cs typeface="+mn-cs"/>
              </a:defRPr>
            </a:lvl4pPr>
            <a:lvl5pPr marL="1828800" algn="ctr" rtl="0" fontAlgn="base">
              <a:spcBef>
                <a:spcPct val="0"/>
              </a:spcBef>
              <a:spcAft>
                <a:spcPct val="0"/>
              </a:spcAft>
              <a:defRPr sz="1400" kern="1200">
                <a:solidFill>
                  <a:srgbClr val="FF0000"/>
                </a:solidFill>
                <a:latin typeface="Arial" panose="020B0604020202020204" pitchFamily="34" charset="0"/>
                <a:ea typeface="+mn-ea"/>
                <a:cs typeface="+mn-cs"/>
              </a:defRPr>
            </a:lvl5pPr>
            <a:lvl6pPr marL="2286000" algn="l" defTabSz="914400" rtl="0" eaLnBrk="1" latinLnBrk="0" hangingPunct="1">
              <a:defRPr sz="1400" kern="1200">
                <a:solidFill>
                  <a:srgbClr val="FF0000"/>
                </a:solidFill>
                <a:latin typeface="Arial" panose="020B0604020202020204" pitchFamily="34" charset="0"/>
                <a:ea typeface="+mn-ea"/>
                <a:cs typeface="+mn-cs"/>
              </a:defRPr>
            </a:lvl6pPr>
            <a:lvl7pPr marL="2743200" algn="l" defTabSz="914400" rtl="0" eaLnBrk="1" latinLnBrk="0" hangingPunct="1">
              <a:defRPr sz="1400" kern="1200">
                <a:solidFill>
                  <a:srgbClr val="FF0000"/>
                </a:solidFill>
                <a:latin typeface="Arial" panose="020B0604020202020204" pitchFamily="34" charset="0"/>
                <a:ea typeface="+mn-ea"/>
                <a:cs typeface="+mn-cs"/>
              </a:defRPr>
            </a:lvl7pPr>
            <a:lvl8pPr marL="3200400" algn="l" defTabSz="914400" rtl="0" eaLnBrk="1" latinLnBrk="0" hangingPunct="1">
              <a:defRPr sz="1400" kern="1200">
                <a:solidFill>
                  <a:srgbClr val="FF0000"/>
                </a:solidFill>
                <a:latin typeface="Arial" panose="020B0604020202020204" pitchFamily="34" charset="0"/>
                <a:ea typeface="+mn-ea"/>
                <a:cs typeface="+mn-cs"/>
              </a:defRPr>
            </a:lvl8pPr>
            <a:lvl9pPr marL="3657600" algn="l" defTabSz="914400" rtl="0" eaLnBrk="1" latinLnBrk="0" hangingPunct="1">
              <a:defRPr sz="1400" kern="1200">
                <a:solidFill>
                  <a:srgbClr val="FF0000"/>
                </a:solidFill>
                <a:latin typeface="Arial" panose="020B0604020202020204" pitchFamily="34" charset="0"/>
                <a:ea typeface="+mn-ea"/>
                <a:cs typeface="+mn-cs"/>
              </a:defRPr>
            </a:lvl9pPr>
          </a:lstStyle>
          <a:p>
            <a:fld id="{F2CD7AA8-0D08-7445-9C48-581E7DFCFC29}" type="slidenum">
              <a:rPr lang="en-US" altLang="en-US" smtClean="0"/>
              <a:pPr/>
              <a:t>10</a:t>
            </a:fld>
            <a:endParaRPr lang="en-US" altLang="en-US"/>
          </a:p>
        </p:txBody>
      </p:sp>
      <p:sp>
        <p:nvSpPr>
          <p:cNvPr id="889858" name="Rectangle 2">
            <a:extLst>
              <a:ext uri="{FF2B5EF4-FFF2-40B4-BE49-F238E27FC236}">
                <a16:creationId xmlns:a16="http://schemas.microsoft.com/office/drawing/2014/main" id="{8D5AB93B-8671-D342-9294-75ECE076C178}"/>
              </a:ext>
            </a:extLst>
          </p:cNvPr>
          <p:cNvSpPr>
            <a:spLocks noChangeArrowheads="1"/>
          </p:cNvSpPr>
          <p:nvPr/>
        </p:nvSpPr>
        <p:spPr bwMode="auto">
          <a:xfrm>
            <a:off x="1504950" y="1739901"/>
            <a:ext cx="9144000" cy="4581525"/>
          </a:xfrm>
          <a:prstGeom prst="rect">
            <a:avLst/>
          </a:prstGeom>
          <a:gradFill rotWithShape="0">
            <a:gsLst>
              <a:gs pos="0">
                <a:srgbClr val="6C96C4">
                  <a:alpha val="34000"/>
                </a:srgbClr>
              </a:gs>
              <a:gs pos="100000">
                <a:srgbClr val="FFFFFF">
                  <a:alpha val="59000"/>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8000" anchor="ctr"/>
          <a:lstStyle/>
          <a:p>
            <a:endParaRPr lang="en-US"/>
          </a:p>
        </p:txBody>
      </p:sp>
      <p:pic>
        <p:nvPicPr>
          <p:cNvPr id="889859" name="Picture 3">
            <a:extLst>
              <a:ext uri="{FF2B5EF4-FFF2-40B4-BE49-F238E27FC236}">
                <a16:creationId xmlns:a16="http://schemas.microsoft.com/office/drawing/2014/main" id="{9DF61190-2A80-5D43-97BD-27FFE77CC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9576" y="2201863"/>
            <a:ext cx="1063625" cy="1071562"/>
          </a:xfrm>
          <a:prstGeom prst="rect">
            <a:avLst/>
          </a:prstGeom>
          <a:noFill/>
          <a:extLst>
            <a:ext uri="{909E8E84-426E-40DD-AFC4-6F175D3DCCD1}">
              <a14:hiddenFill xmlns:a14="http://schemas.microsoft.com/office/drawing/2010/main">
                <a:solidFill>
                  <a:srgbClr val="FFFFFF"/>
                </a:solidFill>
              </a14:hiddenFill>
            </a:ext>
          </a:extLst>
        </p:spPr>
      </p:pic>
      <p:pic>
        <p:nvPicPr>
          <p:cNvPr id="889860" name="Picture 4">
            <a:extLst>
              <a:ext uri="{FF2B5EF4-FFF2-40B4-BE49-F238E27FC236}">
                <a16:creationId xmlns:a16="http://schemas.microsoft.com/office/drawing/2014/main" id="{FE8A2E67-FF78-534F-8B9A-8E6B2290B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0675" y="2168526"/>
            <a:ext cx="1047750" cy="879475"/>
          </a:xfrm>
          <a:prstGeom prst="rect">
            <a:avLst/>
          </a:prstGeom>
          <a:noFill/>
          <a:extLst>
            <a:ext uri="{909E8E84-426E-40DD-AFC4-6F175D3DCCD1}">
              <a14:hiddenFill xmlns:a14="http://schemas.microsoft.com/office/drawing/2010/main">
                <a:solidFill>
                  <a:srgbClr val="FFFFFF"/>
                </a:solidFill>
              </a14:hiddenFill>
            </a:ext>
          </a:extLst>
        </p:spPr>
      </p:pic>
      <p:pic>
        <p:nvPicPr>
          <p:cNvPr id="889861" name="Picture 5">
            <a:extLst>
              <a:ext uri="{FF2B5EF4-FFF2-40B4-BE49-F238E27FC236}">
                <a16:creationId xmlns:a16="http://schemas.microsoft.com/office/drawing/2014/main" id="{1F395A19-6487-3D44-BA06-CC82B6F444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2476" y="2478089"/>
            <a:ext cx="1069975" cy="1038225"/>
          </a:xfrm>
          <a:prstGeom prst="rect">
            <a:avLst/>
          </a:prstGeom>
          <a:noFill/>
          <a:extLst>
            <a:ext uri="{909E8E84-426E-40DD-AFC4-6F175D3DCCD1}">
              <a14:hiddenFill xmlns:a14="http://schemas.microsoft.com/office/drawing/2010/main">
                <a:solidFill>
                  <a:srgbClr val="FFFFFF"/>
                </a:solidFill>
              </a14:hiddenFill>
            </a:ext>
          </a:extLst>
        </p:spPr>
      </p:pic>
      <p:pic>
        <p:nvPicPr>
          <p:cNvPr id="889862" name="Picture 6">
            <a:extLst>
              <a:ext uri="{FF2B5EF4-FFF2-40B4-BE49-F238E27FC236}">
                <a16:creationId xmlns:a16="http://schemas.microsoft.com/office/drawing/2014/main" id="{78416F5C-4E50-564C-86CC-8307D83748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1763" y="3440114"/>
            <a:ext cx="411162" cy="369887"/>
          </a:xfrm>
          <a:prstGeom prst="rect">
            <a:avLst/>
          </a:prstGeom>
          <a:noFill/>
          <a:extLst>
            <a:ext uri="{909E8E84-426E-40DD-AFC4-6F175D3DCCD1}">
              <a14:hiddenFill xmlns:a14="http://schemas.microsoft.com/office/drawing/2010/main">
                <a:solidFill>
                  <a:srgbClr val="FFFFFF"/>
                </a:solidFill>
              </a14:hiddenFill>
            </a:ext>
          </a:extLst>
        </p:spPr>
      </p:pic>
      <p:pic>
        <p:nvPicPr>
          <p:cNvPr id="889863" name="Picture 7">
            <a:extLst>
              <a:ext uri="{FF2B5EF4-FFF2-40B4-BE49-F238E27FC236}">
                <a16:creationId xmlns:a16="http://schemas.microsoft.com/office/drawing/2014/main" id="{27CB1AAC-BEC9-4F45-B903-649FF084E7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2075" y="3433764"/>
            <a:ext cx="433388" cy="376237"/>
          </a:xfrm>
          <a:prstGeom prst="rect">
            <a:avLst/>
          </a:prstGeom>
          <a:noFill/>
          <a:extLst>
            <a:ext uri="{909E8E84-426E-40DD-AFC4-6F175D3DCCD1}">
              <a14:hiddenFill xmlns:a14="http://schemas.microsoft.com/office/drawing/2010/main">
                <a:solidFill>
                  <a:srgbClr val="FFFFFF"/>
                </a:solidFill>
              </a14:hiddenFill>
            </a:ext>
          </a:extLst>
        </p:spPr>
      </p:pic>
      <p:pic>
        <p:nvPicPr>
          <p:cNvPr id="889864" name="Picture 8">
            <a:extLst>
              <a:ext uri="{FF2B5EF4-FFF2-40B4-BE49-F238E27FC236}">
                <a16:creationId xmlns:a16="http://schemas.microsoft.com/office/drawing/2014/main" id="{AEED012A-9474-9746-A7CD-C806DF7514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0489" y="3397251"/>
            <a:ext cx="447675" cy="415925"/>
          </a:xfrm>
          <a:prstGeom prst="rect">
            <a:avLst/>
          </a:prstGeom>
          <a:noFill/>
          <a:extLst>
            <a:ext uri="{909E8E84-426E-40DD-AFC4-6F175D3DCCD1}">
              <a14:hiddenFill xmlns:a14="http://schemas.microsoft.com/office/drawing/2010/main">
                <a:solidFill>
                  <a:srgbClr val="FFFFFF"/>
                </a:solidFill>
              </a14:hiddenFill>
            </a:ext>
          </a:extLst>
        </p:spPr>
      </p:pic>
      <p:pic>
        <p:nvPicPr>
          <p:cNvPr id="889865" name="Picture 9">
            <a:extLst>
              <a:ext uri="{FF2B5EF4-FFF2-40B4-BE49-F238E27FC236}">
                <a16:creationId xmlns:a16="http://schemas.microsoft.com/office/drawing/2014/main" id="{FF9786E2-4780-284A-961F-B455E34233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2463" y="2974975"/>
            <a:ext cx="182562" cy="539750"/>
          </a:xfrm>
          <a:prstGeom prst="rect">
            <a:avLst/>
          </a:prstGeom>
          <a:noFill/>
          <a:extLst>
            <a:ext uri="{909E8E84-426E-40DD-AFC4-6F175D3DCCD1}">
              <a14:hiddenFill xmlns:a14="http://schemas.microsoft.com/office/drawing/2010/main">
                <a:solidFill>
                  <a:srgbClr val="FFFFFF"/>
                </a:solidFill>
              </a14:hiddenFill>
            </a:ext>
          </a:extLst>
        </p:spPr>
      </p:pic>
      <p:pic>
        <p:nvPicPr>
          <p:cNvPr id="889866" name="Picture 10">
            <a:extLst>
              <a:ext uri="{FF2B5EF4-FFF2-40B4-BE49-F238E27FC236}">
                <a16:creationId xmlns:a16="http://schemas.microsoft.com/office/drawing/2014/main" id="{C5132ADF-125F-D44E-AE2D-843765CABB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24738" y="3209926"/>
            <a:ext cx="303212" cy="461963"/>
          </a:xfrm>
          <a:prstGeom prst="rect">
            <a:avLst/>
          </a:prstGeom>
          <a:noFill/>
          <a:extLst>
            <a:ext uri="{909E8E84-426E-40DD-AFC4-6F175D3DCCD1}">
              <a14:hiddenFill xmlns:a14="http://schemas.microsoft.com/office/drawing/2010/main">
                <a:solidFill>
                  <a:srgbClr val="FFFFFF"/>
                </a:solidFill>
              </a14:hiddenFill>
            </a:ext>
          </a:extLst>
        </p:spPr>
      </p:pic>
      <p:sp>
        <p:nvSpPr>
          <p:cNvPr id="889867" name="Rectangle 11">
            <a:extLst>
              <a:ext uri="{FF2B5EF4-FFF2-40B4-BE49-F238E27FC236}">
                <a16:creationId xmlns:a16="http://schemas.microsoft.com/office/drawing/2014/main" id="{8CE6CD48-832C-EB4F-A2D4-71E72FF570B9}"/>
              </a:ext>
            </a:extLst>
          </p:cNvPr>
          <p:cNvSpPr>
            <a:spLocks noGrp="1" noChangeArrowheads="1"/>
          </p:cNvSpPr>
          <p:nvPr>
            <p:ph type="title"/>
          </p:nvPr>
        </p:nvSpPr>
        <p:spPr>
          <a:xfrm>
            <a:off x="436564" y="59406"/>
            <a:ext cx="8970962" cy="449262"/>
          </a:xfrm>
        </p:spPr>
        <p:txBody>
          <a:bodyPr/>
          <a:lstStyle/>
          <a:p>
            <a:r>
              <a:rPr lang="en-GB" altLang="en-US" dirty="0">
                <a:solidFill>
                  <a:schemeClr val="tx1"/>
                </a:solidFill>
              </a:rPr>
              <a:t>The Enterprise Service Bus Pattern</a:t>
            </a:r>
          </a:p>
        </p:txBody>
      </p:sp>
      <p:sp>
        <p:nvSpPr>
          <p:cNvPr id="889868" name="Rectangle 12">
            <a:extLst>
              <a:ext uri="{FF2B5EF4-FFF2-40B4-BE49-F238E27FC236}">
                <a16:creationId xmlns:a16="http://schemas.microsoft.com/office/drawing/2014/main" id="{0CD5232A-D3FC-514A-94D5-AF30C73C5001}"/>
              </a:ext>
            </a:extLst>
          </p:cNvPr>
          <p:cNvSpPr>
            <a:spLocks noChangeArrowheads="1"/>
          </p:cNvSpPr>
          <p:nvPr/>
        </p:nvSpPr>
        <p:spPr bwMode="auto">
          <a:xfrm>
            <a:off x="1872457" y="886612"/>
            <a:ext cx="8116887"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a:defRPr>
                <a:solidFill>
                  <a:schemeClr val="tx1"/>
                </a:solidFill>
                <a:latin typeface="Arial" panose="020B0604020202020204" pitchFamily="34" charset="0"/>
              </a:defRPr>
            </a:lvl1pPr>
            <a:lvl2pPr marL="406400" indent="-182563" algn="l">
              <a:defRPr>
                <a:solidFill>
                  <a:schemeClr val="tx1"/>
                </a:solidFill>
                <a:latin typeface="Arial" panose="020B0604020202020204" pitchFamily="34" charset="0"/>
              </a:defRPr>
            </a:lvl2pPr>
            <a:lvl3pPr marL="1079500"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lnSpc>
                <a:spcPct val="90000"/>
              </a:lnSpc>
            </a:pPr>
            <a:r>
              <a:rPr lang="en-GB" altLang="ja-JP" sz="2200" i="1" dirty="0">
                <a:ea typeface="ＭＳ Ｐゴシック" panose="020B0600070205080204" pitchFamily="34" charset="-128"/>
                <a:cs typeface="Arial" panose="020B0604020202020204" pitchFamily="34" charset="0"/>
              </a:rPr>
              <a:t>An Enterprise Service Bus (ESB) is a flexible connectivity infrastructure for integrating applications and services.</a:t>
            </a:r>
          </a:p>
        </p:txBody>
      </p:sp>
      <p:grpSp>
        <p:nvGrpSpPr>
          <p:cNvPr id="889869" name="Group 13">
            <a:extLst>
              <a:ext uri="{FF2B5EF4-FFF2-40B4-BE49-F238E27FC236}">
                <a16:creationId xmlns:a16="http://schemas.microsoft.com/office/drawing/2014/main" id="{92B55673-626A-C54A-B749-59D1B4A6A558}"/>
              </a:ext>
            </a:extLst>
          </p:cNvPr>
          <p:cNvGrpSpPr>
            <a:grpSpLocks/>
          </p:cNvGrpSpPr>
          <p:nvPr/>
        </p:nvGrpSpPr>
        <p:grpSpPr bwMode="auto">
          <a:xfrm>
            <a:off x="8874128" y="5773739"/>
            <a:ext cx="1860551" cy="820737"/>
            <a:chOff x="4751" y="1327"/>
            <a:chExt cx="1172" cy="517"/>
          </a:xfrm>
        </p:grpSpPr>
        <p:sp>
          <p:nvSpPr>
            <p:cNvPr id="889870" name="Rectangle 14">
              <a:extLst>
                <a:ext uri="{FF2B5EF4-FFF2-40B4-BE49-F238E27FC236}">
                  <a16:creationId xmlns:a16="http://schemas.microsoft.com/office/drawing/2014/main" id="{5D235BCF-2D48-7A44-8920-29764E58EA69}"/>
                </a:ext>
              </a:extLst>
            </p:cNvPr>
            <p:cNvSpPr>
              <a:spLocks noChangeArrowheads="1"/>
            </p:cNvSpPr>
            <p:nvPr/>
          </p:nvSpPr>
          <p:spPr bwMode="auto">
            <a:xfrm>
              <a:off x="4751" y="1327"/>
              <a:ext cx="116"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spcAft>
                  <a:spcPct val="30000"/>
                </a:spcAft>
                <a:buClr>
                  <a:schemeClr val="accent2"/>
                </a:buClr>
                <a:buFont typeface="Wingdings" pitchFamily="2" charset="2"/>
                <a:buNone/>
              </a:pPr>
              <a:endParaRPr lang="en-US" altLang="en-US" sz="1000" b="1">
                <a:solidFill>
                  <a:srgbClr val="000000"/>
                </a:solidFill>
                <a:cs typeface="Arial" panose="020B0604020202020204" pitchFamily="34" charset="0"/>
              </a:endParaRPr>
            </a:p>
          </p:txBody>
        </p:sp>
        <p:sp>
          <p:nvSpPr>
            <p:cNvPr id="889871" name="Rectangle 15">
              <a:extLst>
                <a:ext uri="{FF2B5EF4-FFF2-40B4-BE49-F238E27FC236}">
                  <a16:creationId xmlns:a16="http://schemas.microsoft.com/office/drawing/2014/main" id="{B3256FF3-9904-F94E-9EE9-723FB17D846E}"/>
                </a:ext>
              </a:extLst>
            </p:cNvPr>
            <p:cNvSpPr>
              <a:spLocks noChangeArrowheads="1"/>
            </p:cNvSpPr>
            <p:nvPr/>
          </p:nvSpPr>
          <p:spPr bwMode="auto">
            <a:xfrm>
              <a:off x="4751" y="1466"/>
              <a:ext cx="1172"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spcAft>
                  <a:spcPct val="30000"/>
                </a:spcAft>
                <a:buClr>
                  <a:schemeClr val="accent2"/>
                </a:buClr>
                <a:buFont typeface="Wingdings" pitchFamily="2" charset="2"/>
                <a:buNone/>
              </a:pPr>
              <a:r>
                <a:rPr lang="en-US" altLang="en-US" sz="1000" b="1">
                  <a:cs typeface="Arial" panose="020B0604020202020204" pitchFamily="34" charset="0"/>
                </a:rPr>
                <a:t>Shape = Transport protocol</a:t>
              </a:r>
            </a:p>
            <a:p>
              <a:pPr algn="l">
                <a:lnSpc>
                  <a:spcPct val="90000"/>
                </a:lnSpc>
                <a:spcAft>
                  <a:spcPct val="30000"/>
                </a:spcAft>
                <a:buClr>
                  <a:schemeClr val="accent2"/>
                </a:buClr>
                <a:buFont typeface="Wingdings" pitchFamily="2" charset="2"/>
                <a:buNone/>
              </a:pPr>
              <a:r>
                <a:rPr lang="en-US" altLang="en-US" sz="1000" b="1">
                  <a:cs typeface="Arial" panose="020B0604020202020204" pitchFamily="34" charset="0"/>
                </a:rPr>
                <a:t>Color = Data format</a:t>
              </a:r>
            </a:p>
            <a:p>
              <a:pPr algn="l">
                <a:lnSpc>
                  <a:spcPct val="90000"/>
                </a:lnSpc>
                <a:spcAft>
                  <a:spcPct val="30000"/>
                </a:spcAft>
                <a:buClr>
                  <a:schemeClr val="accent2"/>
                </a:buClr>
                <a:buFont typeface="Wingdings" pitchFamily="2" charset="2"/>
                <a:buNone/>
              </a:pPr>
              <a:endParaRPr lang="en-US" altLang="en-US" sz="1000" b="1">
                <a:cs typeface="Arial" panose="020B0604020202020204" pitchFamily="34" charset="0"/>
              </a:endParaRPr>
            </a:p>
          </p:txBody>
        </p:sp>
      </p:grpSp>
      <p:pic>
        <p:nvPicPr>
          <p:cNvPr id="889872" name="Picture 16">
            <a:extLst>
              <a:ext uri="{FF2B5EF4-FFF2-40B4-BE49-F238E27FC236}">
                <a16:creationId xmlns:a16="http://schemas.microsoft.com/office/drawing/2014/main" id="{17951AEF-06CD-424A-A2A8-96B23AFECEB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23138" y="5311775"/>
            <a:ext cx="1039812" cy="871538"/>
          </a:xfrm>
          <a:prstGeom prst="rect">
            <a:avLst/>
          </a:prstGeom>
          <a:noFill/>
          <a:extLst>
            <a:ext uri="{909E8E84-426E-40DD-AFC4-6F175D3DCCD1}">
              <a14:hiddenFill xmlns:a14="http://schemas.microsoft.com/office/drawing/2010/main">
                <a:solidFill>
                  <a:srgbClr val="FFFFFF"/>
                </a:solidFill>
              </a14:hiddenFill>
            </a:ext>
          </a:extLst>
        </p:spPr>
      </p:pic>
      <p:pic>
        <p:nvPicPr>
          <p:cNvPr id="889873" name="Picture 17">
            <a:extLst>
              <a:ext uri="{FF2B5EF4-FFF2-40B4-BE49-F238E27FC236}">
                <a16:creationId xmlns:a16="http://schemas.microsoft.com/office/drawing/2014/main" id="{D0FF23F7-4A06-E446-A108-E2B2DC70C4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43901" y="4837113"/>
            <a:ext cx="1063625" cy="1071562"/>
          </a:xfrm>
          <a:prstGeom prst="rect">
            <a:avLst/>
          </a:prstGeom>
          <a:noFill/>
          <a:extLst>
            <a:ext uri="{909E8E84-426E-40DD-AFC4-6F175D3DCCD1}">
              <a14:hiddenFill xmlns:a14="http://schemas.microsoft.com/office/drawing/2010/main">
                <a:solidFill>
                  <a:srgbClr val="FFFFFF"/>
                </a:solidFill>
              </a14:hiddenFill>
            </a:ext>
          </a:extLst>
        </p:spPr>
      </p:pic>
      <p:pic>
        <p:nvPicPr>
          <p:cNvPr id="889874" name="Picture 18">
            <a:extLst>
              <a:ext uri="{FF2B5EF4-FFF2-40B4-BE49-F238E27FC236}">
                <a16:creationId xmlns:a16="http://schemas.microsoft.com/office/drawing/2014/main" id="{68C9328C-40D6-A344-BFE9-CB20EF44E07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77375" y="4638675"/>
            <a:ext cx="1023938" cy="863600"/>
          </a:xfrm>
          <a:prstGeom prst="rect">
            <a:avLst/>
          </a:prstGeom>
          <a:noFill/>
          <a:extLst>
            <a:ext uri="{909E8E84-426E-40DD-AFC4-6F175D3DCCD1}">
              <a14:hiddenFill xmlns:a14="http://schemas.microsoft.com/office/drawing/2010/main">
                <a:solidFill>
                  <a:srgbClr val="FFFFFF"/>
                </a:solidFill>
              </a14:hiddenFill>
            </a:ext>
          </a:extLst>
        </p:spPr>
      </p:pic>
      <p:sp>
        <p:nvSpPr>
          <p:cNvPr id="889875" name="Text Box 19">
            <a:extLst>
              <a:ext uri="{FF2B5EF4-FFF2-40B4-BE49-F238E27FC236}">
                <a16:creationId xmlns:a16="http://schemas.microsoft.com/office/drawing/2014/main" id="{1630EAA2-BE66-A940-9DC7-35594469E54B}"/>
              </a:ext>
            </a:extLst>
          </p:cNvPr>
          <p:cNvSpPr txBox="1">
            <a:spLocks noChangeArrowheads="1"/>
          </p:cNvSpPr>
          <p:nvPr/>
        </p:nvSpPr>
        <p:spPr bwMode="auto">
          <a:xfrm>
            <a:off x="1666876" y="2325689"/>
            <a:ext cx="4022725" cy="701675"/>
          </a:xfrm>
          <a:prstGeom prst="rect">
            <a:avLst/>
          </a:prstGeom>
          <a:noFill/>
          <a:ln>
            <a:noFill/>
          </a:ln>
          <a:effectLst/>
          <a:extLst>
            <a:ext uri="{909E8E84-426E-40DD-AFC4-6F175D3DCCD1}">
              <a14:hiddenFill xmlns:a14="http://schemas.microsoft.com/office/drawing/2010/main">
                <a:gradFill rotWithShape="0">
                  <a:gsLst>
                    <a:gs pos="0">
                      <a:srgbClr val="3366FF">
                        <a:gamma/>
                        <a:shade val="46275"/>
                        <a:invGamma/>
                      </a:srgbClr>
                    </a:gs>
                    <a:gs pos="100000">
                      <a:srgbClr val="3366FF"/>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30000"/>
              </a:spcBef>
            </a:pPr>
            <a:r>
              <a:rPr lang="en-US" altLang="en-US" sz="2000" b="1" i="1">
                <a:cs typeface="Arial" panose="020B0604020202020204" pitchFamily="34" charset="0"/>
              </a:rPr>
              <a:t>An ESB performs the following between requestor and service</a:t>
            </a:r>
          </a:p>
        </p:txBody>
      </p:sp>
      <p:pic>
        <p:nvPicPr>
          <p:cNvPr id="889876" name="Picture 20">
            <a:extLst>
              <a:ext uri="{FF2B5EF4-FFF2-40B4-BE49-F238E27FC236}">
                <a16:creationId xmlns:a16="http://schemas.microsoft.com/office/drawing/2014/main" id="{EA7E9E50-E4B5-7C4E-BB0F-A066B9A0157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43801" y="4603750"/>
            <a:ext cx="423863" cy="661988"/>
          </a:xfrm>
          <a:prstGeom prst="rect">
            <a:avLst/>
          </a:prstGeom>
          <a:noFill/>
          <a:extLst>
            <a:ext uri="{909E8E84-426E-40DD-AFC4-6F175D3DCCD1}">
              <a14:hiddenFill xmlns:a14="http://schemas.microsoft.com/office/drawing/2010/main">
                <a:solidFill>
                  <a:srgbClr val="FFFFFF"/>
                </a:solidFill>
              </a14:hiddenFill>
            </a:ext>
          </a:extLst>
        </p:spPr>
      </p:pic>
      <p:pic>
        <p:nvPicPr>
          <p:cNvPr id="889877" name="Picture 21">
            <a:extLst>
              <a:ext uri="{FF2B5EF4-FFF2-40B4-BE49-F238E27FC236}">
                <a16:creationId xmlns:a16="http://schemas.microsoft.com/office/drawing/2014/main" id="{0C95540C-5702-C645-A37C-898813D0736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38975" y="4037013"/>
            <a:ext cx="349250" cy="323850"/>
          </a:xfrm>
          <a:prstGeom prst="rect">
            <a:avLst/>
          </a:prstGeom>
          <a:noFill/>
          <a:extLst>
            <a:ext uri="{909E8E84-426E-40DD-AFC4-6F175D3DCCD1}">
              <a14:hiddenFill xmlns:a14="http://schemas.microsoft.com/office/drawing/2010/main">
                <a:solidFill>
                  <a:srgbClr val="FFFFFF"/>
                </a:solidFill>
              </a14:hiddenFill>
            </a:ext>
          </a:extLst>
        </p:spPr>
      </p:pic>
      <p:pic>
        <p:nvPicPr>
          <p:cNvPr id="889878" name="Picture 22">
            <a:extLst>
              <a:ext uri="{FF2B5EF4-FFF2-40B4-BE49-F238E27FC236}">
                <a16:creationId xmlns:a16="http://schemas.microsoft.com/office/drawing/2014/main" id="{DC6983A0-442F-6B49-8A8F-A01769A24FF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93000" y="4578350"/>
            <a:ext cx="508000" cy="749300"/>
          </a:xfrm>
          <a:prstGeom prst="rect">
            <a:avLst/>
          </a:prstGeom>
          <a:noFill/>
          <a:extLst>
            <a:ext uri="{909E8E84-426E-40DD-AFC4-6F175D3DCCD1}">
              <a14:hiddenFill xmlns:a14="http://schemas.microsoft.com/office/drawing/2010/main">
                <a:solidFill>
                  <a:srgbClr val="FFFFFF"/>
                </a:solidFill>
              </a14:hiddenFill>
            </a:ext>
          </a:extLst>
        </p:spPr>
      </p:pic>
      <p:pic>
        <p:nvPicPr>
          <p:cNvPr id="889879" name="Picture 23">
            <a:extLst>
              <a:ext uri="{FF2B5EF4-FFF2-40B4-BE49-F238E27FC236}">
                <a16:creationId xmlns:a16="http://schemas.microsoft.com/office/drawing/2014/main" id="{98492369-0F53-6842-952D-8F2B72D2781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981826" y="3960814"/>
            <a:ext cx="423863" cy="447675"/>
          </a:xfrm>
          <a:prstGeom prst="rect">
            <a:avLst/>
          </a:prstGeom>
          <a:noFill/>
          <a:extLst>
            <a:ext uri="{909E8E84-426E-40DD-AFC4-6F175D3DCCD1}">
              <a14:hiddenFill xmlns:a14="http://schemas.microsoft.com/office/drawing/2010/main">
                <a:solidFill>
                  <a:srgbClr val="FFFFFF"/>
                </a:solidFill>
              </a14:hiddenFill>
            </a:ext>
          </a:extLst>
        </p:spPr>
      </p:pic>
      <p:pic>
        <p:nvPicPr>
          <p:cNvPr id="889880" name="Picture 24">
            <a:extLst>
              <a:ext uri="{FF2B5EF4-FFF2-40B4-BE49-F238E27FC236}">
                <a16:creationId xmlns:a16="http://schemas.microsoft.com/office/drawing/2014/main" id="{68FE4C72-31D8-B64B-A939-3E508995DC8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80238" y="3956051"/>
            <a:ext cx="4254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889881" name="Picture 25">
            <a:extLst>
              <a:ext uri="{FF2B5EF4-FFF2-40B4-BE49-F238E27FC236}">
                <a16:creationId xmlns:a16="http://schemas.microsoft.com/office/drawing/2014/main" id="{B6CFDC68-BE86-3648-ADFD-882112B03CC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62876" y="3832226"/>
            <a:ext cx="411163" cy="423863"/>
          </a:xfrm>
          <a:prstGeom prst="rect">
            <a:avLst/>
          </a:prstGeom>
          <a:noFill/>
          <a:extLst>
            <a:ext uri="{909E8E84-426E-40DD-AFC4-6F175D3DCCD1}">
              <a14:hiddenFill xmlns:a14="http://schemas.microsoft.com/office/drawing/2010/main">
                <a:solidFill>
                  <a:srgbClr val="FFFFFF"/>
                </a:solidFill>
              </a14:hiddenFill>
            </a:ext>
          </a:extLst>
        </p:spPr>
      </p:pic>
      <p:pic>
        <p:nvPicPr>
          <p:cNvPr id="889882" name="Picture 26">
            <a:extLst>
              <a:ext uri="{FF2B5EF4-FFF2-40B4-BE49-F238E27FC236}">
                <a16:creationId xmlns:a16="http://schemas.microsoft.com/office/drawing/2014/main" id="{268A258F-506D-FE4D-8483-9A8739F51D7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524876" y="3738564"/>
            <a:ext cx="485775" cy="331787"/>
          </a:xfrm>
          <a:prstGeom prst="rect">
            <a:avLst/>
          </a:prstGeom>
          <a:noFill/>
          <a:extLst>
            <a:ext uri="{909E8E84-426E-40DD-AFC4-6F175D3DCCD1}">
              <a14:hiddenFill xmlns:a14="http://schemas.microsoft.com/office/drawing/2010/main">
                <a:solidFill>
                  <a:srgbClr val="FFFFFF"/>
                </a:solidFill>
              </a14:hiddenFill>
            </a:ext>
          </a:extLst>
        </p:spPr>
      </p:pic>
      <p:sp>
        <p:nvSpPr>
          <p:cNvPr id="889883" name="Rectangle 27">
            <a:extLst>
              <a:ext uri="{FF2B5EF4-FFF2-40B4-BE49-F238E27FC236}">
                <a16:creationId xmlns:a16="http://schemas.microsoft.com/office/drawing/2014/main" id="{12F90FAE-C2FA-4044-91D7-8D2B89D29695}"/>
              </a:ext>
            </a:extLst>
          </p:cNvPr>
          <p:cNvSpPr>
            <a:spLocks noChangeArrowheads="1"/>
          </p:cNvSpPr>
          <p:nvPr/>
        </p:nvSpPr>
        <p:spPr bwMode="auto">
          <a:xfrm>
            <a:off x="2336007" y="4779654"/>
            <a:ext cx="373697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algn="l">
              <a:buClr>
                <a:schemeClr val="accent1"/>
              </a:buClr>
              <a:buFont typeface="Wingdings" pitchFamily="2" charset="2"/>
              <a:buChar char="§"/>
              <a:defRPr>
                <a:solidFill>
                  <a:schemeClr val="tx1"/>
                </a:solidFill>
                <a:latin typeface="Arial" panose="020B0604020202020204" pitchFamily="34" charset="0"/>
                <a:cs typeface="Arial" panose="020B0604020202020204" pitchFamily="34" charset="0"/>
              </a:defRPr>
            </a:lvl1pPr>
            <a:lvl2pPr marL="517525" indent="-227013" algn="l">
              <a:spcBef>
                <a:spcPct val="25000"/>
              </a:spcBef>
              <a:spcAft>
                <a:spcPct val="15000"/>
              </a:spcAft>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855663" indent="-223838" algn="l">
              <a:spcBef>
                <a:spcPct val="20000"/>
              </a:spcBef>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3pPr>
            <a:lvl4pPr marL="1198563" indent="-228600" algn="l">
              <a:spcBef>
                <a:spcPct val="20000"/>
              </a:spcBef>
              <a:buClr>
                <a:schemeClr val="accent1"/>
              </a:buClr>
              <a:buChar char="–"/>
              <a:defRPr sz="1400">
                <a:solidFill>
                  <a:schemeClr val="tx1"/>
                </a:solidFill>
                <a:latin typeface="Arial" panose="020B0604020202020204" pitchFamily="34" charset="0"/>
                <a:cs typeface="Arial" panose="020B0604020202020204" pitchFamily="34" charset="0"/>
              </a:defRPr>
            </a:lvl4pPr>
            <a:lvl5pPr marL="1541463" indent="-228600" algn="l">
              <a:spcBef>
                <a:spcPct val="20000"/>
              </a:spcBef>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1998663" indent="-228600" fontAlgn="base">
              <a:spcBef>
                <a:spcPct val="20000"/>
              </a:spcBef>
              <a:spcAft>
                <a:spcPct val="0"/>
              </a:spcAft>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455863" indent="-228600" fontAlgn="base">
              <a:spcBef>
                <a:spcPct val="20000"/>
              </a:spcBef>
              <a:spcAft>
                <a:spcPct val="0"/>
              </a:spcAft>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2913063" indent="-228600" fontAlgn="base">
              <a:spcBef>
                <a:spcPct val="20000"/>
              </a:spcBef>
              <a:spcAft>
                <a:spcPct val="0"/>
              </a:spcAft>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370263" indent="-228600" fontAlgn="base">
              <a:spcBef>
                <a:spcPct val="20000"/>
              </a:spcBef>
              <a:spcAft>
                <a:spcPct val="0"/>
              </a:spcAft>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lnSpc>
                <a:spcPct val="90000"/>
              </a:lnSpc>
              <a:buFont typeface="Wingdings 3" pitchFamily="2" charset="2"/>
              <a:buChar char="}"/>
            </a:pPr>
            <a:r>
              <a:rPr lang="en-US" altLang="en-US" sz="1600" b="1" dirty="0">
                <a:solidFill>
                  <a:schemeClr val="accent1">
                    <a:lumMod val="50000"/>
                  </a:schemeClr>
                </a:solidFill>
              </a:rPr>
              <a:t>CONVERTS</a:t>
            </a:r>
            <a:r>
              <a:rPr lang="en-US" altLang="en-US" sz="1600" dirty="0">
                <a:solidFill>
                  <a:srgbClr val="000000"/>
                </a:solidFill>
              </a:rPr>
              <a:t> </a:t>
            </a:r>
            <a:br>
              <a:rPr lang="en-US" altLang="en-US" sz="1600" dirty="0">
                <a:solidFill>
                  <a:srgbClr val="000000"/>
                </a:solidFill>
              </a:rPr>
            </a:br>
            <a:r>
              <a:rPr lang="en-US" altLang="en-US" sz="1600" dirty="0">
                <a:solidFill>
                  <a:srgbClr val="000000"/>
                </a:solidFill>
              </a:rPr>
              <a:t>between different </a:t>
            </a:r>
            <a:r>
              <a:rPr lang="en-US" altLang="en-US" sz="1600" dirty="0"/>
              <a:t>transport protocols</a:t>
            </a:r>
            <a:endParaRPr lang="en-US" altLang="en-US" sz="1600" b="1" dirty="0"/>
          </a:p>
        </p:txBody>
      </p:sp>
      <p:sp>
        <p:nvSpPr>
          <p:cNvPr id="889884" name="Rectangle 28">
            <a:extLst>
              <a:ext uri="{FF2B5EF4-FFF2-40B4-BE49-F238E27FC236}">
                <a16:creationId xmlns:a16="http://schemas.microsoft.com/office/drawing/2014/main" id="{6A37C173-B9BC-2346-A7A4-FEA4D4D08DDD}"/>
              </a:ext>
            </a:extLst>
          </p:cNvPr>
          <p:cNvSpPr>
            <a:spLocks noChangeArrowheads="1"/>
          </p:cNvSpPr>
          <p:nvPr/>
        </p:nvSpPr>
        <p:spPr bwMode="auto">
          <a:xfrm>
            <a:off x="2336007" y="4082741"/>
            <a:ext cx="373697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algn="l">
              <a:buClr>
                <a:schemeClr val="accent1"/>
              </a:buClr>
              <a:buFont typeface="Wingdings" pitchFamily="2" charset="2"/>
              <a:buChar char="§"/>
              <a:defRPr>
                <a:solidFill>
                  <a:schemeClr val="tx1"/>
                </a:solidFill>
                <a:latin typeface="Arial" panose="020B0604020202020204" pitchFamily="34" charset="0"/>
                <a:cs typeface="Arial" panose="020B0604020202020204" pitchFamily="34" charset="0"/>
              </a:defRPr>
            </a:lvl1pPr>
            <a:lvl2pPr marL="517525" indent="-227013" algn="l">
              <a:spcBef>
                <a:spcPct val="25000"/>
              </a:spcBef>
              <a:spcAft>
                <a:spcPct val="15000"/>
              </a:spcAft>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855663" indent="-223838" algn="l">
              <a:spcBef>
                <a:spcPct val="20000"/>
              </a:spcBef>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3pPr>
            <a:lvl4pPr marL="1198563" indent="-228600" algn="l">
              <a:spcBef>
                <a:spcPct val="20000"/>
              </a:spcBef>
              <a:buClr>
                <a:schemeClr val="accent1"/>
              </a:buClr>
              <a:buChar char="–"/>
              <a:defRPr sz="1400">
                <a:solidFill>
                  <a:schemeClr val="tx1"/>
                </a:solidFill>
                <a:latin typeface="Arial" panose="020B0604020202020204" pitchFamily="34" charset="0"/>
                <a:cs typeface="Arial" panose="020B0604020202020204" pitchFamily="34" charset="0"/>
              </a:defRPr>
            </a:lvl4pPr>
            <a:lvl5pPr marL="1541463" indent="-228600" algn="l">
              <a:spcBef>
                <a:spcPct val="20000"/>
              </a:spcBef>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1998663" indent="-228600" fontAlgn="base">
              <a:spcBef>
                <a:spcPct val="20000"/>
              </a:spcBef>
              <a:spcAft>
                <a:spcPct val="0"/>
              </a:spcAft>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455863" indent="-228600" fontAlgn="base">
              <a:spcBef>
                <a:spcPct val="20000"/>
              </a:spcBef>
              <a:spcAft>
                <a:spcPct val="0"/>
              </a:spcAft>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2913063" indent="-228600" fontAlgn="base">
              <a:spcBef>
                <a:spcPct val="20000"/>
              </a:spcBef>
              <a:spcAft>
                <a:spcPct val="0"/>
              </a:spcAft>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370263" indent="-228600" fontAlgn="base">
              <a:spcBef>
                <a:spcPct val="20000"/>
              </a:spcBef>
              <a:spcAft>
                <a:spcPct val="0"/>
              </a:spcAft>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lnSpc>
                <a:spcPct val="90000"/>
              </a:lnSpc>
              <a:buFont typeface="Wingdings 3" pitchFamily="2" charset="2"/>
              <a:buChar char="}"/>
            </a:pPr>
            <a:r>
              <a:rPr lang="en-US" altLang="en-US" sz="1600" b="1" dirty="0">
                <a:solidFill>
                  <a:schemeClr val="accent1">
                    <a:lumMod val="50000"/>
                  </a:schemeClr>
                </a:solidFill>
              </a:rPr>
              <a:t>MATCHES &amp; ROUTES</a:t>
            </a:r>
            <a:r>
              <a:rPr lang="en-US" altLang="en-US" sz="1600" dirty="0">
                <a:solidFill>
                  <a:schemeClr val="accent1">
                    <a:lumMod val="50000"/>
                  </a:schemeClr>
                </a:solidFill>
              </a:rPr>
              <a:t> </a:t>
            </a:r>
            <a:r>
              <a:rPr lang="en-US" altLang="en-US" sz="1600" dirty="0"/>
              <a:t>communications between services</a:t>
            </a:r>
          </a:p>
        </p:txBody>
      </p:sp>
      <p:sp>
        <p:nvSpPr>
          <p:cNvPr id="889885" name="Rectangle 29">
            <a:extLst>
              <a:ext uri="{FF2B5EF4-FFF2-40B4-BE49-F238E27FC236}">
                <a16:creationId xmlns:a16="http://schemas.microsoft.com/office/drawing/2014/main" id="{64EC7A7A-AE0A-F746-9758-F839F90717A8}"/>
              </a:ext>
            </a:extLst>
          </p:cNvPr>
          <p:cNvSpPr>
            <a:spLocks noChangeArrowheads="1"/>
          </p:cNvSpPr>
          <p:nvPr/>
        </p:nvSpPr>
        <p:spPr bwMode="auto">
          <a:xfrm>
            <a:off x="2336007" y="5444816"/>
            <a:ext cx="373697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algn="l">
              <a:buClr>
                <a:schemeClr val="accent1"/>
              </a:buClr>
              <a:buFont typeface="Wingdings" pitchFamily="2" charset="2"/>
              <a:buChar char="§"/>
              <a:defRPr>
                <a:solidFill>
                  <a:schemeClr val="tx1"/>
                </a:solidFill>
                <a:latin typeface="Arial" panose="020B0604020202020204" pitchFamily="34" charset="0"/>
                <a:cs typeface="Arial" panose="020B0604020202020204" pitchFamily="34" charset="0"/>
              </a:defRPr>
            </a:lvl1pPr>
            <a:lvl2pPr marL="517525" indent="-227013" algn="l">
              <a:spcBef>
                <a:spcPct val="25000"/>
              </a:spcBef>
              <a:spcAft>
                <a:spcPct val="15000"/>
              </a:spcAft>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855663" indent="-223838" algn="l">
              <a:spcBef>
                <a:spcPct val="20000"/>
              </a:spcBef>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3pPr>
            <a:lvl4pPr marL="1198563" indent="-228600" algn="l">
              <a:spcBef>
                <a:spcPct val="20000"/>
              </a:spcBef>
              <a:buClr>
                <a:schemeClr val="accent1"/>
              </a:buClr>
              <a:buChar char="–"/>
              <a:defRPr sz="1400">
                <a:solidFill>
                  <a:schemeClr val="tx1"/>
                </a:solidFill>
                <a:latin typeface="Arial" panose="020B0604020202020204" pitchFamily="34" charset="0"/>
                <a:cs typeface="Arial" panose="020B0604020202020204" pitchFamily="34" charset="0"/>
              </a:defRPr>
            </a:lvl4pPr>
            <a:lvl5pPr marL="1541463" indent="-228600" algn="l">
              <a:spcBef>
                <a:spcPct val="20000"/>
              </a:spcBef>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1998663" indent="-228600" fontAlgn="base">
              <a:spcBef>
                <a:spcPct val="20000"/>
              </a:spcBef>
              <a:spcAft>
                <a:spcPct val="0"/>
              </a:spcAft>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455863" indent="-228600" fontAlgn="base">
              <a:spcBef>
                <a:spcPct val="20000"/>
              </a:spcBef>
              <a:spcAft>
                <a:spcPct val="0"/>
              </a:spcAft>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2913063" indent="-228600" fontAlgn="base">
              <a:spcBef>
                <a:spcPct val="20000"/>
              </a:spcBef>
              <a:spcAft>
                <a:spcPct val="0"/>
              </a:spcAft>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370263" indent="-228600" fontAlgn="base">
              <a:spcBef>
                <a:spcPct val="20000"/>
              </a:spcBef>
              <a:spcAft>
                <a:spcPct val="0"/>
              </a:spcAft>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lnSpc>
                <a:spcPct val="90000"/>
              </a:lnSpc>
              <a:buFont typeface="Wingdings 3" pitchFamily="2" charset="2"/>
              <a:buChar char="}"/>
            </a:pPr>
            <a:r>
              <a:rPr lang="en-US" altLang="en-US" sz="1600" b="1" dirty="0">
                <a:solidFill>
                  <a:schemeClr val="accent1">
                    <a:lumMod val="50000"/>
                  </a:schemeClr>
                </a:solidFill>
              </a:rPr>
              <a:t>TRANSFORMS</a:t>
            </a:r>
            <a:r>
              <a:rPr lang="en-US" altLang="en-US" sz="1600" dirty="0">
                <a:solidFill>
                  <a:srgbClr val="000000"/>
                </a:solidFill>
              </a:rPr>
              <a:t> </a:t>
            </a:r>
            <a:br>
              <a:rPr lang="en-US" altLang="en-US" sz="1600" dirty="0">
                <a:solidFill>
                  <a:srgbClr val="000000"/>
                </a:solidFill>
              </a:rPr>
            </a:br>
            <a:r>
              <a:rPr lang="en-US" altLang="en-US" sz="1600" dirty="0"/>
              <a:t>between different data formats</a:t>
            </a:r>
          </a:p>
        </p:txBody>
      </p:sp>
      <p:pic>
        <p:nvPicPr>
          <p:cNvPr id="889887" name="Picture 31">
            <a:extLst>
              <a:ext uri="{FF2B5EF4-FFF2-40B4-BE49-F238E27FC236}">
                <a16:creationId xmlns:a16="http://schemas.microsoft.com/office/drawing/2014/main" id="{3AC8EBB2-B55B-664E-BE57-39620367640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05575" y="3451225"/>
            <a:ext cx="3144838" cy="1335088"/>
          </a:xfrm>
          <a:prstGeom prst="rect">
            <a:avLst/>
          </a:prstGeom>
          <a:noFill/>
          <a:extLst>
            <a:ext uri="{909E8E84-426E-40DD-AFC4-6F175D3DCCD1}">
              <a14:hiddenFill xmlns:a14="http://schemas.microsoft.com/office/drawing/2010/main">
                <a:solidFill>
                  <a:srgbClr val="FFFFFF"/>
                </a:solidFill>
              </a14:hiddenFill>
            </a:ext>
          </a:extLst>
        </p:spPr>
      </p:pic>
      <p:pic>
        <p:nvPicPr>
          <p:cNvPr id="889888" name="Picture 32">
            <a:extLst>
              <a:ext uri="{FF2B5EF4-FFF2-40B4-BE49-F238E27FC236}">
                <a16:creationId xmlns:a16="http://schemas.microsoft.com/office/drawing/2014/main" id="{41127AA5-C1E7-3147-8E37-0D01430F6DE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10564" y="4359275"/>
            <a:ext cx="365125" cy="693738"/>
          </a:xfrm>
          <a:prstGeom prst="rect">
            <a:avLst/>
          </a:prstGeom>
          <a:noFill/>
          <a:extLst>
            <a:ext uri="{909E8E84-426E-40DD-AFC4-6F175D3DCCD1}">
              <a14:hiddenFill xmlns:a14="http://schemas.microsoft.com/office/drawing/2010/main">
                <a:solidFill>
                  <a:srgbClr val="FFFFFF"/>
                </a:solidFill>
              </a14:hiddenFill>
            </a:ext>
          </a:extLst>
        </p:spPr>
      </p:pic>
      <p:pic>
        <p:nvPicPr>
          <p:cNvPr id="889889" name="Picture 33">
            <a:extLst>
              <a:ext uri="{FF2B5EF4-FFF2-40B4-BE49-F238E27FC236}">
                <a16:creationId xmlns:a16="http://schemas.microsoft.com/office/drawing/2014/main" id="{71258942-4491-9046-8467-F1FD4A709F2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500938" y="4579938"/>
            <a:ext cx="501650" cy="755650"/>
          </a:xfrm>
          <a:prstGeom prst="rect">
            <a:avLst/>
          </a:prstGeom>
          <a:noFill/>
          <a:extLst>
            <a:ext uri="{909E8E84-426E-40DD-AFC4-6F175D3DCCD1}">
              <a14:hiddenFill xmlns:a14="http://schemas.microsoft.com/office/drawing/2010/main">
                <a:solidFill>
                  <a:srgbClr val="FFFFFF"/>
                </a:solidFill>
              </a14:hiddenFill>
            </a:ext>
          </a:extLst>
        </p:spPr>
      </p:pic>
      <p:pic>
        <p:nvPicPr>
          <p:cNvPr id="889890" name="Picture 34">
            <a:extLst>
              <a:ext uri="{FF2B5EF4-FFF2-40B4-BE49-F238E27FC236}">
                <a16:creationId xmlns:a16="http://schemas.microsoft.com/office/drawing/2014/main" id="{04F6E0CF-A5E1-914C-8E91-C31829BB1FD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161463" y="4141788"/>
            <a:ext cx="493712" cy="715962"/>
          </a:xfrm>
          <a:prstGeom prst="rect">
            <a:avLst/>
          </a:prstGeom>
          <a:noFill/>
          <a:extLst>
            <a:ext uri="{909E8E84-426E-40DD-AFC4-6F175D3DCCD1}">
              <a14:hiddenFill xmlns:a14="http://schemas.microsoft.com/office/drawing/2010/main">
                <a:solidFill>
                  <a:srgbClr val="FFFFFF"/>
                </a:solidFill>
              </a14:hiddenFill>
            </a:ext>
          </a:extLst>
        </p:spPr>
      </p:pic>
      <p:grpSp>
        <p:nvGrpSpPr>
          <p:cNvPr id="889891" name="Group 35">
            <a:extLst>
              <a:ext uri="{FF2B5EF4-FFF2-40B4-BE49-F238E27FC236}">
                <a16:creationId xmlns:a16="http://schemas.microsoft.com/office/drawing/2014/main" id="{9893087D-5AC3-1A4B-93DE-483FAAB1A353}"/>
              </a:ext>
            </a:extLst>
          </p:cNvPr>
          <p:cNvGrpSpPr>
            <a:grpSpLocks noChangeAspect="1"/>
          </p:cNvGrpSpPr>
          <p:nvPr/>
        </p:nvGrpSpPr>
        <p:grpSpPr bwMode="auto">
          <a:xfrm>
            <a:off x="1812132" y="4801880"/>
            <a:ext cx="695325" cy="422275"/>
            <a:chOff x="2412" y="4023"/>
            <a:chExt cx="489" cy="297"/>
          </a:xfrm>
        </p:grpSpPr>
        <p:sp>
          <p:nvSpPr>
            <p:cNvPr id="889892" name="AutoShape 36">
              <a:extLst>
                <a:ext uri="{FF2B5EF4-FFF2-40B4-BE49-F238E27FC236}">
                  <a16:creationId xmlns:a16="http://schemas.microsoft.com/office/drawing/2014/main" id="{6071F89C-A35D-A040-B9C7-920A5C16BCA7}"/>
                </a:ext>
              </a:extLst>
            </p:cNvPr>
            <p:cNvSpPr>
              <a:spLocks noChangeAspect="1" noChangeArrowheads="1"/>
            </p:cNvSpPr>
            <p:nvPr/>
          </p:nvSpPr>
          <p:spPr bwMode="auto">
            <a:xfrm>
              <a:off x="2412" y="4023"/>
              <a:ext cx="489" cy="297"/>
            </a:xfrm>
            <a:prstGeom prst="roundRect">
              <a:avLst>
                <a:gd name="adj" fmla="val 12444"/>
              </a:avLst>
            </a:prstGeom>
            <a:gradFill rotWithShape="1">
              <a:gsLst>
                <a:gs pos="0">
                  <a:srgbClr val="DCE0FE"/>
                </a:gs>
                <a:gs pos="100000">
                  <a:srgbClr val="DCE0FE">
                    <a:gamma/>
                    <a:shade val="86275"/>
                    <a:invGamma/>
                  </a:srgbClr>
                </a:gs>
              </a:gsLst>
              <a:lin ang="2700000" scaled="1"/>
            </a:gradFill>
            <a:ln>
              <a:noFill/>
            </a:ln>
            <a:effectLst>
              <a:prstShdw prst="shdw17" dist="35921" dir="2700000">
                <a:srgbClr val="DCE0FE">
                  <a:gamma/>
                  <a:shade val="60000"/>
                  <a:invGamma/>
                </a:srgbClr>
              </a:prstShdw>
            </a:effectLst>
            <a:extLst>
              <a:ext uri="{91240B29-F687-4F45-9708-019B960494DF}">
                <a14:hiddenLine xmlns:a14="http://schemas.microsoft.com/office/drawing/2010/main" w="3175" algn="ctr">
                  <a:solidFill>
                    <a:srgbClr val="7889FB"/>
                  </a:solidFill>
                  <a:round/>
                  <a:headEnd/>
                  <a:tailEnd/>
                </a14:hiddenLine>
              </a:ext>
            </a:extLst>
          </p:spPr>
          <p:txBody>
            <a:bodyPr/>
            <a:lstStyle/>
            <a:p>
              <a:pPr>
                <a:lnSpc>
                  <a:spcPct val="90000"/>
                </a:lnSpc>
                <a:buClr>
                  <a:schemeClr val="accent2"/>
                </a:buClr>
                <a:buFont typeface="Wingdings" pitchFamily="2" charset="2"/>
                <a:buNone/>
              </a:pPr>
              <a:endParaRPr lang="en-US" altLang="en-US" sz="600" b="1">
                <a:cs typeface="Arial" panose="020B0604020202020204" pitchFamily="34" charset="0"/>
              </a:endParaRPr>
            </a:p>
          </p:txBody>
        </p:sp>
        <p:grpSp>
          <p:nvGrpSpPr>
            <p:cNvPr id="889893" name="Group 37">
              <a:extLst>
                <a:ext uri="{FF2B5EF4-FFF2-40B4-BE49-F238E27FC236}">
                  <a16:creationId xmlns:a16="http://schemas.microsoft.com/office/drawing/2014/main" id="{2F590C7F-E468-F24C-94E7-2AC4D2906704}"/>
                </a:ext>
              </a:extLst>
            </p:cNvPr>
            <p:cNvGrpSpPr>
              <a:grpSpLocks noChangeAspect="1"/>
            </p:cNvGrpSpPr>
            <p:nvPr/>
          </p:nvGrpSpPr>
          <p:grpSpPr bwMode="auto">
            <a:xfrm>
              <a:off x="2416" y="4074"/>
              <a:ext cx="457" cy="196"/>
              <a:chOff x="2416" y="4074"/>
              <a:chExt cx="457" cy="196"/>
            </a:xfrm>
          </p:grpSpPr>
          <p:sp>
            <p:nvSpPr>
              <p:cNvPr id="889894" name="AutoShape 38">
                <a:extLst>
                  <a:ext uri="{FF2B5EF4-FFF2-40B4-BE49-F238E27FC236}">
                    <a16:creationId xmlns:a16="http://schemas.microsoft.com/office/drawing/2014/main" id="{CA13B4C7-38AC-CB41-8C55-7F7ED07B80B2}"/>
                  </a:ext>
                </a:extLst>
              </p:cNvPr>
              <p:cNvSpPr>
                <a:spLocks noChangeAspect="1" noChangeArrowheads="1"/>
              </p:cNvSpPr>
              <p:nvPr/>
            </p:nvSpPr>
            <p:spPr bwMode="auto">
              <a:xfrm>
                <a:off x="2675" y="4074"/>
                <a:ext cx="198" cy="196"/>
              </a:xfrm>
              <a:prstGeom prst="roundRect">
                <a:avLst>
                  <a:gd name="adj" fmla="val 16667"/>
                </a:avLst>
              </a:prstGeom>
              <a:solidFill>
                <a:srgbClr val="6072FA"/>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9895" name="Oval 39">
                <a:extLst>
                  <a:ext uri="{FF2B5EF4-FFF2-40B4-BE49-F238E27FC236}">
                    <a16:creationId xmlns:a16="http://schemas.microsoft.com/office/drawing/2014/main" id="{D68403AB-C925-F746-8C1A-5504B710D3FA}"/>
                  </a:ext>
                </a:extLst>
              </p:cNvPr>
              <p:cNvSpPr>
                <a:spLocks noChangeAspect="1" noChangeArrowheads="1"/>
              </p:cNvSpPr>
              <p:nvPr/>
            </p:nvSpPr>
            <p:spPr bwMode="auto">
              <a:xfrm>
                <a:off x="2416" y="4074"/>
                <a:ext cx="198" cy="196"/>
              </a:xfrm>
              <a:prstGeom prst="ellipse">
                <a:avLst/>
              </a:prstGeom>
              <a:solidFill>
                <a:srgbClr val="6072FA"/>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889896" name="AutoShape 40">
                <a:extLst>
                  <a:ext uri="{FF2B5EF4-FFF2-40B4-BE49-F238E27FC236}">
                    <a16:creationId xmlns:a16="http://schemas.microsoft.com/office/drawing/2014/main" id="{AC372856-20DD-A041-9EED-91B49B2D9DF4}"/>
                  </a:ext>
                </a:extLst>
              </p:cNvPr>
              <p:cNvCxnSpPr>
                <a:cxnSpLocks noChangeAspect="1" noChangeShapeType="1"/>
                <a:stCxn id="889895" idx="6"/>
                <a:endCxn id="889894" idx="1"/>
              </p:cNvCxnSpPr>
              <p:nvPr/>
            </p:nvCxnSpPr>
            <p:spPr bwMode="auto">
              <a:xfrm>
                <a:off x="2614" y="4172"/>
                <a:ext cx="61" cy="0"/>
              </a:xfrm>
              <a:prstGeom prst="straightConnector1">
                <a:avLst/>
              </a:prstGeom>
              <a:noFill/>
              <a:ln w="12700">
                <a:solidFill>
                  <a:srgbClr val="5F5F5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889897" name="Group 41">
            <a:extLst>
              <a:ext uri="{FF2B5EF4-FFF2-40B4-BE49-F238E27FC236}">
                <a16:creationId xmlns:a16="http://schemas.microsoft.com/office/drawing/2014/main" id="{EDE3CE4B-79D7-2544-A85B-42BFAE54783B}"/>
              </a:ext>
            </a:extLst>
          </p:cNvPr>
          <p:cNvGrpSpPr>
            <a:grpSpLocks noChangeAspect="1"/>
          </p:cNvGrpSpPr>
          <p:nvPr/>
        </p:nvGrpSpPr>
        <p:grpSpPr bwMode="auto">
          <a:xfrm>
            <a:off x="1812132" y="5465455"/>
            <a:ext cx="695325" cy="422275"/>
            <a:chOff x="2468" y="4430"/>
            <a:chExt cx="489" cy="297"/>
          </a:xfrm>
        </p:grpSpPr>
        <p:sp>
          <p:nvSpPr>
            <p:cNvPr id="889898" name="AutoShape 42">
              <a:extLst>
                <a:ext uri="{FF2B5EF4-FFF2-40B4-BE49-F238E27FC236}">
                  <a16:creationId xmlns:a16="http://schemas.microsoft.com/office/drawing/2014/main" id="{76AF6522-06A2-6C4C-B1CE-84E9424707EE}"/>
                </a:ext>
              </a:extLst>
            </p:cNvPr>
            <p:cNvSpPr>
              <a:spLocks noChangeAspect="1" noChangeArrowheads="1"/>
            </p:cNvSpPr>
            <p:nvPr/>
          </p:nvSpPr>
          <p:spPr bwMode="auto">
            <a:xfrm>
              <a:off x="2468" y="4430"/>
              <a:ext cx="489" cy="297"/>
            </a:xfrm>
            <a:prstGeom prst="roundRect">
              <a:avLst>
                <a:gd name="adj" fmla="val 12444"/>
              </a:avLst>
            </a:prstGeom>
            <a:gradFill rotWithShape="1">
              <a:gsLst>
                <a:gs pos="0">
                  <a:srgbClr val="DCE0FE"/>
                </a:gs>
                <a:gs pos="100000">
                  <a:srgbClr val="DCE0FE">
                    <a:gamma/>
                    <a:shade val="86275"/>
                    <a:invGamma/>
                  </a:srgbClr>
                </a:gs>
              </a:gsLst>
              <a:lin ang="2700000" scaled="1"/>
            </a:gradFill>
            <a:ln>
              <a:noFill/>
            </a:ln>
            <a:effectLst>
              <a:prstShdw prst="shdw17" dist="35921" dir="2700000">
                <a:srgbClr val="DCE0FE">
                  <a:gamma/>
                  <a:shade val="60000"/>
                  <a:invGamma/>
                </a:srgbClr>
              </a:prstShdw>
            </a:effectLst>
            <a:extLst>
              <a:ext uri="{91240B29-F687-4F45-9708-019B960494DF}">
                <a14:hiddenLine xmlns:a14="http://schemas.microsoft.com/office/drawing/2010/main" w="3175" algn="ctr">
                  <a:solidFill>
                    <a:srgbClr val="7889FB"/>
                  </a:solidFill>
                  <a:round/>
                  <a:headEnd/>
                  <a:tailEnd/>
                </a14:hiddenLine>
              </a:ext>
            </a:extLst>
          </p:spPr>
          <p:txBody>
            <a:bodyPr/>
            <a:lstStyle/>
            <a:p>
              <a:pPr>
                <a:lnSpc>
                  <a:spcPct val="90000"/>
                </a:lnSpc>
                <a:buClr>
                  <a:schemeClr val="accent2"/>
                </a:buClr>
                <a:buFont typeface="Wingdings" pitchFamily="2" charset="2"/>
                <a:buNone/>
              </a:pPr>
              <a:endParaRPr lang="en-US" altLang="en-US" sz="600" b="1">
                <a:cs typeface="Arial" panose="020B0604020202020204" pitchFamily="34" charset="0"/>
              </a:endParaRPr>
            </a:p>
          </p:txBody>
        </p:sp>
        <p:grpSp>
          <p:nvGrpSpPr>
            <p:cNvPr id="889899" name="Group 43">
              <a:extLst>
                <a:ext uri="{FF2B5EF4-FFF2-40B4-BE49-F238E27FC236}">
                  <a16:creationId xmlns:a16="http://schemas.microsoft.com/office/drawing/2014/main" id="{4B65019B-2550-1A43-821B-FB2924933506}"/>
                </a:ext>
              </a:extLst>
            </p:cNvPr>
            <p:cNvGrpSpPr>
              <a:grpSpLocks noChangeAspect="1"/>
            </p:cNvGrpSpPr>
            <p:nvPr/>
          </p:nvGrpSpPr>
          <p:grpSpPr bwMode="auto">
            <a:xfrm>
              <a:off x="2497" y="4458"/>
              <a:ext cx="438" cy="221"/>
              <a:chOff x="2420" y="3466"/>
              <a:chExt cx="513" cy="259"/>
            </a:xfrm>
          </p:grpSpPr>
          <p:sp>
            <p:nvSpPr>
              <p:cNvPr id="889900" name="AutoShape 44">
                <a:extLst>
                  <a:ext uri="{FF2B5EF4-FFF2-40B4-BE49-F238E27FC236}">
                    <a16:creationId xmlns:a16="http://schemas.microsoft.com/office/drawing/2014/main" id="{F026C6F3-1174-E842-9555-9F2DB6B6EEDF}"/>
                  </a:ext>
                </a:extLst>
              </p:cNvPr>
              <p:cNvSpPr>
                <a:spLocks noChangeAspect="1" noChangeArrowheads="1"/>
              </p:cNvSpPr>
              <p:nvPr/>
            </p:nvSpPr>
            <p:spPr bwMode="auto">
              <a:xfrm rot="5400000">
                <a:off x="2400" y="3486"/>
                <a:ext cx="259" cy="219"/>
              </a:xfrm>
              <a:prstGeom prst="triangle">
                <a:avLst>
                  <a:gd name="adj" fmla="val 50000"/>
                </a:avLst>
              </a:prstGeom>
              <a:solidFill>
                <a:srgbClr val="E37B1D"/>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9901" name="AutoShape 45">
                <a:extLst>
                  <a:ext uri="{FF2B5EF4-FFF2-40B4-BE49-F238E27FC236}">
                    <a16:creationId xmlns:a16="http://schemas.microsoft.com/office/drawing/2014/main" id="{2C2113E5-A44F-A54D-98F7-9FC6C98CC0EE}"/>
                  </a:ext>
                </a:extLst>
              </p:cNvPr>
              <p:cNvSpPr>
                <a:spLocks noChangeAspect="1" noChangeArrowheads="1"/>
              </p:cNvSpPr>
              <p:nvPr/>
            </p:nvSpPr>
            <p:spPr bwMode="auto">
              <a:xfrm rot="5400000">
                <a:off x="2694" y="3486"/>
                <a:ext cx="259" cy="219"/>
              </a:xfrm>
              <a:prstGeom prst="triangle">
                <a:avLst>
                  <a:gd name="adj" fmla="val 50000"/>
                </a:avLst>
              </a:prstGeom>
              <a:solidFill>
                <a:srgbClr val="00EC87"/>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889902" name="AutoShape 46">
                <a:extLst>
                  <a:ext uri="{FF2B5EF4-FFF2-40B4-BE49-F238E27FC236}">
                    <a16:creationId xmlns:a16="http://schemas.microsoft.com/office/drawing/2014/main" id="{D7E5CF10-D669-DF4D-BC5F-6649C13CDDDF}"/>
                  </a:ext>
                </a:extLst>
              </p:cNvPr>
              <p:cNvCxnSpPr>
                <a:cxnSpLocks noChangeAspect="1" noChangeShapeType="1"/>
                <a:stCxn id="889900" idx="0"/>
                <a:endCxn id="889901" idx="3"/>
              </p:cNvCxnSpPr>
              <p:nvPr/>
            </p:nvCxnSpPr>
            <p:spPr bwMode="auto">
              <a:xfrm>
                <a:off x="2641" y="3596"/>
                <a:ext cx="75" cy="0"/>
              </a:xfrm>
              <a:prstGeom prst="straightConnector1">
                <a:avLst/>
              </a:prstGeom>
              <a:noFill/>
              <a:ln w="12700">
                <a:solidFill>
                  <a:srgbClr val="5F5F5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889910" name="Group 54">
            <a:extLst>
              <a:ext uri="{FF2B5EF4-FFF2-40B4-BE49-F238E27FC236}">
                <a16:creationId xmlns:a16="http://schemas.microsoft.com/office/drawing/2014/main" id="{A911D68D-9762-1B4C-9862-D7DAEDB4FCDB}"/>
              </a:ext>
            </a:extLst>
          </p:cNvPr>
          <p:cNvGrpSpPr>
            <a:grpSpLocks noChangeAspect="1"/>
          </p:cNvGrpSpPr>
          <p:nvPr/>
        </p:nvGrpSpPr>
        <p:grpSpPr bwMode="auto">
          <a:xfrm>
            <a:off x="1801019" y="4106555"/>
            <a:ext cx="695325" cy="439737"/>
            <a:chOff x="4003" y="4121"/>
            <a:chExt cx="489" cy="309"/>
          </a:xfrm>
        </p:grpSpPr>
        <p:sp>
          <p:nvSpPr>
            <p:cNvPr id="889911" name="AutoShape 55">
              <a:extLst>
                <a:ext uri="{FF2B5EF4-FFF2-40B4-BE49-F238E27FC236}">
                  <a16:creationId xmlns:a16="http://schemas.microsoft.com/office/drawing/2014/main" id="{C9C68F05-7ABA-B74B-B3EA-41C23135CF9F}"/>
                </a:ext>
              </a:extLst>
            </p:cNvPr>
            <p:cNvSpPr>
              <a:spLocks noChangeAspect="1" noChangeArrowheads="1"/>
            </p:cNvSpPr>
            <p:nvPr/>
          </p:nvSpPr>
          <p:spPr bwMode="auto">
            <a:xfrm>
              <a:off x="4003" y="4133"/>
              <a:ext cx="489" cy="297"/>
            </a:xfrm>
            <a:prstGeom prst="roundRect">
              <a:avLst>
                <a:gd name="adj" fmla="val 12444"/>
              </a:avLst>
            </a:prstGeom>
            <a:gradFill rotWithShape="1">
              <a:gsLst>
                <a:gs pos="0">
                  <a:srgbClr val="DCE0FE"/>
                </a:gs>
                <a:gs pos="100000">
                  <a:srgbClr val="DCE0FE">
                    <a:gamma/>
                    <a:shade val="86275"/>
                    <a:invGamma/>
                  </a:srgbClr>
                </a:gs>
              </a:gsLst>
              <a:lin ang="2700000" scaled="1"/>
            </a:gradFill>
            <a:ln>
              <a:noFill/>
            </a:ln>
            <a:effectLst>
              <a:prstShdw prst="shdw17" dist="35921" dir="2700000">
                <a:srgbClr val="DCE0FE">
                  <a:gamma/>
                  <a:shade val="60000"/>
                  <a:invGamma/>
                </a:srgbClr>
              </a:prstShdw>
            </a:effectLst>
            <a:extLst>
              <a:ext uri="{91240B29-F687-4F45-9708-019B960494DF}">
                <a14:hiddenLine xmlns:a14="http://schemas.microsoft.com/office/drawing/2010/main" w="3175" algn="ctr">
                  <a:solidFill>
                    <a:srgbClr val="7889FB"/>
                  </a:solidFill>
                  <a:round/>
                  <a:headEnd/>
                  <a:tailEnd/>
                </a14:hiddenLine>
              </a:ext>
            </a:extLst>
          </p:spPr>
          <p:txBody>
            <a:bodyPr/>
            <a:lstStyle/>
            <a:p>
              <a:pPr>
                <a:lnSpc>
                  <a:spcPct val="90000"/>
                </a:lnSpc>
                <a:buClr>
                  <a:schemeClr val="accent2"/>
                </a:buClr>
                <a:buFont typeface="Wingdings" pitchFamily="2" charset="2"/>
                <a:buNone/>
              </a:pPr>
              <a:endParaRPr lang="en-US" altLang="en-US" sz="600" b="1">
                <a:cs typeface="Arial" panose="020B0604020202020204" pitchFamily="34" charset="0"/>
              </a:endParaRPr>
            </a:p>
          </p:txBody>
        </p:sp>
        <p:grpSp>
          <p:nvGrpSpPr>
            <p:cNvPr id="889912" name="Group 56">
              <a:extLst>
                <a:ext uri="{FF2B5EF4-FFF2-40B4-BE49-F238E27FC236}">
                  <a16:creationId xmlns:a16="http://schemas.microsoft.com/office/drawing/2014/main" id="{65A9E1B2-17DA-5144-B749-752CA64EECEF}"/>
                </a:ext>
              </a:extLst>
            </p:cNvPr>
            <p:cNvGrpSpPr>
              <a:grpSpLocks noChangeAspect="1"/>
            </p:cNvGrpSpPr>
            <p:nvPr/>
          </p:nvGrpSpPr>
          <p:grpSpPr bwMode="auto">
            <a:xfrm>
              <a:off x="4115" y="4121"/>
              <a:ext cx="290" cy="301"/>
              <a:chOff x="977" y="3681"/>
              <a:chExt cx="290" cy="301"/>
            </a:xfrm>
          </p:grpSpPr>
          <p:sp>
            <p:nvSpPr>
              <p:cNvPr id="889913" name="AutoShape 57">
                <a:extLst>
                  <a:ext uri="{FF2B5EF4-FFF2-40B4-BE49-F238E27FC236}">
                    <a16:creationId xmlns:a16="http://schemas.microsoft.com/office/drawing/2014/main" id="{E0CAF86B-621F-794F-BBF7-80CD1D1B914A}"/>
                  </a:ext>
                </a:extLst>
              </p:cNvPr>
              <p:cNvSpPr>
                <a:spLocks noChangeAspect="1" noChangeArrowheads="1"/>
              </p:cNvSpPr>
              <p:nvPr/>
            </p:nvSpPr>
            <p:spPr bwMode="auto">
              <a:xfrm rot="5400000">
                <a:off x="990" y="3794"/>
                <a:ext cx="175" cy="20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E37B1D"/>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9914" name="AutoShape 58">
                <a:extLst>
                  <a:ext uri="{FF2B5EF4-FFF2-40B4-BE49-F238E27FC236}">
                    <a16:creationId xmlns:a16="http://schemas.microsoft.com/office/drawing/2014/main" id="{CA63E9CB-9C09-E04F-AF11-380901CAE5FE}"/>
                  </a:ext>
                </a:extLst>
              </p:cNvPr>
              <p:cNvSpPr>
                <a:spLocks noChangeAspect="1" noChangeArrowheads="1"/>
              </p:cNvSpPr>
              <p:nvPr/>
            </p:nvSpPr>
            <p:spPr bwMode="auto">
              <a:xfrm>
                <a:off x="977" y="3781"/>
                <a:ext cx="290" cy="98"/>
              </a:xfrm>
              <a:prstGeom prst="rightArrow">
                <a:avLst>
                  <a:gd name="adj1" fmla="val 50000"/>
                  <a:gd name="adj2" fmla="val 73980"/>
                </a:avLst>
              </a:prstGeom>
              <a:solidFill>
                <a:srgbClr val="6072FA"/>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9915" name="AutoShape 59">
                <a:extLst>
                  <a:ext uri="{FF2B5EF4-FFF2-40B4-BE49-F238E27FC236}">
                    <a16:creationId xmlns:a16="http://schemas.microsoft.com/office/drawing/2014/main" id="{343C917C-E6F8-E447-86F7-C64B2A84F305}"/>
                  </a:ext>
                </a:extLst>
              </p:cNvPr>
              <p:cNvSpPr>
                <a:spLocks noChangeAspect="1" noChangeArrowheads="1"/>
              </p:cNvSpPr>
              <p:nvPr/>
            </p:nvSpPr>
            <p:spPr bwMode="auto">
              <a:xfrm rot="16200000" flipV="1">
                <a:off x="990" y="3668"/>
                <a:ext cx="175" cy="20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E3DF33"/>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61" name="Rectangle 28">
            <a:extLst>
              <a:ext uri="{FF2B5EF4-FFF2-40B4-BE49-F238E27FC236}">
                <a16:creationId xmlns:a16="http://schemas.microsoft.com/office/drawing/2014/main" id="{6ED1F7B4-5DE5-6743-904C-F28C2E3BC717}"/>
              </a:ext>
            </a:extLst>
          </p:cNvPr>
          <p:cNvSpPr>
            <a:spLocks noChangeArrowheads="1"/>
          </p:cNvSpPr>
          <p:nvPr/>
        </p:nvSpPr>
        <p:spPr bwMode="auto">
          <a:xfrm>
            <a:off x="2359025" y="3329369"/>
            <a:ext cx="3736975"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algn="l">
              <a:buClr>
                <a:schemeClr val="accent1"/>
              </a:buClr>
              <a:buFont typeface="Wingdings" pitchFamily="2" charset="2"/>
              <a:buChar char="§"/>
              <a:defRPr>
                <a:solidFill>
                  <a:schemeClr val="tx1"/>
                </a:solidFill>
                <a:latin typeface="Arial" panose="020B0604020202020204" pitchFamily="34" charset="0"/>
                <a:cs typeface="Arial" panose="020B0604020202020204" pitchFamily="34" charset="0"/>
              </a:defRPr>
            </a:lvl1pPr>
            <a:lvl2pPr marL="517525" indent="-227013" algn="l">
              <a:spcBef>
                <a:spcPct val="25000"/>
              </a:spcBef>
              <a:spcAft>
                <a:spcPct val="15000"/>
              </a:spcAft>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855663" indent="-223838" algn="l">
              <a:spcBef>
                <a:spcPct val="20000"/>
              </a:spcBef>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3pPr>
            <a:lvl4pPr marL="1198563" indent="-228600" algn="l">
              <a:spcBef>
                <a:spcPct val="20000"/>
              </a:spcBef>
              <a:buClr>
                <a:schemeClr val="accent1"/>
              </a:buClr>
              <a:buChar char="–"/>
              <a:defRPr sz="1400">
                <a:solidFill>
                  <a:schemeClr val="tx1"/>
                </a:solidFill>
                <a:latin typeface="Arial" panose="020B0604020202020204" pitchFamily="34" charset="0"/>
                <a:cs typeface="Arial" panose="020B0604020202020204" pitchFamily="34" charset="0"/>
              </a:defRPr>
            </a:lvl4pPr>
            <a:lvl5pPr marL="1541463" indent="-228600" algn="l">
              <a:spcBef>
                <a:spcPct val="20000"/>
              </a:spcBef>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1998663" indent="-228600" fontAlgn="base">
              <a:spcBef>
                <a:spcPct val="20000"/>
              </a:spcBef>
              <a:spcAft>
                <a:spcPct val="0"/>
              </a:spcAft>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455863" indent="-228600" fontAlgn="base">
              <a:spcBef>
                <a:spcPct val="20000"/>
              </a:spcBef>
              <a:spcAft>
                <a:spcPct val="0"/>
              </a:spcAft>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2913063" indent="-228600" fontAlgn="base">
              <a:spcBef>
                <a:spcPct val="20000"/>
              </a:spcBef>
              <a:spcAft>
                <a:spcPct val="0"/>
              </a:spcAft>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370263" indent="-228600" fontAlgn="base">
              <a:spcBef>
                <a:spcPct val="20000"/>
              </a:spcBef>
              <a:spcAft>
                <a:spcPct val="0"/>
              </a:spcAft>
              <a:buClr>
                <a:schemeClr val="accent1"/>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lnSpc>
                <a:spcPct val="90000"/>
              </a:lnSpc>
              <a:buFont typeface="Wingdings 3" pitchFamily="2" charset="2"/>
              <a:buChar char="}"/>
            </a:pPr>
            <a:r>
              <a:rPr lang="en-US" altLang="en-US" sz="1600" b="1" dirty="0">
                <a:solidFill>
                  <a:schemeClr val="accent1">
                    <a:lumMod val="50000"/>
                  </a:schemeClr>
                </a:solidFill>
              </a:rPr>
              <a:t>VIRTUALIZES </a:t>
            </a:r>
          </a:p>
          <a:p>
            <a:pPr>
              <a:lnSpc>
                <a:spcPct val="90000"/>
              </a:lnSpc>
              <a:buFont typeface="Wingdings 3" pitchFamily="2" charset="2"/>
              <a:buChar char="}"/>
            </a:pPr>
            <a:r>
              <a:rPr lang="en-US" altLang="en-US" sz="1600" dirty="0"/>
              <a:t>location and identity of services</a:t>
            </a:r>
          </a:p>
        </p:txBody>
      </p:sp>
      <p:grpSp>
        <p:nvGrpSpPr>
          <p:cNvPr id="889903" name="Group 47">
            <a:extLst>
              <a:ext uri="{FF2B5EF4-FFF2-40B4-BE49-F238E27FC236}">
                <a16:creationId xmlns:a16="http://schemas.microsoft.com/office/drawing/2014/main" id="{FC7988E0-975C-7040-9255-4E2B7281302D}"/>
              </a:ext>
            </a:extLst>
          </p:cNvPr>
          <p:cNvGrpSpPr>
            <a:grpSpLocks noChangeAspect="1"/>
          </p:cNvGrpSpPr>
          <p:nvPr/>
        </p:nvGrpSpPr>
        <p:grpSpPr bwMode="auto">
          <a:xfrm>
            <a:off x="1821174" y="3364044"/>
            <a:ext cx="690562" cy="419100"/>
            <a:chOff x="3120" y="4382"/>
            <a:chExt cx="489" cy="297"/>
          </a:xfrm>
        </p:grpSpPr>
        <p:sp>
          <p:nvSpPr>
            <p:cNvPr id="889904" name="AutoShape 48">
              <a:extLst>
                <a:ext uri="{FF2B5EF4-FFF2-40B4-BE49-F238E27FC236}">
                  <a16:creationId xmlns:a16="http://schemas.microsoft.com/office/drawing/2014/main" id="{3D0A66F9-0963-7446-ADF7-D3DD86F52A80}"/>
                </a:ext>
              </a:extLst>
            </p:cNvPr>
            <p:cNvSpPr>
              <a:spLocks noChangeAspect="1" noChangeArrowheads="1"/>
            </p:cNvSpPr>
            <p:nvPr/>
          </p:nvSpPr>
          <p:spPr bwMode="auto">
            <a:xfrm>
              <a:off x="3120" y="4382"/>
              <a:ext cx="489" cy="297"/>
            </a:xfrm>
            <a:prstGeom prst="roundRect">
              <a:avLst>
                <a:gd name="adj" fmla="val 12444"/>
              </a:avLst>
            </a:prstGeom>
            <a:gradFill rotWithShape="1">
              <a:gsLst>
                <a:gs pos="0">
                  <a:srgbClr val="DCE0FE"/>
                </a:gs>
                <a:gs pos="100000">
                  <a:srgbClr val="DCE0FE">
                    <a:gamma/>
                    <a:shade val="86275"/>
                    <a:invGamma/>
                  </a:srgbClr>
                </a:gs>
              </a:gsLst>
              <a:lin ang="2700000" scaled="1"/>
            </a:gradFill>
            <a:ln>
              <a:noFill/>
            </a:ln>
            <a:effectLst>
              <a:prstShdw prst="shdw17" dist="35921" dir="2700000">
                <a:srgbClr val="DCE0FE">
                  <a:gamma/>
                  <a:shade val="60000"/>
                  <a:invGamma/>
                </a:srgbClr>
              </a:prstShdw>
            </a:effectLst>
            <a:extLst>
              <a:ext uri="{91240B29-F687-4F45-9708-019B960494DF}">
                <a14:hiddenLine xmlns:a14="http://schemas.microsoft.com/office/drawing/2010/main" w="3175" algn="ctr">
                  <a:solidFill>
                    <a:srgbClr val="7889FB"/>
                  </a:solidFill>
                  <a:round/>
                  <a:headEnd/>
                  <a:tailEnd/>
                </a14:hiddenLine>
              </a:ext>
            </a:extLst>
          </p:spPr>
          <p:txBody>
            <a:bodyPr/>
            <a:lstStyle/>
            <a:p>
              <a:pPr>
                <a:lnSpc>
                  <a:spcPct val="90000"/>
                </a:lnSpc>
                <a:buClr>
                  <a:schemeClr val="accent2"/>
                </a:buClr>
                <a:buFont typeface="Wingdings" pitchFamily="2" charset="2"/>
                <a:buNone/>
              </a:pPr>
              <a:endParaRPr lang="en-US" altLang="en-US" sz="600" b="1">
                <a:cs typeface="Arial" panose="020B0604020202020204" pitchFamily="34" charset="0"/>
              </a:endParaRPr>
            </a:p>
          </p:txBody>
        </p:sp>
        <p:grpSp>
          <p:nvGrpSpPr>
            <p:cNvPr id="889905" name="Group 49">
              <a:extLst>
                <a:ext uri="{FF2B5EF4-FFF2-40B4-BE49-F238E27FC236}">
                  <a16:creationId xmlns:a16="http://schemas.microsoft.com/office/drawing/2014/main" id="{33D4C142-8AF6-5844-8209-6F93EBCC30A9}"/>
                </a:ext>
              </a:extLst>
            </p:cNvPr>
            <p:cNvGrpSpPr>
              <a:grpSpLocks noChangeAspect="1"/>
            </p:cNvGrpSpPr>
            <p:nvPr/>
          </p:nvGrpSpPr>
          <p:grpSpPr bwMode="auto">
            <a:xfrm>
              <a:off x="3208" y="4413"/>
              <a:ext cx="317" cy="259"/>
              <a:chOff x="3215" y="4413"/>
              <a:chExt cx="317" cy="259"/>
            </a:xfrm>
          </p:grpSpPr>
          <p:sp>
            <p:nvSpPr>
              <p:cNvPr id="889906" name="AutoShape 50">
                <a:extLst>
                  <a:ext uri="{FF2B5EF4-FFF2-40B4-BE49-F238E27FC236}">
                    <a16:creationId xmlns:a16="http://schemas.microsoft.com/office/drawing/2014/main" id="{D3A4CAA3-5C89-E247-BA12-3B8896B4D45D}"/>
                  </a:ext>
                </a:extLst>
              </p:cNvPr>
              <p:cNvSpPr>
                <a:spLocks noChangeAspect="1" noChangeArrowheads="1"/>
              </p:cNvSpPr>
              <p:nvPr/>
            </p:nvSpPr>
            <p:spPr bwMode="auto">
              <a:xfrm>
                <a:off x="3280" y="4413"/>
                <a:ext cx="187" cy="188"/>
              </a:xfrm>
              <a:prstGeom prst="plus">
                <a:avLst>
                  <a:gd name="adj" fmla="val 25000"/>
                </a:avLst>
              </a:prstGeom>
              <a:solidFill>
                <a:srgbClr val="922FB9"/>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9907" name="Line 51">
                <a:extLst>
                  <a:ext uri="{FF2B5EF4-FFF2-40B4-BE49-F238E27FC236}">
                    <a16:creationId xmlns:a16="http://schemas.microsoft.com/office/drawing/2014/main" id="{4F5889DA-A9AF-EB49-B575-C1DB2A05D4D3}"/>
                  </a:ext>
                </a:extLst>
              </p:cNvPr>
              <p:cNvSpPr>
                <a:spLocks noChangeAspect="1" noChangeShapeType="1"/>
              </p:cNvSpPr>
              <p:nvPr/>
            </p:nvSpPr>
            <p:spPr bwMode="auto">
              <a:xfrm>
                <a:off x="3215" y="4511"/>
                <a:ext cx="65" cy="0"/>
              </a:xfrm>
              <a:prstGeom prst="line">
                <a:avLst/>
              </a:prstGeom>
              <a:noFill/>
              <a:ln w="12700">
                <a:solidFill>
                  <a:srgbClr val="5F5F5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9908" name="Line 52">
                <a:extLst>
                  <a:ext uri="{FF2B5EF4-FFF2-40B4-BE49-F238E27FC236}">
                    <a16:creationId xmlns:a16="http://schemas.microsoft.com/office/drawing/2014/main" id="{03C2754C-F251-C445-9048-05B5CE0CE877}"/>
                  </a:ext>
                </a:extLst>
              </p:cNvPr>
              <p:cNvSpPr>
                <a:spLocks noChangeAspect="1" noChangeShapeType="1"/>
              </p:cNvSpPr>
              <p:nvPr/>
            </p:nvSpPr>
            <p:spPr bwMode="auto">
              <a:xfrm>
                <a:off x="3467" y="4509"/>
                <a:ext cx="65" cy="0"/>
              </a:xfrm>
              <a:prstGeom prst="line">
                <a:avLst/>
              </a:prstGeom>
              <a:noFill/>
              <a:ln w="12700">
                <a:solidFill>
                  <a:srgbClr val="5F5F5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9909" name="Line 53">
                <a:extLst>
                  <a:ext uri="{FF2B5EF4-FFF2-40B4-BE49-F238E27FC236}">
                    <a16:creationId xmlns:a16="http://schemas.microsoft.com/office/drawing/2014/main" id="{11CA627D-9D9F-9947-BEFE-5F883E5BAD8F}"/>
                  </a:ext>
                </a:extLst>
              </p:cNvPr>
              <p:cNvSpPr>
                <a:spLocks noChangeAspect="1" noChangeShapeType="1"/>
              </p:cNvSpPr>
              <p:nvPr/>
            </p:nvSpPr>
            <p:spPr bwMode="auto">
              <a:xfrm rot="5400000">
                <a:off x="3339" y="4640"/>
                <a:ext cx="65" cy="0"/>
              </a:xfrm>
              <a:prstGeom prst="line">
                <a:avLst/>
              </a:prstGeom>
              <a:noFill/>
              <a:ln w="12700">
                <a:solidFill>
                  <a:srgbClr val="5F5F5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Tree>
    <p:extLst>
      <p:ext uri="{BB962C8B-B14F-4D97-AF65-F5344CB8AC3E}">
        <p14:creationId xmlns:p14="http://schemas.microsoft.com/office/powerpoint/2010/main" val="1808374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ChangeArrowheads="1"/>
          </p:cNvSpPr>
          <p:nvPr/>
        </p:nvSpPr>
        <p:spPr bwMode="auto">
          <a:xfrm>
            <a:off x="1724025" y="4311650"/>
            <a:ext cx="3683000" cy="1720850"/>
          </a:xfrm>
          <a:prstGeom prst="rect">
            <a:avLst/>
          </a:prstGeom>
          <a:solidFill>
            <a:srgbClr val="FFFFA4"/>
          </a:solidFill>
          <a:ln w="25400">
            <a:solidFill>
              <a:srgbClr val="000000"/>
            </a:solidFill>
            <a:miter lim="800000"/>
            <a:headEnd/>
            <a:tailEnd/>
          </a:ln>
        </p:spPr>
        <p:txBody>
          <a:bodyPr wrap="none"/>
          <a:lstStyle/>
          <a:p>
            <a:endParaRPr lang="en-US"/>
          </a:p>
        </p:txBody>
      </p:sp>
      <p:sp>
        <p:nvSpPr>
          <p:cNvPr id="24581" name="Rectangle 3" descr="90%"/>
          <p:cNvSpPr>
            <a:spLocks noChangeArrowheads="1"/>
          </p:cNvSpPr>
          <p:nvPr/>
        </p:nvSpPr>
        <p:spPr bwMode="auto">
          <a:xfrm>
            <a:off x="5487989" y="3789364"/>
            <a:ext cx="5087937" cy="2566987"/>
          </a:xfrm>
          <a:prstGeom prst="rect">
            <a:avLst/>
          </a:prstGeom>
          <a:pattFill prst="pct90">
            <a:fgClr>
              <a:srgbClr val="D8FFFF"/>
            </a:fgClr>
            <a:bgClr>
              <a:srgbClr val="FFFFFF"/>
            </a:bgClr>
          </a:pattFill>
          <a:ln w="25400">
            <a:solidFill>
              <a:srgbClr val="000000"/>
            </a:solidFill>
            <a:miter lim="800000"/>
            <a:headEnd/>
            <a:tailEnd/>
          </a:ln>
        </p:spPr>
        <p:txBody>
          <a:bodyPr wrap="none" anchor="ctr"/>
          <a:lstStyle/>
          <a:p>
            <a:endParaRPr lang="en-US"/>
          </a:p>
        </p:txBody>
      </p:sp>
      <p:pic>
        <p:nvPicPr>
          <p:cNvPr id="24582" name="Picture 4"/>
          <p:cNvPicPr>
            <a:picLocks noChangeAspect="1" noChangeArrowheads="1"/>
          </p:cNvPicPr>
          <p:nvPr/>
        </p:nvPicPr>
        <p:blipFill>
          <a:blip r:embed="rId3"/>
          <a:srcRect/>
          <a:stretch>
            <a:fillRect/>
          </a:stretch>
        </p:blipFill>
        <p:spPr bwMode="auto">
          <a:xfrm>
            <a:off x="5543551" y="3854451"/>
            <a:ext cx="4938713" cy="2416175"/>
          </a:xfrm>
          <a:prstGeom prst="rect">
            <a:avLst/>
          </a:prstGeom>
          <a:noFill/>
          <a:ln w="9525">
            <a:noFill/>
            <a:miter lim="800000"/>
            <a:headEnd/>
            <a:tailEnd/>
          </a:ln>
        </p:spPr>
      </p:pic>
      <p:sp>
        <p:nvSpPr>
          <p:cNvPr id="24583" name="Rectangle 5" descr="90%"/>
          <p:cNvSpPr>
            <a:spLocks noChangeArrowheads="1"/>
          </p:cNvSpPr>
          <p:nvPr/>
        </p:nvSpPr>
        <p:spPr bwMode="auto">
          <a:xfrm>
            <a:off x="1668464" y="1133475"/>
            <a:ext cx="5064125" cy="2552700"/>
          </a:xfrm>
          <a:prstGeom prst="rect">
            <a:avLst/>
          </a:prstGeom>
          <a:pattFill prst="pct90">
            <a:fgClr>
              <a:srgbClr val="D8FFFF"/>
            </a:fgClr>
            <a:bgClr>
              <a:srgbClr val="FFFFFF"/>
            </a:bgClr>
          </a:pattFill>
          <a:ln w="25400">
            <a:solidFill>
              <a:srgbClr val="000000"/>
            </a:solidFill>
            <a:miter lim="800000"/>
            <a:headEnd/>
            <a:tailEnd/>
          </a:ln>
        </p:spPr>
        <p:txBody>
          <a:bodyPr wrap="none" anchor="ctr"/>
          <a:lstStyle/>
          <a:p>
            <a:endParaRPr lang="en-US"/>
          </a:p>
        </p:txBody>
      </p:sp>
      <p:pic>
        <p:nvPicPr>
          <p:cNvPr id="24584" name="Picture 6"/>
          <p:cNvPicPr>
            <a:picLocks noChangeAspect="1" noChangeArrowheads="1"/>
          </p:cNvPicPr>
          <p:nvPr/>
        </p:nvPicPr>
        <p:blipFill>
          <a:blip r:embed="rId4"/>
          <a:srcRect/>
          <a:stretch>
            <a:fillRect/>
          </a:stretch>
        </p:blipFill>
        <p:spPr bwMode="auto">
          <a:xfrm>
            <a:off x="1724026" y="1200150"/>
            <a:ext cx="4951413" cy="2419350"/>
          </a:xfrm>
          <a:prstGeom prst="rect">
            <a:avLst/>
          </a:prstGeom>
          <a:noFill/>
          <a:ln w="9525">
            <a:noFill/>
            <a:miter lim="800000"/>
            <a:headEnd/>
            <a:tailEnd/>
          </a:ln>
        </p:spPr>
      </p:pic>
      <p:sp>
        <p:nvSpPr>
          <p:cNvPr id="24585" name="Text Box 7"/>
          <p:cNvSpPr txBox="1">
            <a:spLocks noChangeArrowheads="1"/>
          </p:cNvSpPr>
          <p:nvPr/>
        </p:nvSpPr>
        <p:spPr bwMode="auto">
          <a:xfrm>
            <a:off x="1766888" y="4494213"/>
            <a:ext cx="3448050" cy="184666"/>
          </a:xfrm>
          <a:prstGeom prst="rect">
            <a:avLst/>
          </a:prstGeom>
          <a:noFill/>
          <a:ln w="25400">
            <a:noFill/>
            <a:miter lim="800000"/>
            <a:headEnd/>
            <a:tailEnd/>
          </a:ln>
        </p:spPr>
        <p:txBody>
          <a:bodyPr lIns="0" tIns="0" rIns="0" bIns="0">
            <a:spAutoFit/>
          </a:bodyPr>
          <a:lstStyle/>
          <a:p>
            <a:pPr defTabSz="831850" eaLnBrk="0" hangingPunct="0">
              <a:spcAft>
                <a:spcPct val="15000"/>
              </a:spcAft>
            </a:pPr>
            <a:r>
              <a:rPr lang="en-US" sz="1200">
                <a:solidFill>
                  <a:srgbClr val="000000"/>
                </a:solidFill>
                <a:latin typeface="Courier New" pitchFamily="49" charset="0"/>
              </a:rPr>
              <a:t>{Name, Stock, Quantity, Price, Date}</a:t>
            </a:r>
          </a:p>
        </p:txBody>
      </p:sp>
      <p:sp>
        <p:nvSpPr>
          <p:cNvPr id="24586" name="Text Box 8"/>
          <p:cNvSpPr txBox="1">
            <a:spLocks noChangeArrowheads="1"/>
          </p:cNvSpPr>
          <p:nvPr/>
        </p:nvSpPr>
        <p:spPr bwMode="auto">
          <a:xfrm>
            <a:off x="1757363" y="5029200"/>
            <a:ext cx="3617912" cy="184666"/>
          </a:xfrm>
          <a:prstGeom prst="rect">
            <a:avLst/>
          </a:prstGeom>
          <a:noFill/>
          <a:ln w="25400">
            <a:noFill/>
            <a:miter lim="800000"/>
            <a:headEnd/>
            <a:tailEnd/>
          </a:ln>
        </p:spPr>
        <p:txBody>
          <a:bodyPr lIns="0" tIns="0" rIns="0" bIns="0">
            <a:spAutoFit/>
          </a:bodyPr>
          <a:lstStyle/>
          <a:p>
            <a:pPr defTabSz="831850" eaLnBrk="0" hangingPunct="0">
              <a:spcAft>
                <a:spcPct val="15000"/>
              </a:spcAft>
            </a:pPr>
            <a:r>
              <a:rPr lang="en-US" sz="1200">
                <a:solidFill>
                  <a:srgbClr val="000000"/>
                </a:solidFill>
                <a:latin typeface="Courier New" pitchFamily="49" charset="0"/>
              </a:rPr>
              <a:t>Gordon Gekko,ABC Toys,42,1.50,060508</a:t>
            </a:r>
          </a:p>
        </p:txBody>
      </p:sp>
      <p:sp>
        <p:nvSpPr>
          <p:cNvPr id="24587" name="Text Box 9"/>
          <p:cNvSpPr txBox="1">
            <a:spLocks noChangeArrowheads="1"/>
          </p:cNvSpPr>
          <p:nvPr/>
        </p:nvSpPr>
        <p:spPr bwMode="auto">
          <a:xfrm>
            <a:off x="1776414" y="5530850"/>
            <a:ext cx="3495675" cy="184666"/>
          </a:xfrm>
          <a:prstGeom prst="rect">
            <a:avLst/>
          </a:prstGeom>
          <a:noFill/>
          <a:ln w="25400">
            <a:noFill/>
            <a:miter lim="800000"/>
            <a:headEnd/>
            <a:tailEnd/>
          </a:ln>
        </p:spPr>
        <p:txBody>
          <a:bodyPr lIns="0" tIns="0" rIns="0" bIns="0">
            <a:spAutoFit/>
          </a:bodyPr>
          <a:lstStyle/>
          <a:p>
            <a:pPr defTabSz="831850" eaLnBrk="0" hangingPunct="0">
              <a:spcAft>
                <a:spcPct val="15000"/>
              </a:spcAft>
            </a:pPr>
            <a:r>
              <a:rPr lang="en-US" sz="1200">
                <a:solidFill>
                  <a:srgbClr val="000000"/>
                </a:solidFill>
                <a:latin typeface="Courier New" pitchFamily="49" charset="0"/>
              </a:rPr>
              <a:t>Gordon Gekko#ABC Toys#42#1,05#050608</a:t>
            </a:r>
          </a:p>
        </p:txBody>
      </p:sp>
      <p:grpSp>
        <p:nvGrpSpPr>
          <p:cNvPr id="2" name="Group 10"/>
          <p:cNvGrpSpPr>
            <a:grpSpLocks/>
          </p:cNvGrpSpPr>
          <p:nvPr/>
        </p:nvGrpSpPr>
        <p:grpSpPr bwMode="auto">
          <a:xfrm>
            <a:off x="7418389" y="5199063"/>
            <a:ext cx="1679575" cy="360362"/>
            <a:chOff x="4675" y="2055"/>
            <a:chExt cx="384" cy="144"/>
          </a:xfrm>
        </p:grpSpPr>
        <p:sp>
          <p:nvSpPr>
            <p:cNvPr id="24590" name="Rectangle 11"/>
            <p:cNvSpPr>
              <a:spLocks noChangeArrowheads="1"/>
            </p:cNvSpPr>
            <p:nvPr/>
          </p:nvSpPr>
          <p:spPr bwMode="auto">
            <a:xfrm>
              <a:off x="4675" y="2055"/>
              <a:ext cx="384" cy="144"/>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4591" name="Text Box 12"/>
            <p:cNvSpPr txBox="1">
              <a:spLocks noChangeArrowheads="1"/>
            </p:cNvSpPr>
            <p:nvPr/>
          </p:nvSpPr>
          <p:spPr bwMode="auto">
            <a:xfrm>
              <a:off x="4675" y="2055"/>
              <a:ext cx="371" cy="85"/>
            </a:xfrm>
            <a:prstGeom prst="rect">
              <a:avLst/>
            </a:prstGeom>
            <a:solidFill>
              <a:schemeClr val="folHlink"/>
            </a:solidFill>
            <a:ln w="9525">
              <a:noFill/>
              <a:miter lim="800000"/>
              <a:headEnd/>
              <a:tailEnd/>
            </a:ln>
          </p:spPr>
          <p:txBody>
            <a:bodyPr wrap="square" lIns="89270" tIns="44636" rIns="89270" bIns="44636">
              <a:spAutoFit/>
            </a:bodyPr>
            <a:lstStyle/>
            <a:p>
              <a:pPr algn="ctr" defTabSz="831850"/>
              <a:r>
                <a:rPr lang="en-US" sz="800" dirty="0">
                  <a:solidFill>
                    <a:schemeClr val="bg1"/>
                  </a:solidFill>
                </a:rPr>
                <a:t>IBM App Connect</a:t>
              </a:r>
            </a:p>
          </p:txBody>
        </p:sp>
      </p:grpSp>
      <p:sp>
        <p:nvSpPr>
          <p:cNvPr id="24589" name="Rectangle 13"/>
          <p:cNvSpPr>
            <a:spLocks noGrp="1" noChangeArrowheads="1"/>
          </p:cNvSpPr>
          <p:nvPr>
            <p:ph type="title"/>
          </p:nvPr>
        </p:nvSpPr>
        <p:spPr>
          <a:xfrm>
            <a:off x="1668463" y="584201"/>
            <a:ext cx="8456612" cy="441325"/>
          </a:xfrm>
          <a:noFill/>
        </p:spPr>
        <p:txBody>
          <a:bodyPr/>
          <a:lstStyle/>
          <a:p>
            <a:pPr eaLnBrk="1" hangingPunct="1"/>
            <a:r>
              <a:rPr lang="en-US" dirty="0"/>
              <a:t>An ESB is a scalable integration architecture</a:t>
            </a:r>
          </a:p>
        </p:txBody>
      </p:sp>
    </p:spTree>
    <p:extLst>
      <p:ext uri="{BB962C8B-B14F-4D97-AF65-F5344CB8AC3E}">
        <p14:creationId xmlns:p14="http://schemas.microsoft.com/office/powerpoint/2010/main" val="27410071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a:xfrm>
            <a:off x="1706618" y="4773"/>
            <a:ext cx="11458575" cy="480060"/>
          </a:xfrm>
        </p:spPr>
        <p:txBody>
          <a:bodyPr/>
          <a:lstStyle/>
          <a:p>
            <a:r>
              <a:rPr lang="en-US" dirty="0"/>
              <a:t>Section 4.1.1.2 – Understand when to use API Gateway</a:t>
            </a:r>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12</a:t>
            </a:fld>
            <a:endParaRPr lang="en-AU" altLang="en-US"/>
          </a:p>
        </p:txBody>
      </p:sp>
      <p:sp>
        <p:nvSpPr>
          <p:cNvPr id="73" name="TextBox 72">
            <a:extLst>
              <a:ext uri="{FF2B5EF4-FFF2-40B4-BE49-F238E27FC236}">
                <a16:creationId xmlns:a16="http://schemas.microsoft.com/office/drawing/2014/main" id="{D1BAF230-DA6E-4345-9527-9A7E2CD5D52F}"/>
              </a:ext>
            </a:extLst>
          </p:cNvPr>
          <p:cNvSpPr txBox="1"/>
          <p:nvPr/>
        </p:nvSpPr>
        <p:spPr>
          <a:xfrm>
            <a:off x="122914" y="3751663"/>
            <a:ext cx="4352319" cy="2678234"/>
          </a:xfrm>
          <a:prstGeom prst="rect">
            <a:avLst/>
          </a:prstGeom>
          <a:noFill/>
        </p:spPr>
        <p:txBody>
          <a:bodyPr wrap="square" lIns="91440" tIns="45720" rIns="91440" bIns="45720" rtlCol="0">
            <a:spAutoFit/>
          </a:bodyPr>
          <a:lstStyle/>
          <a:p>
            <a:pPr marL="231769" indent="-231769" defTabSz="609585" eaLnBrk="0" fontAlgn="base" hangingPunct="0">
              <a:spcBef>
                <a:spcPct val="0"/>
              </a:spcBef>
              <a:spcAft>
                <a:spcPct val="0"/>
              </a:spcAft>
              <a:buClr>
                <a:srgbClr val="5CC3B9"/>
              </a:buClr>
              <a:buFont typeface="Arial"/>
              <a:buChar char="•"/>
            </a:pPr>
            <a:r>
              <a:rPr lang="en-US" sz="1867" dirty="0">
                <a:solidFill>
                  <a:prstClr val="black"/>
                </a:solidFill>
                <a:latin typeface="Helvetica Neue"/>
                <a:ea typeface="ＭＳ Ｐゴシック" charset="0"/>
                <a:cs typeface="Helvetica Neue Light"/>
              </a:rPr>
              <a:t>These Microservices are </a:t>
            </a:r>
            <a:br>
              <a:rPr lang="en-US" sz="1867" dirty="0">
                <a:solidFill>
                  <a:srgbClr val="264A60"/>
                </a:solidFill>
                <a:latin typeface="Helvetica Neue"/>
                <a:ea typeface="ＭＳ Ｐゴシック" charset="0"/>
                <a:cs typeface="Helvetica Neue Light"/>
              </a:rPr>
            </a:br>
            <a:r>
              <a:rPr lang="en-US" sz="1867" dirty="0">
                <a:solidFill>
                  <a:srgbClr val="006D5D"/>
                </a:solidFill>
                <a:latin typeface="Helvetica Neue"/>
                <a:ea typeface="ＭＳ Ｐゴシック" charset="0"/>
                <a:cs typeface="Helvetica Neue Light"/>
              </a:rPr>
              <a:t>exposed to the open web!</a:t>
            </a:r>
          </a:p>
          <a:p>
            <a:pPr marL="231769" indent="-231769" defTabSz="609585" eaLnBrk="0" fontAlgn="base" hangingPunct="0">
              <a:spcBef>
                <a:spcPct val="0"/>
              </a:spcBef>
              <a:spcAft>
                <a:spcPct val="0"/>
              </a:spcAft>
              <a:buFont typeface="Arial"/>
              <a:buChar char="•"/>
            </a:pPr>
            <a:endParaRPr lang="en-US" sz="1867" dirty="0">
              <a:solidFill>
                <a:srgbClr val="264A60"/>
              </a:solidFill>
              <a:latin typeface="Helvetica Neue"/>
              <a:ea typeface="ＭＳ Ｐゴシック" charset="0"/>
              <a:cs typeface="Helvetica Neue Light"/>
            </a:endParaRPr>
          </a:p>
          <a:p>
            <a:pPr marL="231769" indent="-231769" defTabSz="609585" eaLnBrk="0" fontAlgn="base" hangingPunct="0">
              <a:spcBef>
                <a:spcPct val="0"/>
              </a:spcBef>
              <a:spcAft>
                <a:spcPct val="0"/>
              </a:spcAft>
              <a:buClr>
                <a:srgbClr val="5CC3B9"/>
              </a:buClr>
              <a:buFont typeface="Arial"/>
              <a:buChar char="•"/>
            </a:pPr>
            <a:r>
              <a:rPr lang="en-US" sz="1867" dirty="0">
                <a:solidFill>
                  <a:prstClr val="black"/>
                </a:solidFill>
                <a:latin typeface="Helvetica Neue"/>
                <a:ea typeface="ＭＳ Ｐゴシック" charset="0"/>
                <a:cs typeface="Helvetica Neue Light"/>
              </a:rPr>
              <a:t>What if the Product Detail </a:t>
            </a:r>
            <a:r>
              <a:rPr lang="en-US" sz="1867" dirty="0" err="1">
                <a:solidFill>
                  <a:prstClr val="black"/>
                </a:solidFill>
                <a:latin typeface="Helvetica Neue"/>
                <a:ea typeface="ＭＳ Ｐゴシック" charset="0"/>
                <a:cs typeface="Helvetica Neue Light"/>
              </a:rPr>
              <a:t>microservice</a:t>
            </a:r>
            <a:r>
              <a:rPr lang="en-US" sz="1867" dirty="0">
                <a:solidFill>
                  <a:prstClr val="black"/>
                </a:solidFill>
                <a:latin typeface="Helvetica Neue"/>
                <a:ea typeface="ＭＳ Ｐゴシック" charset="0"/>
                <a:cs typeface="Helvetica Neue Light"/>
              </a:rPr>
              <a:t> sees a huge spike in traffic?  </a:t>
            </a:r>
            <a:r>
              <a:rPr lang="en-US" sz="1867" dirty="0">
                <a:solidFill>
                  <a:srgbClr val="006D5D"/>
                </a:solidFill>
                <a:latin typeface="Helvetica Neue"/>
                <a:ea typeface="ＭＳ Ｐゴシック" charset="0"/>
                <a:cs typeface="Helvetica Neue Light"/>
              </a:rPr>
              <a:t>It could bring down the </a:t>
            </a:r>
            <a:r>
              <a:rPr lang="en-US" sz="1867" dirty="0" err="1">
                <a:solidFill>
                  <a:srgbClr val="006D5D"/>
                </a:solidFill>
                <a:latin typeface="Helvetica Neue"/>
                <a:ea typeface="ＭＳ Ｐゴシック" charset="0"/>
                <a:cs typeface="Helvetica Neue Light"/>
              </a:rPr>
              <a:t>SoR’s</a:t>
            </a:r>
            <a:r>
              <a:rPr lang="en-US" sz="1867" dirty="0">
                <a:solidFill>
                  <a:prstClr val="black"/>
                </a:solidFill>
                <a:latin typeface="Helvetica Neue"/>
                <a:ea typeface="ＭＳ Ｐゴシック" charset="0"/>
                <a:cs typeface="Helvetica Neue Light"/>
              </a:rPr>
              <a:t>, preventing order taking, shipping, </a:t>
            </a:r>
            <a:r>
              <a:rPr lang="en-US" sz="1867" dirty="0" err="1">
                <a:solidFill>
                  <a:prstClr val="black"/>
                </a:solidFill>
                <a:latin typeface="Helvetica Neue"/>
                <a:ea typeface="ＭＳ Ｐゴシック" charset="0"/>
                <a:cs typeface="Helvetica Neue Light"/>
              </a:rPr>
              <a:t>etc</a:t>
            </a:r>
            <a:r>
              <a:rPr lang="en-US" sz="1867" dirty="0">
                <a:solidFill>
                  <a:prstClr val="black"/>
                </a:solidFill>
                <a:latin typeface="Helvetica Neue"/>
                <a:ea typeface="ＭＳ Ｐゴシック" charset="0"/>
                <a:cs typeface="Helvetica Neue Light"/>
              </a:rPr>
              <a:t>, and risking the traditional business!</a:t>
            </a:r>
          </a:p>
        </p:txBody>
      </p:sp>
      <p:cxnSp>
        <p:nvCxnSpPr>
          <p:cNvPr id="74" name="Straight Connector 73">
            <a:extLst>
              <a:ext uri="{FF2B5EF4-FFF2-40B4-BE49-F238E27FC236}">
                <a16:creationId xmlns:a16="http://schemas.microsoft.com/office/drawing/2014/main" id="{79BA4F50-EAEA-6B43-A350-B414838A8691}"/>
              </a:ext>
            </a:extLst>
          </p:cNvPr>
          <p:cNvCxnSpPr/>
          <p:nvPr/>
        </p:nvCxnSpPr>
        <p:spPr>
          <a:xfrm>
            <a:off x="5250825" y="1574949"/>
            <a:ext cx="12799" cy="4545507"/>
          </a:xfrm>
          <a:prstGeom prst="line">
            <a:avLst/>
          </a:prstGeom>
          <a:ln w="12700" cmpd="sng">
            <a:solidFill>
              <a:srgbClr val="808080"/>
            </a:solidFill>
            <a:prstDash val="dash"/>
          </a:ln>
        </p:spPr>
        <p:style>
          <a:lnRef idx="2">
            <a:schemeClr val="accent1"/>
          </a:lnRef>
          <a:fillRef idx="0">
            <a:schemeClr val="accent1"/>
          </a:fillRef>
          <a:effectRef idx="1">
            <a:schemeClr val="accent1"/>
          </a:effectRef>
          <a:fontRef idx="minor">
            <a:schemeClr val="tx1"/>
          </a:fontRef>
        </p:style>
      </p:cxnSp>
      <p:sp>
        <p:nvSpPr>
          <p:cNvPr id="75" name="Rounded Rectangle 74">
            <a:extLst>
              <a:ext uri="{FF2B5EF4-FFF2-40B4-BE49-F238E27FC236}">
                <a16:creationId xmlns:a16="http://schemas.microsoft.com/office/drawing/2014/main" id="{DABEFA97-28B8-0943-B02E-E48F1707C672}"/>
              </a:ext>
            </a:extLst>
          </p:cNvPr>
          <p:cNvSpPr/>
          <p:nvPr/>
        </p:nvSpPr>
        <p:spPr>
          <a:xfrm>
            <a:off x="5099379" y="4217226"/>
            <a:ext cx="2090733" cy="690119"/>
          </a:xfrm>
          <a:prstGeom prst="roundRect">
            <a:avLst/>
          </a:prstGeom>
          <a:solidFill>
            <a:srgbClr val="5CC3B9"/>
          </a:solidFill>
          <a:ln w="28575" cmpd="sng">
            <a:noFill/>
          </a:ln>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algn="ctr" defTabSz="609585" eaLnBrk="0" fontAlgn="base" hangingPunct="0">
              <a:spcBef>
                <a:spcPct val="0"/>
              </a:spcBef>
              <a:spcAft>
                <a:spcPct val="0"/>
              </a:spcAft>
              <a:defRPr/>
            </a:pPr>
            <a:r>
              <a:rPr lang="en-US" sz="1867" dirty="0">
                <a:solidFill>
                  <a:prstClr val="white"/>
                </a:solidFill>
                <a:latin typeface="Helvetica Neue"/>
                <a:cs typeface="Helvetica Neue Light"/>
              </a:rPr>
              <a:t>Orders </a:t>
            </a:r>
            <a:r>
              <a:rPr lang="en-US" sz="1867" dirty="0" err="1">
                <a:solidFill>
                  <a:prstClr val="white"/>
                </a:solidFill>
                <a:latin typeface="Helvetica Neue"/>
                <a:cs typeface="Helvetica Neue Light"/>
              </a:rPr>
              <a:t>Microservice</a:t>
            </a:r>
            <a:endParaRPr lang="en-US" sz="1867" dirty="0">
              <a:solidFill>
                <a:prstClr val="white"/>
              </a:solidFill>
              <a:latin typeface="Helvetica Neue"/>
              <a:cs typeface="Helvetica Neue Light"/>
            </a:endParaRPr>
          </a:p>
        </p:txBody>
      </p:sp>
      <p:cxnSp>
        <p:nvCxnSpPr>
          <p:cNvPr id="76" name="Straight Arrow Connector 75">
            <a:extLst>
              <a:ext uri="{FF2B5EF4-FFF2-40B4-BE49-F238E27FC236}">
                <a16:creationId xmlns:a16="http://schemas.microsoft.com/office/drawing/2014/main" id="{E8C4DC2A-E5A7-1F4C-BB97-2847387003E9}"/>
              </a:ext>
            </a:extLst>
          </p:cNvPr>
          <p:cNvCxnSpPr>
            <a:stCxn id="75" idx="3"/>
            <a:endCxn id="78" idx="1"/>
          </p:cNvCxnSpPr>
          <p:nvPr/>
        </p:nvCxnSpPr>
        <p:spPr>
          <a:xfrm flipV="1">
            <a:off x="7190111" y="3948582"/>
            <a:ext cx="953659" cy="613703"/>
          </a:xfrm>
          <a:prstGeom prst="straightConnector1">
            <a:avLst/>
          </a:prstGeom>
          <a:ln w="9525" cmpd="sng">
            <a:solidFill>
              <a:srgbClr val="80808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77" name="Rounded Rectangle 76">
            <a:extLst>
              <a:ext uri="{FF2B5EF4-FFF2-40B4-BE49-F238E27FC236}">
                <a16:creationId xmlns:a16="http://schemas.microsoft.com/office/drawing/2014/main" id="{738BBED0-A0E7-E946-8D25-2A9DA6728C84}"/>
              </a:ext>
            </a:extLst>
          </p:cNvPr>
          <p:cNvSpPr/>
          <p:nvPr/>
        </p:nvSpPr>
        <p:spPr>
          <a:xfrm>
            <a:off x="5082335" y="4943517"/>
            <a:ext cx="2107776" cy="644883"/>
          </a:xfrm>
          <a:prstGeom prst="roundRect">
            <a:avLst/>
          </a:prstGeom>
          <a:solidFill>
            <a:srgbClr val="AFB8B8"/>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algn="ctr" defTabSz="609585" eaLnBrk="0" fontAlgn="base" hangingPunct="0">
              <a:spcBef>
                <a:spcPct val="0"/>
              </a:spcBef>
              <a:spcAft>
                <a:spcPct val="0"/>
              </a:spcAft>
              <a:defRPr/>
            </a:pPr>
            <a:r>
              <a:rPr lang="en-US" sz="1600" dirty="0">
                <a:solidFill>
                  <a:srgbClr val="595959"/>
                </a:solidFill>
                <a:latin typeface="Helvetica Neue"/>
                <a:cs typeface="Helvetica Neue Light"/>
              </a:rPr>
              <a:t>Runtime </a:t>
            </a:r>
            <a:br>
              <a:rPr lang="en-US" sz="1600" dirty="0">
                <a:solidFill>
                  <a:srgbClr val="595959"/>
                </a:solidFill>
                <a:latin typeface="Helvetica Neue"/>
                <a:cs typeface="Helvetica Neue Light"/>
              </a:rPr>
            </a:br>
            <a:r>
              <a:rPr lang="en-US" sz="1600" dirty="0">
                <a:solidFill>
                  <a:srgbClr val="595959"/>
                </a:solidFill>
                <a:latin typeface="Helvetica Neue"/>
                <a:cs typeface="Helvetica Neue Light"/>
              </a:rPr>
              <a:t>(Node.js, WAS, etc.)</a:t>
            </a:r>
          </a:p>
        </p:txBody>
      </p:sp>
      <p:sp>
        <p:nvSpPr>
          <p:cNvPr id="78" name="Rounded Rectangle 77">
            <a:extLst>
              <a:ext uri="{FF2B5EF4-FFF2-40B4-BE49-F238E27FC236}">
                <a16:creationId xmlns:a16="http://schemas.microsoft.com/office/drawing/2014/main" id="{D0DA6B09-A09B-1245-80A5-03FA13B345CB}"/>
              </a:ext>
            </a:extLst>
          </p:cNvPr>
          <p:cNvSpPr/>
          <p:nvPr/>
        </p:nvSpPr>
        <p:spPr>
          <a:xfrm>
            <a:off x="8143770" y="3561780"/>
            <a:ext cx="1293972" cy="773603"/>
          </a:xfrm>
          <a:prstGeom prst="roundRect">
            <a:avLst/>
          </a:prstGeom>
          <a:solidFill>
            <a:srgbClr val="446DA7"/>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algn="ctr" defTabSz="609585" eaLnBrk="0" fontAlgn="base" hangingPunct="0">
              <a:spcBef>
                <a:spcPct val="0"/>
              </a:spcBef>
              <a:spcAft>
                <a:spcPct val="0"/>
              </a:spcAft>
              <a:defRPr/>
            </a:pPr>
            <a:r>
              <a:rPr lang="en-US" sz="1600" dirty="0">
                <a:solidFill>
                  <a:prstClr val="white"/>
                </a:solidFill>
                <a:latin typeface="Helvetica Neue"/>
                <a:cs typeface="Helvetica Neue Light"/>
              </a:rPr>
              <a:t>Integration Tier</a:t>
            </a:r>
          </a:p>
        </p:txBody>
      </p:sp>
      <p:cxnSp>
        <p:nvCxnSpPr>
          <p:cNvPr id="79" name="Straight Arrow Connector 78">
            <a:extLst>
              <a:ext uri="{FF2B5EF4-FFF2-40B4-BE49-F238E27FC236}">
                <a16:creationId xmlns:a16="http://schemas.microsoft.com/office/drawing/2014/main" id="{AEA6A74A-75D0-724E-AEBB-9FE5AA147C1B}"/>
              </a:ext>
            </a:extLst>
          </p:cNvPr>
          <p:cNvCxnSpPr>
            <a:stCxn id="90" idx="1"/>
            <a:endCxn id="78" idx="2"/>
          </p:cNvCxnSpPr>
          <p:nvPr/>
        </p:nvCxnSpPr>
        <p:spPr>
          <a:xfrm flipV="1">
            <a:off x="8436975" y="4335383"/>
            <a:ext cx="353781" cy="422899"/>
          </a:xfrm>
          <a:prstGeom prst="straightConnector1">
            <a:avLst/>
          </a:prstGeom>
          <a:ln w="9525" cmpd="sng">
            <a:solidFill>
              <a:srgbClr val="808080"/>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D782403C-2097-F444-A456-CD7C637DED49}"/>
              </a:ext>
            </a:extLst>
          </p:cNvPr>
          <p:cNvCxnSpPr>
            <a:stCxn id="89" idx="1"/>
            <a:endCxn id="78" idx="2"/>
          </p:cNvCxnSpPr>
          <p:nvPr/>
        </p:nvCxnSpPr>
        <p:spPr>
          <a:xfrm flipH="1" flipV="1">
            <a:off x="8790757" y="4335383"/>
            <a:ext cx="765575" cy="314373"/>
          </a:xfrm>
          <a:prstGeom prst="straightConnector1">
            <a:avLst/>
          </a:prstGeom>
          <a:ln w="9525" cmpd="sng">
            <a:solidFill>
              <a:srgbClr val="80808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302B00C9-181B-6F4A-9D10-8996CA82991D}"/>
              </a:ext>
            </a:extLst>
          </p:cNvPr>
          <p:cNvSpPr txBox="1"/>
          <p:nvPr/>
        </p:nvSpPr>
        <p:spPr>
          <a:xfrm>
            <a:off x="4749390" y="6133074"/>
            <a:ext cx="1705817" cy="379656"/>
          </a:xfrm>
          <a:prstGeom prst="rect">
            <a:avLst/>
          </a:prstGeom>
          <a:noFill/>
        </p:spPr>
        <p:txBody>
          <a:bodyPr lIns="91440" tIns="45720" rIns="91440" bIns="45720">
            <a:spAutoFit/>
          </a:bodyPr>
          <a:lstStyle/>
          <a:p>
            <a:pPr defTabSz="609585" eaLnBrk="0" fontAlgn="base" hangingPunct="0">
              <a:spcBef>
                <a:spcPct val="0"/>
              </a:spcBef>
              <a:spcAft>
                <a:spcPct val="0"/>
              </a:spcAft>
              <a:defRPr/>
            </a:pPr>
            <a:r>
              <a:rPr lang="en-US" sz="1867" dirty="0">
                <a:solidFill>
                  <a:prstClr val="black"/>
                </a:solidFill>
                <a:latin typeface="Helvetica Neue"/>
                <a:ea typeface="ＭＳ Ｐゴシック" charset="0"/>
                <a:cs typeface="Helvetica Neue Light"/>
              </a:rPr>
              <a:t>Firewall</a:t>
            </a:r>
          </a:p>
        </p:txBody>
      </p:sp>
      <p:sp>
        <p:nvSpPr>
          <p:cNvPr id="82" name="Rounded Rectangle 81">
            <a:extLst>
              <a:ext uri="{FF2B5EF4-FFF2-40B4-BE49-F238E27FC236}">
                <a16:creationId xmlns:a16="http://schemas.microsoft.com/office/drawing/2014/main" id="{11061F40-850B-B047-9056-A0946923A872}"/>
              </a:ext>
            </a:extLst>
          </p:cNvPr>
          <p:cNvSpPr/>
          <p:nvPr/>
        </p:nvSpPr>
        <p:spPr>
          <a:xfrm>
            <a:off x="5055925" y="1941814"/>
            <a:ext cx="2617867" cy="690119"/>
          </a:xfrm>
          <a:prstGeom prst="roundRect">
            <a:avLst/>
          </a:prstGeom>
          <a:solidFill>
            <a:srgbClr val="5CC3B9"/>
          </a:solidFill>
          <a:ln w="28575" cmpd="sng">
            <a:noFill/>
          </a:ln>
        </p:spPr>
        <p:style>
          <a:lnRef idx="1">
            <a:schemeClr val="accent1"/>
          </a:lnRef>
          <a:fillRef idx="3">
            <a:schemeClr val="accent1"/>
          </a:fillRef>
          <a:effectRef idx="2">
            <a:schemeClr val="accent1"/>
          </a:effectRef>
          <a:fontRef idx="minor">
            <a:schemeClr val="lt1"/>
          </a:fontRef>
        </p:style>
        <p:txBody>
          <a:bodyPr lIns="0" tIns="45720" rIns="0" bIns="45720" anchor="ctr"/>
          <a:lstStyle/>
          <a:p>
            <a:pPr algn="ctr" defTabSz="609585" eaLnBrk="0" fontAlgn="base" hangingPunct="0">
              <a:spcBef>
                <a:spcPct val="0"/>
              </a:spcBef>
              <a:spcAft>
                <a:spcPct val="0"/>
              </a:spcAft>
              <a:defRPr/>
            </a:pPr>
            <a:r>
              <a:rPr lang="en-US" sz="1867" dirty="0">
                <a:solidFill>
                  <a:prstClr val="white"/>
                </a:solidFill>
                <a:latin typeface="Helvetica Neue"/>
                <a:cs typeface="Helvetica Neue Light"/>
              </a:rPr>
              <a:t>Product Detail </a:t>
            </a:r>
            <a:r>
              <a:rPr lang="en-US" sz="1867" dirty="0" err="1">
                <a:solidFill>
                  <a:prstClr val="white"/>
                </a:solidFill>
                <a:latin typeface="Helvetica Neue"/>
                <a:cs typeface="Helvetica Neue Light"/>
              </a:rPr>
              <a:t>Microservice</a:t>
            </a:r>
            <a:endParaRPr lang="en-US" sz="1867" dirty="0">
              <a:solidFill>
                <a:prstClr val="white"/>
              </a:solidFill>
              <a:latin typeface="Helvetica Neue"/>
              <a:cs typeface="Helvetica Neue Light"/>
            </a:endParaRPr>
          </a:p>
        </p:txBody>
      </p:sp>
      <p:sp>
        <p:nvSpPr>
          <p:cNvPr id="83" name="Rounded Rectangle 82">
            <a:extLst>
              <a:ext uri="{FF2B5EF4-FFF2-40B4-BE49-F238E27FC236}">
                <a16:creationId xmlns:a16="http://schemas.microsoft.com/office/drawing/2014/main" id="{17DFA5F6-4AEE-3F41-A8B3-A1C1F9D4B478}"/>
              </a:ext>
            </a:extLst>
          </p:cNvPr>
          <p:cNvSpPr/>
          <p:nvPr/>
        </p:nvSpPr>
        <p:spPr>
          <a:xfrm>
            <a:off x="5038803" y="2668105"/>
            <a:ext cx="2639208" cy="644883"/>
          </a:xfrm>
          <a:prstGeom prst="roundRect">
            <a:avLst/>
          </a:prstGeom>
          <a:solidFill>
            <a:srgbClr val="AFB8B8"/>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algn="ctr" defTabSz="609585" eaLnBrk="0" fontAlgn="base" hangingPunct="0">
              <a:spcBef>
                <a:spcPct val="0"/>
              </a:spcBef>
              <a:spcAft>
                <a:spcPct val="0"/>
              </a:spcAft>
              <a:defRPr/>
            </a:pPr>
            <a:r>
              <a:rPr lang="en-US" sz="1600" dirty="0">
                <a:solidFill>
                  <a:srgbClr val="595959"/>
                </a:solidFill>
                <a:latin typeface="Helvetica Neue"/>
                <a:cs typeface="Helvetica Neue Light"/>
              </a:rPr>
              <a:t>Runtime </a:t>
            </a:r>
            <a:br>
              <a:rPr lang="en-US" sz="1600" dirty="0">
                <a:solidFill>
                  <a:srgbClr val="595959"/>
                </a:solidFill>
                <a:latin typeface="Helvetica Neue"/>
                <a:cs typeface="Helvetica Neue Light"/>
              </a:rPr>
            </a:br>
            <a:r>
              <a:rPr lang="en-US" sz="1600" dirty="0">
                <a:solidFill>
                  <a:srgbClr val="595959"/>
                </a:solidFill>
                <a:latin typeface="Helvetica Neue"/>
                <a:cs typeface="Helvetica Neue Light"/>
              </a:rPr>
              <a:t>(Node.js, WAS, etc.)</a:t>
            </a:r>
          </a:p>
        </p:txBody>
      </p:sp>
      <p:cxnSp>
        <p:nvCxnSpPr>
          <p:cNvPr id="84" name="Straight Arrow Connector 83">
            <a:extLst>
              <a:ext uri="{FF2B5EF4-FFF2-40B4-BE49-F238E27FC236}">
                <a16:creationId xmlns:a16="http://schemas.microsoft.com/office/drawing/2014/main" id="{FD85C389-A107-0B4C-AA8D-EA6A8E0AFB85}"/>
              </a:ext>
            </a:extLst>
          </p:cNvPr>
          <p:cNvCxnSpPr>
            <a:stCxn id="82" idx="3"/>
            <a:endCxn id="78" idx="0"/>
          </p:cNvCxnSpPr>
          <p:nvPr/>
        </p:nvCxnSpPr>
        <p:spPr>
          <a:xfrm>
            <a:off x="7673791" y="2286873"/>
            <a:ext cx="1116964" cy="1274907"/>
          </a:xfrm>
          <a:prstGeom prst="straightConnector1">
            <a:avLst/>
          </a:prstGeom>
          <a:ln w="9525" cmpd="sng">
            <a:solidFill>
              <a:srgbClr val="80808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85" name="Rounded Rectangle 84">
            <a:extLst>
              <a:ext uri="{FF2B5EF4-FFF2-40B4-BE49-F238E27FC236}">
                <a16:creationId xmlns:a16="http://schemas.microsoft.com/office/drawing/2014/main" id="{210A6042-0ACD-6C43-9434-D4A7D6AA67E9}"/>
              </a:ext>
            </a:extLst>
          </p:cNvPr>
          <p:cNvSpPr/>
          <p:nvPr/>
        </p:nvSpPr>
        <p:spPr>
          <a:xfrm>
            <a:off x="7825236" y="2908760"/>
            <a:ext cx="2281005" cy="2801843"/>
          </a:xfrm>
          <a:prstGeom prst="roundRect">
            <a:avLst>
              <a:gd name="adj" fmla="val 10993"/>
            </a:avLst>
          </a:prstGeom>
          <a:noFill/>
          <a:ln>
            <a:solidFill>
              <a:srgbClr val="80808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609585" eaLnBrk="0" fontAlgn="base" hangingPunct="0">
              <a:spcBef>
                <a:spcPct val="0"/>
              </a:spcBef>
              <a:spcAft>
                <a:spcPct val="0"/>
              </a:spcAft>
            </a:pPr>
            <a:endParaRPr lang="en-US" sz="2400">
              <a:solidFill>
                <a:prstClr val="white"/>
              </a:solidFill>
              <a:latin typeface="Helvetica Neue"/>
              <a:cs typeface="Helvetica Neue Light"/>
            </a:endParaRPr>
          </a:p>
        </p:txBody>
      </p:sp>
      <p:sp>
        <p:nvSpPr>
          <p:cNvPr id="86" name="TextBox 85">
            <a:extLst>
              <a:ext uri="{FF2B5EF4-FFF2-40B4-BE49-F238E27FC236}">
                <a16:creationId xmlns:a16="http://schemas.microsoft.com/office/drawing/2014/main" id="{9095EC54-76B4-5045-B4F6-FD1D16448870}"/>
              </a:ext>
            </a:extLst>
          </p:cNvPr>
          <p:cNvSpPr txBox="1"/>
          <p:nvPr/>
        </p:nvSpPr>
        <p:spPr>
          <a:xfrm>
            <a:off x="8400699" y="2939051"/>
            <a:ext cx="1635509" cy="666977"/>
          </a:xfrm>
          <a:prstGeom prst="rect">
            <a:avLst/>
          </a:prstGeom>
          <a:noFill/>
        </p:spPr>
        <p:txBody>
          <a:bodyPr wrap="square" lIns="91440" tIns="45720" rIns="91440" bIns="45720" rtlCol="0">
            <a:spAutoFit/>
          </a:bodyPr>
          <a:lstStyle/>
          <a:p>
            <a:pPr algn="r" defTabSz="609585" eaLnBrk="0" fontAlgn="base" hangingPunct="0">
              <a:spcBef>
                <a:spcPct val="0"/>
              </a:spcBef>
              <a:spcAft>
                <a:spcPct val="0"/>
              </a:spcAft>
            </a:pPr>
            <a:r>
              <a:rPr lang="en-US" sz="1867" dirty="0">
                <a:solidFill>
                  <a:prstClr val="black"/>
                </a:solidFill>
                <a:latin typeface="Helvetica Neue"/>
                <a:ea typeface="ＭＳ Ｐゴシック" charset="0"/>
                <a:cs typeface="Helvetica Neue Light"/>
              </a:rPr>
              <a:t>Systems of Record</a:t>
            </a:r>
          </a:p>
        </p:txBody>
      </p:sp>
      <p:cxnSp>
        <p:nvCxnSpPr>
          <p:cNvPr id="87" name="Straight Arrow Connector 86">
            <a:extLst>
              <a:ext uri="{FF2B5EF4-FFF2-40B4-BE49-F238E27FC236}">
                <a16:creationId xmlns:a16="http://schemas.microsoft.com/office/drawing/2014/main" id="{784E5B6E-9D27-DB4D-8706-9071825A55E5}"/>
              </a:ext>
            </a:extLst>
          </p:cNvPr>
          <p:cNvCxnSpPr>
            <a:stCxn id="91" idx="3"/>
            <a:endCxn id="82" idx="1"/>
          </p:cNvCxnSpPr>
          <p:nvPr/>
        </p:nvCxnSpPr>
        <p:spPr>
          <a:xfrm flipV="1">
            <a:off x="2621935" y="2286874"/>
            <a:ext cx="2433991" cy="464009"/>
          </a:xfrm>
          <a:prstGeom prst="straightConnector1">
            <a:avLst/>
          </a:prstGeom>
          <a:ln w="9525" cmpd="sng">
            <a:solidFill>
              <a:srgbClr val="808080"/>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0205AE4B-F95F-9F43-BD9D-9F2B9C662525}"/>
              </a:ext>
            </a:extLst>
          </p:cNvPr>
          <p:cNvCxnSpPr>
            <a:stCxn id="91" idx="3"/>
            <a:endCxn id="75" idx="1"/>
          </p:cNvCxnSpPr>
          <p:nvPr/>
        </p:nvCxnSpPr>
        <p:spPr>
          <a:xfrm>
            <a:off x="2621935" y="2750883"/>
            <a:ext cx="2477444" cy="1811403"/>
          </a:xfrm>
          <a:prstGeom prst="straightConnector1">
            <a:avLst/>
          </a:prstGeom>
          <a:ln w="9525" cmpd="sng">
            <a:solidFill>
              <a:srgbClr val="80808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89" name="Can 88">
            <a:extLst>
              <a:ext uri="{FF2B5EF4-FFF2-40B4-BE49-F238E27FC236}">
                <a16:creationId xmlns:a16="http://schemas.microsoft.com/office/drawing/2014/main" id="{7B52D69E-26B8-564D-B8E4-753C07CBDDEA}"/>
              </a:ext>
            </a:extLst>
          </p:cNvPr>
          <p:cNvSpPr/>
          <p:nvPr/>
        </p:nvSpPr>
        <p:spPr>
          <a:xfrm>
            <a:off x="9090222" y="4649756"/>
            <a:ext cx="932217" cy="1004568"/>
          </a:xfrm>
          <a:prstGeom prst="can">
            <a:avLst/>
          </a:prstGeom>
          <a:solidFill>
            <a:srgbClr val="446DA7"/>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algn="ctr" defTabSz="609585" eaLnBrk="0" fontAlgn="base" hangingPunct="0">
              <a:spcBef>
                <a:spcPct val="0"/>
              </a:spcBef>
              <a:spcAft>
                <a:spcPct val="0"/>
              </a:spcAft>
              <a:defRPr/>
            </a:pPr>
            <a:r>
              <a:rPr lang="en-US" sz="1600" dirty="0">
                <a:solidFill>
                  <a:prstClr val="white"/>
                </a:solidFill>
                <a:latin typeface="Helvetica Neue Light"/>
                <a:cs typeface="Helvetica Neue Light"/>
              </a:rPr>
              <a:t>Product data</a:t>
            </a:r>
          </a:p>
        </p:txBody>
      </p:sp>
      <p:sp>
        <p:nvSpPr>
          <p:cNvPr id="90" name="Can 89">
            <a:extLst>
              <a:ext uri="{FF2B5EF4-FFF2-40B4-BE49-F238E27FC236}">
                <a16:creationId xmlns:a16="http://schemas.microsoft.com/office/drawing/2014/main" id="{ECF16658-5115-8F40-A52E-895358ED2A24}"/>
              </a:ext>
            </a:extLst>
          </p:cNvPr>
          <p:cNvSpPr/>
          <p:nvPr/>
        </p:nvSpPr>
        <p:spPr>
          <a:xfrm>
            <a:off x="7977127" y="4758282"/>
            <a:ext cx="919695" cy="847343"/>
          </a:xfrm>
          <a:prstGeom prst="can">
            <a:avLst/>
          </a:prstGeom>
          <a:solidFill>
            <a:srgbClr val="446DA7"/>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algn="ctr" defTabSz="609585" eaLnBrk="0" fontAlgn="base" hangingPunct="0">
              <a:spcBef>
                <a:spcPct val="0"/>
              </a:spcBef>
              <a:spcAft>
                <a:spcPct val="0"/>
              </a:spcAft>
              <a:defRPr/>
            </a:pPr>
            <a:r>
              <a:rPr lang="en-US" sz="1600" dirty="0">
                <a:solidFill>
                  <a:prstClr val="white"/>
                </a:solidFill>
                <a:latin typeface="Helvetica Neue Light"/>
                <a:cs typeface="Helvetica Neue Light"/>
              </a:rPr>
              <a:t>Orders data</a:t>
            </a:r>
          </a:p>
        </p:txBody>
      </p:sp>
      <p:sp>
        <p:nvSpPr>
          <p:cNvPr id="91" name="Rounded Rectangle 90">
            <a:extLst>
              <a:ext uri="{FF2B5EF4-FFF2-40B4-BE49-F238E27FC236}">
                <a16:creationId xmlns:a16="http://schemas.microsoft.com/office/drawing/2014/main" id="{BC87D475-430A-6148-93BD-1243796BAC92}"/>
              </a:ext>
            </a:extLst>
          </p:cNvPr>
          <p:cNvSpPr/>
          <p:nvPr/>
        </p:nvSpPr>
        <p:spPr>
          <a:xfrm>
            <a:off x="513345" y="2031396"/>
            <a:ext cx="2108591" cy="1438973"/>
          </a:xfrm>
          <a:prstGeom prst="roundRect">
            <a:avLst>
              <a:gd name="adj" fmla="val 10993"/>
            </a:avLst>
          </a:prstGeom>
          <a:noFill/>
          <a:ln>
            <a:solidFill>
              <a:srgbClr val="80808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609585" eaLnBrk="0" fontAlgn="base" hangingPunct="0">
              <a:spcBef>
                <a:spcPct val="0"/>
              </a:spcBef>
              <a:spcAft>
                <a:spcPct val="0"/>
              </a:spcAft>
            </a:pPr>
            <a:endParaRPr lang="en-US" sz="2400">
              <a:solidFill>
                <a:prstClr val="white"/>
              </a:solidFill>
              <a:latin typeface="Helvetica Neue"/>
              <a:cs typeface="Helvetica Neue Light"/>
            </a:endParaRPr>
          </a:p>
        </p:txBody>
      </p:sp>
      <p:pic>
        <p:nvPicPr>
          <p:cNvPr id="92" name="Picture 2">
            <a:extLst>
              <a:ext uri="{FF2B5EF4-FFF2-40B4-BE49-F238E27FC236}">
                <a16:creationId xmlns:a16="http://schemas.microsoft.com/office/drawing/2014/main" id="{9C15E04F-22C0-E34E-8E2F-B36A7AAF9905}"/>
              </a:ext>
            </a:extLst>
          </p:cNvPr>
          <p:cNvPicPr>
            <a:picLocks noChangeAspect="1" noChangeArrowheads="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031467" y="2426768"/>
            <a:ext cx="337343" cy="6921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93" name="Group 87">
            <a:extLst>
              <a:ext uri="{FF2B5EF4-FFF2-40B4-BE49-F238E27FC236}">
                <a16:creationId xmlns:a16="http://schemas.microsoft.com/office/drawing/2014/main" id="{E503AF69-6CA1-CF48-961E-08977D432EFF}"/>
              </a:ext>
            </a:extLst>
          </p:cNvPr>
          <p:cNvGrpSpPr>
            <a:grpSpLocks/>
          </p:cNvGrpSpPr>
          <p:nvPr/>
        </p:nvGrpSpPr>
        <p:grpSpPr bwMode="auto">
          <a:xfrm>
            <a:off x="876001" y="2491713"/>
            <a:ext cx="975408" cy="541706"/>
            <a:chOff x="8358822" y="841954"/>
            <a:chExt cx="679339" cy="462668"/>
          </a:xfrm>
        </p:grpSpPr>
        <p:sp>
          <p:nvSpPr>
            <p:cNvPr id="94" name="Rounded Rectangle 93">
              <a:extLst>
                <a:ext uri="{FF2B5EF4-FFF2-40B4-BE49-F238E27FC236}">
                  <a16:creationId xmlns:a16="http://schemas.microsoft.com/office/drawing/2014/main" id="{239A2D53-C16D-FD46-AFF4-FFE2E3AD2FDE}"/>
                </a:ext>
              </a:extLst>
            </p:cNvPr>
            <p:cNvSpPr/>
            <p:nvPr/>
          </p:nvSpPr>
          <p:spPr>
            <a:xfrm>
              <a:off x="8358822" y="841954"/>
              <a:ext cx="679339" cy="462668"/>
            </a:xfrm>
            <a:prstGeom prst="roundRect">
              <a:avLst/>
            </a:prstGeom>
            <a:noFill/>
            <a:ln w="12700" cmpd="sng">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eaLnBrk="0" fontAlgn="base" hangingPunct="0">
                <a:spcBef>
                  <a:spcPct val="0"/>
                </a:spcBef>
                <a:spcAft>
                  <a:spcPct val="0"/>
                </a:spcAft>
                <a:defRPr/>
              </a:pPr>
              <a:endParaRPr lang="en-US" sz="2400">
                <a:solidFill>
                  <a:prstClr val="white"/>
                </a:solidFill>
                <a:latin typeface="Helvetica Neue"/>
              </a:endParaRPr>
            </a:p>
          </p:txBody>
        </p:sp>
        <p:sp>
          <p:nvSpPr>
            <p:cNvPr id="95" name="TextBox 89">
              <a:extLst>
                <a:ext uri="{FF2B5EF4-FFF2-40B4-BE49-F238E27FC236}">
                  <a16:creationId xmlns:a16="http://schemas.microsoft.com/office/drawing/2014/main" id="{24A1E9C3-959C-444B-878C-1DBDB36F962A}"/>
                </a:ext>
              </a:extLst>
            </p:cNvPr>
            <p:cNvSpPr txBox="1">
              <a:spLocks noChangeArrowheads="1"/>
            </p:cNvSpPr>
            <p:nvPr/>
          </p:nvSpPr>
          <p:spPr bwMode="auto">
            <a:xfrm>
              <a:off x="8388359" y="901019"/>
              <a:ext cx="649802" cy="324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09585" eaLnBrk="0" fontAlgn="base" hangingPunct="0">
                <a:spcBef>
                  <a:spcPct val="0"/>
                </a:spcBef>
                <a:spcAft>
                  <a:spcPct val="0"/>
                </a:spcAft>
              </a:pPr>
              <a:r>
                <a:rPr lang="en-US" sz="1867" dirty="0">
                  <a:solidFill>
                    <a:prstClr val="black"/>
                  </a:solidFill>
                  <a:latin typeface="Helvetica Neue"/>
                </a:rPr>
                <a:t>www</a:t>
              </a:r>
            </a:p>
          </p:txBody>
        </p:sp>
      </p:grpSp>
      <p:sp>
        <p:nvSpPr>
          <p:cNvPr id="96" name="Rounded Rectangle 95">
            <a:extLst>
              <a:ext uri="{FF2B5EF4-FFF2-40B4-BE49-F238E27FC236}">
                <a16:creationId xmlns:a16="http://schemas.microsoft.com/office/drawing/2014/main" id="{4E375007-2074-4D4D-856F-8F6352DB976D}"/>
              </a:ext>
            </a:extLst>
          </p:cNvPr>
          <p:cNvSpPr/>
          <p:nvPr/>
        </p:nvSpPr>
        <p:spPr>
          <a:xfrm>
            <a:off x="10559147" y="2955396"/>
            <a:ext cx="1572380" cy="963451"/>
          </a:xfrm>
          <a:prstGeom prst="roundRect">
            <a:avLst/>
          </a:prstGeom>
          <a:solidFill>
            <a:schemeClr val="bg1">
              <a:lumMod val="75000"/>
            </a:schemeClr>
          </a:solidFill>
          <a:ln w="28575" cmpd="sng">
            <a:noFill/>
          </a:ln>
        </p:spPr>
        <p:style>
          <a:lnRef idx="1">
            <a:schemeClr val="accent1"/>
          </a:lnRef>
          <a:fillRef idx="3">
            <a:schemeClr val="accent1"/>
          </a:fillRef>
          <a:effectRef idx="2">
            <a:schemeClr val="accent1"/>
          </a:effectRef>
          <a:fontRef idx="minor">
            <a:schemeClr val="lt1"/>
          </a:fontRef>
        </p:style>
        <p:txBody>
          <a:bodyPr lIns="0" tIns="45720" rIns="0" bIns="45720" anchor="ctr"/>
          <a:lstStyle/>
          <a:p>
            <a:pPr algn="ctr" defTabSz="609585" eaLnBrk="0" fontAlgn="base" hangingPunct="0">
              <a:spcBef>
                <a:spcPct val="0"/>
              </a:spcBef>
              <a:spcAft>
                <a:spcPct val="0"/>
              </a:spcAft>
              <a:defRPr/>
            </a:pPr>
            <a:r>
              <a:rPr lang="en-US" sz="1867" dirty="0">
                <a:solidFill>
                  <a:srgbClr val="777677"/>
                </a:solidFill>
                <a:latin typeface="Helvetica Neue"/>
                <a:cs typeface="Helvetica Neue Light"/>
              </a:rPr>
              <a:t>Traditional Business</a:t>
            </a:r>
          </a:p>
        </p:txBody>
      </p:sp>
      <p:cxnSp>
        <p:nvCxnSpPr>
          <p:cNvPr id="97" name="Straight Arrow Connector 96">
            <a:extLst>
              <a:ext uri="{FF2B5EF4-FFF2-40B4-BE49-F238E27FC236}">
                <a16:creationId xmlns:a16="http://schemas.microsoft.com/office/drawing/2014/main" id="{9E16ABD3-EF3E-1E4A-843F-F499D3896CEA}"/>
              </a:ext>
            </a:extLst>
          </p:cNvPr>
          <p:cNvCxnSpPr/>
          <p:nvPr/>
        </p:nvCxnSpPr>
        <p:spPr>
          <a:xfrm flipV="1">
            <a:off x="10075334" y="3449217"/>
            <a:ext cx="544287" cy="10012"/>
          </a:xfrm>
          <a:prstGeom prst="straightConnector1">
            <a:avLst/>
          </a:prstGeom>
          <a:ln w="9525" cmpd="sng">
            <a:solidFill>
              <a:srgbClr val="80808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98" name="Title 2">
            <a:extLst>
              <a:ext uri="{FF2B5EF4-FFF2-40B4-BE49-F238E27FC236}">
                <a16:creationId xmlns:a16="http://schemas.microsoft.com/office/drawing/2014/main" id="{5DFF77AB-6725-F34D-A8B3-00652C284733}"/>
              </a:ext>
            </a:extLst>
          </p:cNvPr>
          <p:cNvSpPr txBox="1">
            <a:spLocks/>
          </p:cNvSpPr>
          <p:nvPr/>
        </p:nvSpPr>
        <p:spPr bwMode="auto">
          <a:xfrm>
            <a:off x="362088" y="737544"/>
            <a:ext cx="11190816" cy="880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algn="l" rtl="0" eaLnBrk="1" fontAlgn="base" hangingPunct="1">
              <a:spcBef>
                <a:spcPct val="0"/>
              </a:spcBef>
              <a:spcAft>
                <a:spcPct val="0"/>
              </a:spcAft>
              <a:defRPr sz="2200" b="1" kern="1200">
                <a:solidFill>
                  <a:schemeClr val="tx1"/>
                </a:solidFill>
                <a:latin typeface="IBM Plex Sans" panose="020B0503050203000203" pitchFamily="34" charset="0"/>
                <a:ea typeface="MS PGothic" panose="020B0600070205080204" pitchFamily="34" charset="-128"/>
                <a:cs typeface="+mj-cs"/>
              </a:defRPr>
            </a:lvl1pPr>
            <a:lvl2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4572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9pPr>
          </a:lstStyle>
          <a:p>
            <a:r>
              <a:rPr lang="en-US"/>
              <a:t>What’s wrong with this picture?</a:t>
            </a:r>
            <a:endParaRPr lang="en-US" dirty="0"/>
          </a:p>
        </p:txBody>
      </p:sp>
    </p:spTree>
    <p:extLst>
      <p:ext uri="{BB962C8B-B14F-4D97-AF65-F5344CB8AC3E}">
        <p14:creationId xmlns:p14="http://schemas.microsoft.com/office/powerpoint/2010/main" val="311800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a:xfrm>
            <a:off x="1706618" y="4773"/>
            <a:ext cx="11458575" cy="480060"/>
          </a:xfrm>
        </p:spPr>
        <p:txBody>
          <a:bodyPr/>
          <a:lstStyle/>
          <a:p>
            <a:r>
              <a:rPr lang="en-US" dirty="0"/>
              <a:t>Section 4.1.1.2 – API Gateway Demo</a:t>
            </a:r>
          </a:p>
        </p:txBody>
      </p:sp>
      <p:sp>
        <p:nvSpPr>
          <p:cNvPr id="3" name="Rectangle 2">
            <a:extLst>
              <a:ext uri="{FF2B5EF4-FFF2-40B4-BE49-F238E27FC236}">
                <a16:creationId xmlns:a16="http://schemas.microsoft.com/office/drawing/2014/main" id="{25277925-C1E6-2E49-A706-B3B7A944558F}"/>
              </a:ext>
            </a:extLst>
          </p:cNvPr>
          <p:cNvSpPr/>
          <p:nvPr/>
        </p:nvSpPr>
        <p:spPr>
          <a:xfrm>
            <a:off x="1841369" y="6348655"/>
            <a:ext cx="8509262" cy="276999"/>
          </a:xfrm>
          <a:prstGeom prst="rect">
            <a:avLst/>
          </a:prstGeom>
        </p:spPr>
        <p:txBody>
          <a:bodyPr wrap="square">
            <a:spAutoFit/>
          </a:bodyPr>
          <a:lstStyle/>
          <a:p>
            <a:pPr algn="ctr"/>
            <a:r>
              <a:rPr lang="en-US" sz="1200" dirty="0">
                <a:hlinkClick r:id="rId2"/>
              </a:rPr>
              <a:t>https://cloud.ibm.com/docs/tutorials?topic=solution-tutorials-serverless-api-webapp#serverless-api-webapp</a:t>
            </a:r>
            <a:endParaRPr lang="en-US" sz="1200" dirty="0"/>
          </a:p>
        </p:txBody>
      </p:sp>
      <p:pic>
        <p:nvPicPr>
          <p:cNvPr id="6" name="Picture 5">
            <a:extLst>
              <a:ext uri="{FF2B5EF4-FFF2-40B4-BE49-F238E27FC236}">
                <a16:creationId xmlns:a16="http://schemas.microsoft.com/office/drawing/2014/main" id="{EDA9CB05-F0DB-2741-A7D9-4A4E0F44C757}"/>
              </a:ext>
            </a:extLst>
          </p:cNvPr>
          <p:cNvPicPr>
            <a:picLocks noChangeAspect="1"/>
          </p:cNvPicPr>
          <p:nvPr/>
        </p:nvPicPr>
        <p:blipFill>
          <a:blip r:embed="rId3"/>
          <a:stretch>
            <a:fillRect/>
          </a:stretch>
        </p:blipFill>
        <p:spPr>
          <a:xfrm>
            <a:off x="836213" y="1414021"/>
            <a:ext cx="10459631" cy="3107179"/>
          </a:xfrm>
          <a:prstGeom prst="rect">
            <a:avLst/>
          </a:prstGeom>
        </p:spPr>
      </p:pic>
      <p:sp>
        <p:nvSpPr>
          <p:cNvPr id="4" name="Rectangle 3">
            <a:extLst>
              <a:ext uri="{FF2B5EF4-FFF2-40B4-BE49-F238E27FC236}">
                <a16:creationId xmlns:a16="http://schemas.microsoft.com/office/drawing/2014/main" id="{1E12AEAA-27E1-D54A-933D-B6CCECDFDFAE}"/>
              </a:ext>
            </a:extLst>
          </p:cNvPr>
          <p:cNvSpPr/>
          <p:nvPr/>
        </p:nvSpPr>
        <p:spPr>
          <a:xfrm>
            <a:off x="1453299" y="5955631"/>
            <a:ext cx="9285402" cy="276999"/>
          </a:xfrm>
          <a:prstGeom prst="rect">
            <a:avLst/>
          </a:prstGeom>
        </p:spPr>
        <p:txBody>
          <a:bodyPr wrap="square">
            <a:spAutoFit/>
          </a:bodyPr>
          <a:lstStyle/>
          <a:p>
            <a:pPr algn="ctr"/>
            <a:r>
              <a:rPr lang="en-US" sz="1200" dirty="0">
                <a:hlinkClick r:id="rId4"/>
              </a:rPr>
              <a:t>https://www.ibm.com/support/knowledgecenter/SSMNED_2018/com.ibm.apic.apionprem.doc/tutorial_apionprem_apiproxy.html</a:t>
            </a:r>
            <a:endParaRPr lang="en-US" sz="1200" dirty="0"/>
          </a:p>
        </p:txBody>
      </p:sp>
    </p:spTree>
    <p:extLst>
      <p:ext uri="{BB962C8B-B14F-4D97-AF65-F5344CB8AC3E}">
        <p14:creationId xmlns:p14="http://schemas.microsoft.com/office/powerpoint/2010/main" val="4229984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a:xfrm>
            <a:off x="1706618" y="4773"/>
            <a:ext cx="11458575" cy="480060"/>
          </a:xfrm>
        </p:spPr>
        <p:txBody>
          <a:bodyPr/>
          <a:lstStyle/>
          <a:p>
            <a:r>
              <a:rPr lang="en-US" dirty="0"/>
              <a:t>Section 4.1.1.2 – Understand when to use API Gateway</a:t>
            </a:r>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14</a:t>
            </a:fld>
            <a:endParaRPr lang="en-AU" altLang="en-US"/>
          </a:p>
        </p:txBody>
      </p:sp>
      <p:sp>
        <p:nvSpPr>
          <p:cNvPr id="5" name="Rectangle 4">
            <a:extLst>
              <a:ext uri="{FF2B5EF4-FFF2-40B4-BE49-F238E27FC236}">
                <a16:creationId xmlns:a16="http://schemas.microsoft.com/office/drawing/2014/main" id="{9C39D94F-EC54-544D-8D02-95D321FCD75E}"/>
              </a:ext>
            </a:extLst>
          </p:cNvPr>
          <p:cNvSpPr/>
          <p:nvPr/>
        </p:nvSpPr>
        <p:spPr>
          <a:xfrm>
            <a:off x="2829337" y="6388298"/>
            <a:ext cx="6533323" cy="307777"/>
          </a:xfrm>
          <a:prstGeom prst="rect">
            <a:avLst/>
          </a:prstGeom>
        </p:spPr>
        <p:txBody>
          <a:bodyPr wrap="square">
            <a:spAutoFit/>
          </a:bodyPr>
          <a:lstStyle/>
          <a:p>
            <a:pPr algn="ctr"/>
            <a:r>
              <a:rPr lang="en-US" sz="1400" dirty="0">
                <a:hlinkClick r:id="rId2"/>
              </a:rPr>
              <a:t>https://cloud.ibm.com/docs/api-gateway?topic=api-gateway-getting-started</a:t>
            </a:r>
            <a:endParaRPr lang="en-US" sz="1400" dirty="0"/>
          </a:p>
        </p:txBody>
      </p:sp>
      <p:sp>
        <p:nvSpPr>
          <p:cNvPr id="40" name="Rounded Rectangle 39">
            <a:extLst>
              <a:ext uri="{FF2B5EF4-FFF2-40B4-BE49-F238E27FC236}">
                <a16:creationId xmlns:a16="http://schemas.microsoft.com/office/drawing/2014/main" id="{F9FDA887-8346-D04A-87F2-1106BBF2BD46}"/>
              </a:ext>
            </a:extLst>
          </p:cNvPr>
          <p:cNvSpPr/>
          <p:nvPr/>
        </p:nvSpPr>
        <p:spPr>
          <a:xfrm>
            <a:off x="5030721" y="3892122"/>
            <a:ext cx="2090733" cy="690119"/>
          </a:xfrm>
          <a:prstGeom prst="roundRect">
            <a:avLst/>
          </a:prstGeom>
          <a:solidFill>
            <a:srgbClr val="5CC3B9"/>
          </a:solidFill>
          <a:ln w="28575" cmpd="sng">
            <a:noFill/>
          </a:ln>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algn="ctr" defTabSz="609585" eaLnBrk="0" fontAlgn="base" hangingPunct="0">
              <a:spcBef>
                <a:spcPct val="0"/>
              </a:spcBef>
              <a:spcAft>
                <a:spcPct val="0"/>
              </a:spcAft>
              <a:defRPr/>
            </a:pPr>
            <a:r>
              <a:rPr lang="en-US" sz="1867" dirty="0">
                <a:solidFill>
                  <a:prstClr val="white"/>
                </a:solidFill>
                <a:latin typeface="Helvetica Neue"/>
                <a:cs typeface="Helvetica Neue Light"/>
              </a:rPr>
              <a:t>Orders </a:t>
            </a:r>
            <a:r>
              <a:rPr lang="en-US" sz="1867" dirty="0" err="1">
                <a:solidFill>
                  <a:prstClr val="white"/>
                </a:solidFill>
                <a:latin typeface="Helvetica Neue"/>
                <a:cs typeface="Helvetica Neue Light"/>
              </a:rPr>
              <a:t>Microservice</a:t>
            </a:r>
            <a:endParaRPr lang="en-US" sz="1867" dirty="0">
              <a:solidFill>
                <a:prstClr val="white"/>
              </a:solidFill>
              <a:latin typeface="Helvetica Neue"/>
              <a:cs typeface="Helvetica Neue Light"/>
            </a:endParaRPr>
          </a:p>
        </p:txBody>
      </p:sp>
      <p:cxnSp>
        <p:nvCxnSpPr>
          <p:cNvPr id="41" name="Straight Arrow Connector 40">
            <a:extLst>
              <a:ext uri="{FF2B5EF4-FFF2-40B4-BE49-F238E27FC236}">
                <a16:creationId xmlns:a16="http://schemas.microsoft.com/office/drawing/2014/main" id="{46A8F700-B161-9745-AC7F-CF271ADDF16E}"/>
              </a:ext>
            </a:extLst>
          </p:cNvPr>
          <p:cNvCxnSpPr>
            <a:stCxn id="40" idx="3"/>
            <a:endCxn id="43" idx="1"/>
          </p:cNvCxnSpPr>
          <p:nvPr/>
        </p:nvCxnSpPr>
        <p:spPr>
          <a:xfrm flipV="1">
            <a:off x="7121453" y="3623478"/>
            <a:ext cx="953659" cy="613703"/>
          </a:xfrm>
          <a:prstGeom prst="straightConnector1">
            <a:avLst/>
          </a:prstGeom>
          <a:ln w="9525" cmpd="sng">
            <a:solidFill>
              <a:srgbClr val="80808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42" name="Rounded Rectangle 41">
            <a:extLst>
              <a:ext uri="{FF2B5EF4-FFF2-40B4-BE49-F238E27FC236}">
                <a16:creationId xmlns:a16="http://schemas.microsoft.com/office/drawing/2014/main" id="{39F8186A-2898-2441-899B-977CE24527FB}"/>
              </a:ext>
            </a:extLst>
          </p:cNvPr>
          <p:cNvSpPr/>
          <p:nvPr/>
        </p:nvSpPr>
        <p:spPr>
          <a:xfrm>
            <a:off x="5013677" y="4618413"/>
            <a:ext cx="2107776" cy="644883"/>
          </a:xfrm>
          <a:prstGeom prst="roundRect">
            <a:avLst/>
          </a:prstGeom>
          <a:solidFill>
            <a:srgbClr val="AFB8B8"/>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algn="ctr" defTabSz="609585" eaLnBrk="0" fontAlgn="base" hangingPunct="0">
              <a:spcBef>
                <a:spcPct val="0"/>
              </a:spcBef>
              <a:spcAft>
                <a:spcPct val="0"/>
              </a:spcAft>
              <a:defRPr/>
            </a:pPr>
            <a:r>
              <a:rPr lang="en-US" sz="1600" dirty="0">
                <a:solidFill>
                  <a:srgbClr val="595959"/>
                </a:solidFill>
                <a:latin typeface="Helvetica Neue"/>
                <a:cs typeface="Helvetica Neue Light"/>
              </a:rPr>
              <a:t>Runtime </a:t>
            </a:r>
            <a:br>
              <a:rPr lang="en-US" sz="1600" dirty="0">
                <a:solidFill>
                  <a:srgbClr val="595959"/>
                </a:solidFill>
                <a:latin typeface="Helvetica Neue"/>
                <a:cs typeface="Helvetica Neue Light"/>
              </a:rPr>
            </a:br>
            <a:r>
              <a:rPr lang="en-US" sz="1600" dirty="0">
                <a:solidFill>
                  <a:srgbClr val="595959"/>
                </a:solidFill>
                <a:latin typeface="Helvetica Neue"/>
                <a:cs typeface="Helvetica Neue Light"/>
              </a:rPr>
              <a:t>(Node.js, WAS, etc.)</a:t>
            </a:r>
          </a:p>
        </p:txBody>
      </p:sp>
      <p:sp>
        <p:nvSpPr>
          <p:cNvPr id="43" name="Rounded Rectangle 42">
            <a:extLst>
              <a:ext uri="{FF2B5EF4-FFF2-40B4-BE49-F238E27FC236}">
                <a16:creationId xmlns:a16="http://schemas.microsoft.com/office/drawing/2014/main" id="{F5E68B05-2101-F740-A545-32F8BB684728}"/>
              </a:ext>
            </a:extLst>
          </p:cNvPr>
          <p:cNvSpPr/>
          <p:nvPr/>
        </p:nvSpPr>
        <p:spPr>
          <a:xfrm>
            <a:off x="8075112" y="3236676"/>
            <a:ext cx="1293972" cy="773603"/>
          </a:xfrm>
          <a:prstGeom prst="roundRect">
            <a:avLst/>
          </a:prstGeom>
          <a:solidFill>
            <a:srgbClr val="446DA7"/>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algn="ctr" defTabSz="609585" eaLnBrk="0" fontAlgn="base" hangingPunct="0">
              <a:spcBef>
                <a:spcPct val="0"/>
              </a:spcBef>
              <a:spcAft>
                <a:spcPct val="0"/>
              </a:spcAft>
              <a:defRPr/>
            </a:pPr>
            <a:r>
              <a:rPr lang="en-US" sz="1600" dirty="0">
                <a:solidFill>
                  <a:prstClr val="white"/>
                </a:solidFill>
                <a:latin typeface="Helvetica Neue"/>
                <a:cs typeface="Helvetica Neue Light"/>
              </a:rPr>
              <a:t>Integration Tier</a:t>
            </a:r>
          </a:p>
        </p:txBody>
      </p:sp>
      <p:cxnSp>
        <p:nvCxnSpPr>
          <p:cNvPr id="44" name="Straight Arrow Connector 43">
            <a:extLst>
              <a:ext uri="{FF2B5EF4-FFF2-40B4-BE49-F238E27FC236}">
                <a16:creationId xmlns:a16="http://schemas.microsoft.com/office/drawing/2014/main" id="{65B3C0E2-76AB-AE4A-9C28-B9288764218B}"/>
              </a:ext>
            </a:extLst>
          </p:cNvPr>
          <p:cNvCxnSpPr>
            <a:stCxn id="52" idx="1"/>
            <a:endCxn id="43" idx="2"/>
          </p:cNvCxnSpPr>
          <p:nvPr/>
        </p:nvCxnSpPr>
        <p:spPr>
          <a:xfrm flipV="1">
            <a:off x="8368317" y="4010279"/>
            <a:ext cx="353781" cy="422899"/>
          </a:xfrm>
          <a:prstGeom prst="straightConnector1">
            <a:avLst/>
          </a:prstGeom>
          <a:ln w="9525" cmpd="sng">
            <a:solidFill>
              <a:srgbClr val="808080"/>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5D64E1D2-2DAE-6A43-95CE-E0D60CCC9A3B}"/>
              </a:ext>
            </a:extLst>
          </p:cNvPr>
          <p:cNvCxnSpPr>
            <a:stCxn id="51" idx="1"/>
            <a:endCxn id="43" idx="2"/>
          </p:cNvCxnSpPr>
          <p:nvPr/>
        </p:nvCxnSpPr>
        <p:spPr>
          <a:xfrm flipH="1" flipV="1">
            <a:off x="8722099" y="4010279"/>
            <a:ext cx="765575" cy="314373"/>
          </a:xfrm>
          <a:prstGeom prst="straightConnector1">
            <a:avLst/>
          </a:prstGeom>
          <a:ln w="9525" cmpd="sng">
            <a:solidFill>
              <a:srgbClr val="80808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46" name="Rounded Rectangle 45">
            <a:extLst>
              <a:ext uri="{FF2B5EF4-FFF2-40B4-BE49-F238E27FC236}">
                <a16:creationId xmlns:a16="http://schemas.microsoft.com/office/drawing/2014/main" id="{D016189E-2DB7-624A-830B-2F93EB506E50}"/>
              </a:ext>
            </a:extLst>
          </p:cNvPr>
          <p:cNvSpPr/>
          <p:nvPr/>
        </p:nvSpPr>
        <p:spPr>
          <a:xfrm>
            <a:off x="4987267" y="1616710"/>
            <a:ext cx="2617867" cy="690119"/>
          </a:xfrm>
          <a:prstGeom prst="roundRect">
            <a:avLst/>
          </a:prstGeom>
          <a:solidFill>
            <a:srgbClr val="5CC3B9"/>
          </a:solidFill>
          <a:ln w="28575" cmpd="sng">
            <a:noFill/>
          </a:ln>
        </p:spPr>
        <p:style>
          <a:lnRef idx="1">
            <a:schemeClr val="accent1"/>
          </a:lnRef>
          <a:fillRef idx="3">
            <a:schemeClr val="accent1"/>
          </a:fillRef>
          <a:effectRef idx="2">
            <a:schemeClr val="accent1"/>
          </a:effectRef>
          <a:fontRef idx="minor">
            <a:schemeClr val="lt1"/>
          </a:fontRef>
        </p:style>
        <p:txBody>
          <a:bodyPr lIns="0" tIns="45720" rIns="0" bIns="45720" anchor="ctr"/>
          <a:lstStyle/>
          <a:p>
            <a:pPr algn="ctr" defTabSz="609585" eaLnBrk="0" fontAlgn="base" hangingPunct="0">
              <a:spcBef>
                <a:spcPct val="0"/>
              </a:spcBef>
              <a:spcAft>
                <a:spcPct val="0"/>
              </a:spcAft>
              <a:defRPr/>
            </a:pPr>
            <a:r>
              <a:rPr lang="en-US" sz="1867" dirty="0">
                <a:solidFill>
                  <a:prstClr val="white"/>
                </a:solidFill>
                <a:latin typeface="Helvetica Neue"/>
                <a:cs typeface="Helvetica Neue Light"/>
              </a:rPr>
              <a:t>Product Detail </a:t>
            </a:r>
            <a:r>
              <a:rPr lang="en-US" sz="1867" dirty="0" err="1">
                <a:solidFill>
                  <a:prstClr val="white"/>
                </a:solidFill>
                <a:latin typeface="Helvetica Neue"/>
                <a:cs typeface="Helvetica Neue Light"/>
              </a:rPr>
              <a:t>Microservice</a:t>
            </a:r>
            <a:endParaRPr lang="en-US" sz="1867" dirty="0">
              <a:solidFill>
                <a:prstClr val="white"/>
              </a:solidFill>
              <a:latin typeface="Helvetica Neue"/>
              <a:cs typeface="Helvetica Neue Light"/>
            </a:endParaRPr>
          </a:p>
        </p:txBody>
      </p:sp>
      <p:sp>
        <p:nvSpPr>
          <p:cNvPr id="47" name="Rounded Rectangle 46">
            <a:extLst>
              <a:ext uri="{FF2B5EF4-FFF2-40B4-BE49-F238E27FC236}">
                <a16:creationId xmlns:a16="http://schemas.microsoft.com/office/drawing/2014/main" id="{65F74ECB-C8A0-AA43-9738-1266A982CEED}"/>
              </a:ext>
            </a:extLst>
          </p:cNvPr>
          <p:cNvSpPr/>
          <p:nvPr/>
        </p:nvSpPr>
        <p:spPr>
          <a:xfrm>
            <a:off x="4970145" y="2343001"/>
            <a:ext cx="2639208" cy="644883"/>
          </a:xfrm>
          <a:prstGeom prst="roundRect">
            <a:avLst/>
          </a:prstGeom>
          <a:solidFill>
            <a:srgbClr val="AFB8B8"/>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algn="ctr" defTabSz="609585" eaLnBrk="0" fontAlgn="base" hangingPunct="0">
              <a:spcBef>
                <a:spcPct val="0"/>
              </a:spcBef>
              <a:spcAft>
                <a:spcPct val="0"/>
              </a:spcAft>
              <a:defRPr/>
            </a:pPr>
            <a:r>
              <a:rPr lang="en-US" sz="1600" dirty="0">
                <a:solidFill>
                  <a:srgbClr val="595959"/>
                </a:solidFill>
                <a:latin typeface="Helvetica Neue"/>
                <a:cs typeface="Helvetica Neue Light"/>
              </a:rPr>
              <a:t>Runtime </a:t>
            </a:r>
            <a:br>
              <a:rPr lang="en-US" sz="1600" dirty="0">
                <a:solidFill>
                  <a:srgbClr val="595959"/>
                </a:solidFill>
                <a:latin typeface="Helvetica Neue"/>
                <a:cs typeface="Helvetica Neue Light"/>
              </a:rPr>
            </a:br>
            <a:r>
              <a:rPr lang="en-US" sz="1600" dirty="0">
                <a:solidFill>
                  <a:srgbClr val="595959"/>
                </a:solidFill>
                <a:latin typeface="Helvetica Neue"/>
                <a:cs typeface="Helvetica Neue Light"/>
              </a:rPr>
              <a:t>(Node.js, WAS, etc.)</a:t>
            </a:r>
          </a:p>
        </p:txBody>
      </p:sp>
      <p:cxnSp>
        <p:nvCxnSpPr>
          <p:cNvPr id="48" name="Straight Arrow Connector 47">
            <a:extLst>
              <a:ext uri="{FF2B5EF4-FFF2-40B4-BE49-F238E27FC236}">
                <a16:creationId xmlns:a16="http://schemas.microsoft.com/office/drawing/2014/main" id="{6E3A429D-2213-6C40-8BB2-7F8AF2C4B173}"/>
              </a:ext>
            </a:extLst>
          </p:cNvPr>
          <p:cNvCxnSpPr>
            <a:stCxn id="46" idx="3"/>
            <a:endCxn id="43" idx="0"/>
          </p:cNvCxnSpPr>
          <p:nvPr/>
        </p:nvCxnSpPr>
        <p:spPr>
          <a:xfrm>
            <a:off x="7605133" y="1961769"/>
            <a:ext cx="1116964" cy="1274907"/>
          </a:xfrm>
          <a:prstGeom prst="straightConnector1">
            <a:avLst/>
          </a:prstGeom>
          <a:ln w="9525" cmpd="sng">
            <a:solidFill>
              <a:srgbClr val="80808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DD69EB7D-05CC-DF43-9D53-91D5375CEA3E}"/>
              </a:ext>
            </a:extLst>
          </p:cNvPr>
          <p:cNvSpPr/>
          <p:nvPr/>
        </p:nvSpPr>
        <p:spPr>
          <a:xfrm>
            <a:off x="7756578" y="2583656"/>
            <a:ext cx="2281005" cy="2801843"/>
          </a:xfrm>
          <a:prstGeom prst="roundRect">
            <a:avLst>
              <a:gd name="adj" fmla="val 10993"/>
            </a:avLst>
          </a:prstGeom>
          <a:noFill/>
          <a:ln>
            <a:solidFill>
              <a:srgbClr val="80808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609585" eaLnBrk="0" fontAlgn="base" hangingPunct="0">
              <a:spcBef>
                <a:spcPct val="0"/>
              </a:spcBef>
              <a:spcAft>
                <a:spcPct val="0"/>
              </a:spcAft>
            </a:pPr>
            <a:endParaRPr lang="en-US" sz="2400">
              <a:solidFill>
                <a:prstClr val="white"/>
              </a:solidFill>
              <a:latin typeface="Helvetica Neue"/>
              <a:cs typeface="Helvetica Neue Light"/>
            </a:endParaRPr>
          </a:p>
        </p:txBody>
      </p:sp>
      <p:sp>
        <p:nvSpPr>
          <p:cNvPr id="50" name="TextBox 49">
            <a:extLst>
              <a:ext uri="{FF2B5EF4-FFF2-40B4-BE49-F238E27FC236}">
                <a16:creationId xmlns:a16="http://schemas.microsoft.com/office/drawing/2014/main" id="{3BFD1281-EC3F-244C-BD65-3FEDB546439B}"/>
              </a:ext>
            </a:extLst>
          </p:cNvPr>
          <p:cNvSpPr txBox="1"/>
          <p:nvPr/>
        </p:nvSpPr>
        <p:spPr>
          <a:xfrm>
            <a:off x="8332041" y="2613947"/>
            <a:ext cx="1635509" cy="666977"/>
          </a:xfrm>
          <a:prstGeom prst="rect">
            <a:avLst/>
          </a:prstGeom>
          <a:noFill/>
        </p:spPr>
        <p:txBody>
          <a:bodyPr wrap="square" lIns="91440" tIns="45720" rIns="91440" bIns="45720" rtlCol="0">
            <a:spAutoFit/>
          </a:bodyPr>
          <a:lstStyle/>
          <a:p>
            <a:pPr algn="r" defTabSz="609585" eaLnBrk="0" fontAlgn="base" hangingPunct="0">
              <a:spcBef>
                <a:spcPct val="0"/>
              </a:spcBef>
              <a:spcAft>
                <a:spcPct val="0"/>
              </a:spcAft>
            </a:pPr>
            <a:r>
              <a:rPr lang="en-US" sz="1867" dirty="0">
                <a:solidFill>
                  <a:prstClr val="black"/>
                </a:solidFill>
                <a:latin typeface="Helvetica Neue"/>
                <a:ea typeface="ＭＳ Ｐゴシック" charset="0"/>
                <a:cs typeface="Helvetica Neue Light"/>
              </a:rPr>
              <a:t>Systems of Record</a:t>
            </a:r>
          </a:p>
        </p:txBody>
      </p:sp>
      <p:sp>
        <p:nvSpPr>
          <p:cNvPr id="51" name="Can 50">
            <a:extLst>
              <a:ext uri="{FF2B5EF4-FFF2-40B4-BE49-F238E27FC236}">
                <a16:creationId xmlns:a16="http://schemas.microsoft.com/office/drawing/2014/main" id="{DA77812C-D139-7645-A603-75837390C618}"/>
              </a:ext>
            </a:extLst>
          </p:cNvPr>
          <p:cNvSpPr/>
          <p:nvPr/>
        </p:nvSpPr>
        <p:spPr>
          <a:xfrm>
            <a:off x="9021564" y="4324652"/>
            <a:ext cx="932217" cy="1004568"/>
          </a:xfrm>
          <a:prstGeom prst="can">
            <a:avLst/>
          </a:prstGeom>
          <a:solidFill>
            <a:srgbClr val="446DA7"/>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algn="ctr" defTabSz="609585" eaLnBrk="0" fontAlgn="base" hangingPunct="0">
              <a:spcBef>
                <a:spcPct val="0"/>
              </a:spcBef>
              <a:spcAft>
                <a:spcPct val="0"/>
              </a:spcAft>
              <a:defRPr/>
            </a:pPr>
            <a:r>
              <a:rPr lang="en-US" sz="1600" dirty="0">
                <a:solidFill>
                  <a:prstClr val="white"/>
                </a:solidFill>
                <a:latin typeface="Helvetica Neue Light"/>
                <a:cs typeface="Helvetica Neue Light"/>
              </a:rPr>
              <a:t>Product data</a:t>
            </a:r>
          </a:p>
        </p:txBody>
      </p:sp>
      <p:sp>
        <p:nvSpPr>
          <p:cNvPr id="52" name="Can 51">
            <a:extLst>
              <a:ext uri="{FF2B5EF4-FFF2-40B4-BE49-F238E27FC236}">
                <a16:creationId xmlns:a16="http://schemas.microsoft.com/office/drawing/2014/main" id="{E3EC7017-444B-2F47-B6A5-7639B218A9CA}"/>
              </a:ext>
            </a:extLst>
          </p:cNvPr>
          <p:cNvSpPr/>
          <p:nvPr/>
        </p:nvSpPr>
        <p:spPr>
          <a:xfrm>
            <a:off x="7908469" y="4433178"/>
            <a:ext cx="919695" cy="847343"/>
          </a:xfrm>
          <a:prstGeom prst="can">
            <a:avLst/>
          </a:prstGeom>
          <a:solidFill>
            <a:srgbClr val="446DA7"/>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algn="ctr" defTabSz="609585" eaLnBrk="0" fontAlgn="base" hangingPunct="0">
              <a:spcBef>
                <a:spcPct val="0"/>
              </a:spcBef>
              <a:spcAft>
                <a:spcPct val="0"/>
              </a:spcAft>
              <a:defRPr/>
            </a:pPr>
            <a:r>
              <a:rPr lang="en-US" sz="1600" dirty="0">
                <a:solidFill>
                  <a:prstClr val="white"/>
                </a:solidFill>
                <a:latin typeface="Helvetica Neue Light"/>
                <a:cs typeface="Helvetica Neue Light"/>
              </a:rPr>
              <a:t>Orders data</a:t>
            </a:r>
          </a:p>
        </p:txBody>
      </p:sp>
      <p:sp>
        <p:nvSpPr>
          <p:cNvPr id="53" name="Rounded Rectangle 52">
            <a:extLst>
              <a:ext uri="{FF2B5EF4-FFF2-40B4-BE49-F238E27FC236}">
                <a16:creationId xmlns:a16="http://schemas.microsoft.com/office/drawing/2014/main" id="{4A3BF17E-D498-2C4A-A81D-714CCFB2A137}"/>
              </a:ext>
            </a:extLst>
          </p:cNvPr>
          <p:cNvSpPr/>
          <p:nvPr/>
        </p:nvSpPr>
        <p:spPr>
          <a:xfrm>
            <a:off x="10490489" y="2630292"/>
            <a:ext cx="1572380" cy="963451"/>
          </a:xfrm>
          <a:prstGeom prst="roundRect">
            <a:avLst/>
          </a:prstGeom>
          <a:solidFill>
            <a:schemeClr val="bg1">
              <a:lumMod val="75000"/>
            </a:schemeClr>
          </a:solidFill>
          <a:ln w="28575" cmpd="sng">
            <a:noFill/>
          </a:ln>
        </p:spPr>
        <p:style>
          <a:lnRef idx="1">
            <a:schemeClr val="accent1"/>
          </a:lnRef>
          <a:fillRef idx="3">
            <a:schemeClr val="accent1"/>
          </a:fillRef>
          <a:effectRef idx="2">
            <a:schemeClr val="accent1"/>
          </a:effectRef>
          <a:fontRef idx="minor">
            <a:schemeClr val="lt1"/>
          </a:fontRef>
        </p:style>
        <p:txBody>
          <a:bodyPr lIns="0" tIns="45720" rIns="0" bIns="45720" anchor="ctr"/>
          <a:lstStyle/>
          <a:p>
            <a:pPr algn="ctr" defTabSz="609585" eaLnBrk="0" fontAlgn="base" hangingPunct="0">
              <a:spcBef>
                <a:spcPct val="0"/>
              </a:spcBef>
              <a:spcAft>
                <a:spcPct val="0"/>
              </a:spcAft>
              <a:defRPr/>
            </a:pPr>
            <a:r>
              <a:rPr lang="en-US" sz="1867" dirty="0">
                <a:solidFill>
                  <a:srgbClr val="777677"/>
                </a:solidFill>
                <a:latin typeface="Helvetica Neue"/>
                <a:cs typeface="Helvetica Neue Light"/>
              </a:rPr>
              <a:t>Traditional Business</a:t>
            </a:r>
          </a:p>
        </p:txBody>
      </p:sp>
      <p:cxnSp>
        <p:nvCxnSpPr>
          <p:cNvPr id="54" name="Straight Arrow Connector 53">
            <a:extLst>
              <a:ext uri="{FF2B5EF4-FFF2-40B4-BE49-F238E27FC236}">
                <a16:creationId xmlns:a16="http://schemas.microsoft.com/office/drawing/2014/main" id="{41E899F8-B4E1-2E45-A125-FD82BC5A3708}"/>
              </a:ext>
            </a:extLst>
          </p:cNvPr>
          <p:cNvCxnSpPr/>
          <p:nvPr/>
        </p:nvCxnSpPr>
        <p:spPr>
          <a:xfrm flipV="1">
            <a:off x="10006676" y="3124113"/>
            <a:ext cx="544287" cy="10012"/>
          </a:xfrm>
          <a:prstGeom prst="straightConnector1">
            <a:avLst/>
          </a:prstGeom>
          <a:ln w="9525" cmpd="sng">
            <a:solidFill>
              <a:srgbClr val="80808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6AC04F52-E63F-D246-AF5A-39BD36E8F55D}"/>
              </a:ext>
            </a:extLst>
          </p:cNvPr>
          <p:cNvSpPr txBox="1"/>
          <p:nvPr/>
        </p:nvSpPr>
        <p:spPr>
          <a:xfrm>
            <a:off x="46038" y="3753132"/>
            <a:ext cx="3042163" cy="2390911"/>
          </a:xfrm>
          <a:prstGeom prst="rect">
            <a:avLst/>
          </a:prstGeom>
          <a:noFill/>
        </p:spPr>
        <p:txBody>
          <a:bodyPr wrap="square" lIns="91440" tIns="45720" rIns="91440" bIns="45720" rtlCol="0">
            <a:spAutoFit/>
          </a:bodyPr>
          <a:lstStyle/>
          <a:p>
            <a:pPr defTabSz="609585" eaLnBrk="0" fontAlgn="base" hangingPunct="0">
              <a:spcBef>
                <a:spcPct val="0"/>
              </a:spcBef>
              <a:spcAft>
                <a:spcPct val="0"/>
              </a:spcAft>
              <a:buClr>
                <a:srgbClr val="5CC3B9"/>
              </a:buClr>
            </a:pPr>
            <a:r>
              <a:rPr lang="en-US" sz="1867" b="1" dirty="0">
                <a:solidFill>
                  <a:srgbClr val="FF6600"/>
                </a:solidFill>
                <a:latin typeface="Helvetica Neue"/>
                <a:ea typeface="ＭＳ Ｐゴシック" charset="0"/>
                <a:cs typeface="Helvetica Neue Light"/>
              </a:rPr>
              <a:t>You AT LEAST need:</a:t>
            </a:r>
          </a:p>
          <a:p>
            <a:pPr marL="460363" lvl="1" indent="-231769" defTabSz="609585" eaLnBrk="0" fontAlgn="base" hangingPunct="0">
              <a:spcBef>
                <a:spcPct val="0"/>
              </a:spcBef>
              <a:spcAft>
                <a:spcPct val="0"/>
              </a:spcAft>
              <a:buClr>
                <a:srgbClr val="5CC3B9"/>
              </a:buClr>
              <a:buFont typeface="Arial"/>
              <a:buChar char="•"/>
            </a:pPr>
            <a:r>
              <a:rPr lang="en-US" sz="1867" dirty="0">
                <a:solidFill>
                  <a:srgbClr val="FF6600"/>
                </a:solidFill>
                <a:latin typeface="Helvetica Neue"/>
                <a:ea typeface="ＭＳ Ｐゴシック" charset="0"/>
                <a:cs typeface="Helvetica Neue Light"/>
              </a:rPr>
              <a:t>Rate limiting</a:t>
            </a:r>
          </a:p>
          <a:p>
            <a:pPr marL="460363" lvl="1" indent="-231769" defTabSz="609585" eaLnBrk="0" fontAlgn="base" hangingPunct="0">
              <a:spcBef>
                <a:spcPct val="0"/>
              </a:spcBef>
              <a:spcAft>
                <a:spcPct val="0"/>
              </a:spcAft>
              <a:buClr>
                <a:srgbClr val="5CC3B9"/>
              </a:buClr>
              <a:buFont typeface="Arial"/>
              <a:buChar char="•"/>
            </a:pPr>
            <a:r>
              <a:rPr lang="en-US" sz="1867" dirty="0">
                <a:solidFill>
                  <a:srgbClr val="FF6600"/>
                </a:solidFill>
                <a:latin typeface="Helvetica Neue"/>
                <a:ea typeface="ＭＳ Ｐゴシック" charset="0"/>
                <a:cs typeface="Helvetica Neue Light"/>
              </a:rPr>
              <a:t>Security</a:t>
            </a:r>
          </a:p>
          <a:p>
            <a:pPr defTabSz="609585" eaLnBrk="0" fontAlgn="base" hangingPunct="0">
              <a:spcBef>
                <a:spcPct val="0"/>
              </a:spcBef>
              <a:spcAft>
                <a:spcPct val="0"/>
              </a:spcAft>
              <a:buClr>
                <a:srgbClr val="5CC3B9"/>
              </a:buClr>
            </a:pPr>
            <a:r>
              <a:rPr lang="en-US" sz="1867" b="1" dirty="0">
                <a:solidFill>
                  <a:srgbClr val="FF6600"/>
                </a:solidFill>
                <a:latin typeface="Helvetica Neue"/>
                <a:ea typeface="ＭＳ Ｐゴシック" charset="0"/>
                <a:cs typeface="Helvetica Neue Light"/>
              </a:rPr>
              <a:t>…an API Gateway</a:t>
            </a:r>
          </a:p>
          <a:p>
            <a:pPr defTabSz="609585" eaLnBrk="0" fontAlgn="base" hangingPunct="0">
              <a:spcBef>
                <a:spcPct val="0"/>
              </a:spcBef>
              <a:spcAft>
                <a:spcPct val="0"/>
              </a:spcAft>
              <a:buClr>
                <a:srgbClr val="5CC3B9"/>
              </a:buClr>
            </a:pPr>
            <a:endParaRPr lang="en-US" sz="1867" b="1" dirty="0">
              <a:solidFill>
                <a:prstClr val="black"/>
              </a:solidFill>
              <a:latin typeface="Helvetica Neue"/>
              <a:ea typeface="ＭＳ Ｐゴシック" charset="0"/>
              <a:cs typeface="Helvetica Neue Light"/>
            </a:endParaRPr>
          </a:p>
          <a:p>
            <a:pPr defTabSz="609585" eaLnBrk="0" fontAlgn="base" hangingPunct="0">
              <a:spcBef>
                <a:spcPct val="0"/>
              </a:spcBef>
              <a:spcAft>
                <a:spcPct val="0"/>
              </a:spcAft>
              <a:buClr>
                <a:srgbClr val="5CC3B9"/>
              </a:buClr>
            </a:pPr>
            <a:r>
              <a:rPr lang="en-US" sz="1867" b="1" dirty="0">
                <a:solidFill>
                  <a:prstClr val="black"/>
                </a:solidFill>
                <a:latin typeface="Helvetica Neue"/>
                <a:ea typeface="ＭＳ Ｐゴシック" charset="0"/>
                <a:cs typeface="Helvetica Neue Light"/>
              </a:rPr>
              <a:t>NOTE</a:t>
            </a:r>
            <a:r>
              <a:rPr lang="en-US" sz="1867" dirty="0">
                <a:solidFill>
                  <a:prstClr val="black"/>
                </a:solidFill>
                <a:latin typeface="Helvetica Neue"/>
                <a:ea typeface="ＭＳ Ｐゴシック" charset="0"/>
                <a:cs typeface="Helvetica Neue Light"/>
              </a:rPr>
              <a:t>:  Firewall could be internet-facing or between internal networks</a:t>
            </a:r>
          </a:p>
        </p:txBody>
      </p:sp>
      <p:cxnSp>
        <p:nvCxnSpPr>
          <p:cNvPr id="56" name="Straight Connector 55">
            <a:extLst>
              <a:ext uri="{FF2B5EF4-FFF2-40B4-BE49-F238E27FC236}">
                <a16:creationId xmlns:a16="http://schemas.microsoft.com/office/drawing/2014/main" id="{3F0EF6E3-63D1-6847-8AB3-A4C26C42AFB5}"/>
              </a:ext>
            </a:extLst>
          </p:cNvPr>
          <p:cNvCxnSpPr/>
          <p:nvPr/>
        </p:nvCxnSpPr>
        <p:spPr>
          <a:xfrm>
            <a:off x="3934867" y="1670611"/>
            <a:ext cx="4897" cy="4124741"/>
          </a:xfrm>
          <a:prstGeom prst="line">
            <a:avLst/>
          </a:prstGeom>
          <a:ln w="12700" cmpd="sng">
            <a:solidFill>
              <a:srgbClr val="808080"/>
            </a:solidFill>
            <a:prstDash val="dash"/>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DF68BE06-F19D-1D4D-AFFF-AF0C3D9BAC31}"/>
              </a:ext>
            </a:extLst>
          </p:cNvPr>
          <p:cNvSpPr txBox="1"/>
          <p:nvPr/>
        </p:nvSpPr>
        <p:spPr>
          <a:xfrm>
            <a:off x="3424643" y="5807970"/>
            <a:ext cx="1046184" cy="379656"/>
          </a:xfrm>
          <a:prstGeom prst="rect">
            <a:avLst/>
          </a:prstGeom>
          <a:noFill/>
        </p:spPr>
        <p:txBody>
          <a:bodyPr wrap="square" lIns="91440" tIns="45720" rIns="91440" bIns="45720">
            <a:spAutoFit/>
          </a:bodyPr>
          <a:lstStyle/>
          <a:p>
            <a:pPr defTabSz="609585" eaLnBrk="0" fontAlgn="base" hangingPunct="0">
              <a:spcBef>
                <a:spcPct val="0"/>
              </a:spcBef>
              <a:spcAft>
                <a:spcPct val="0"/>
              </a:spcAft>
              <a:defRPr/>
            </a:pPr>
            <a:r>
              <a:rPr lang="en-US" sz="1867" dirty="0">
                <a:solidFill>
                  <a:prstClr val="black"/>
                </a:solidFill>
                <a:latin typeface="Helvetica Neue"/>
                <a:ea typeface="ＭＳ Ｐゴシック" charset="0"/>
                <a:cs typeface="Helvetica Neue Light"/>
              </a:rPr>
              <a:t>Firewall</a:t>
            </a:r>
          </a:p>
        </p:txBody>
      </p:sp>
      <p:sp>
        <p:nvSpPr>
          <p:cNvPr id="58" name="Rounded Rectangle 57">
            <a:extLst>
              <a:ext uri="{FF2B5EF4-FFF2-40B4-BE49-F238E27FC236}">
                <a16:creationId xmlns:a16="http://schemas.microsoft.com/office/drawing/2014/main" id="{67F03CBE-F9E4-7149-92AE-EACDB75B39DA}"/>
              </a:ext>
            </a:extLst>
          </p:cNvPr>
          <p:cNvSpPr/>
          <p:nvPr/>
        </p:nvSpPr>
        <p:spPr>
          <a:xfrm>
            <a:off x="444687" y="1706292"/>
            <a:ext cx="2108591" cy="1438973"/>
          </a:xfrm>
          <a:prstGeom prst="roundRect">
            <a:avLst>
              <a:gd name="adj" fmla="val 10993"/>
            </a:avLst>
          </a:prstGeom>
          <a:noFill/>
          <a:ln>
            <a:solidFill>
              <a:srgbClr val="80808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609585" eaLnBrk="0" fontAlgn="base" hangingPunct="0">
              <a:spcBef>
                <a:spcPct val="0"/>
              </a:spcBef>
              <a:spcAft>
                <a:spcPct val="0"/>
              </a:spcAft>
            </a:pPr>
            <a:endParaRPr lang="en-US" sz="2400">
              <a:solidFill>
                <a:prstClr val="white"/>
              </a:solidFill>
              <a:latin typeface="Helvetica Neue"/>
              <a:cs typeface="Helvetica Neue Light"/>
            </a:endParaRPr>
          </a:p>
        </p:txBody>
      </p:sp>
      <p:cxnSp>
        <p:nvCxnSpPr>
          <p:cNvPr id="59" name="Straight Arrow Connector 58">
            <a:extLst>
              <a:ext uri="{FF2B5EF4-FFF2-40B4-BE49-F238E27FC236}">
                <a16:creationId xmlns:a16="http://schemas.microsoft.com/office/drawing/2014/main" id="{AD671271-D69F-B04F-A559-2F3B889F632E}"/>
              </a:ext>
            </a:extLst>
          </p:cNvPr>
          <p:cNvCxnSpPr>
            <a:stCxn id="58" idx="3"/>
            <a:endCxn id="62" idx="1"/>
          </p:cNvCxnSpPr>
          <p:nvPr/>
        </p:nvCxnSpPr>
        <p:spPr>
          <a:xfrm>
            <a:off x="2553277" y="2425779"/>
            <a:ext cx="945112" cy="193892"/>
          </a:xfrm>
          <a:prstGeom prst="straightConnector1">
            <a:avLst/>
          </a:prstGeom>
          <a:ln w="9525" cmpd="sng">
            <a:solidFill>
              <a:srgbClr val="808080"/>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6A138290-7AA9-BE4A-B171-9E0F868A4488}"/>
              </a:ext>
            </a:extLst>
          </p:cNvPr>
          <p:cNvCxnSpPr>
            <a:stCxn id="58" idx="3"/>
          </p:cNvCxnSpPr>
          <p:nvPr/>
        </p:nvCxnSpPr>
        <p:spPr>
          <a:xfrm>
            <a:off x="2553278" y="2425780"/>
            <a:ext cx="916537" cy="1536699"/>
          </a:xfrm>
          <a:prstGeom prst="straightConnector1">
            <a:avLst/>
          </a:prstGeom>
          <a:ln w="9525" cmpd="sng">
            <a:solidFill>
              <a:srgbClr val="808080"/>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61" name="Picture 2">
            <a:extLst>
              <a:ext uri="{FF2B5EF4-FFF2-40B4-BE49-F238E27FC236}">
                <a16:creationId xmlns:a16="http://schemas.microsoft.com/office/drawing/2014/main" id="{22EA4C9C-E06C-484D-9881-6FF5D6ACD7FA}"/>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962809" y="2101664"/>
            <a:ext cx="337343" cy="6921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2" name="Rounded Rectangle 61">
            <a:extLst>
              <a:ext uri="{FF2B5EF4-FFF2-40B4-BE49-F238E27FC236}">
                <a16:creationId xmlns:a16="http://schemas.microsoft.com/office/drawing/2014/main" id="{19A65E00-3A13-BA4C-A532-7F83CA42C137}"/>
              </a:ext>
            </a:extLst>
          </p:cNvPr>
          <p:cNvSpPr/>
          <p:nvPr/>
        </p:nvSpPr>
        <p:spPr>
          <a:xfrm>
            <a:off x="3498389" y="2419645"/>
            <a:ext cx="869951" cy="400051"/>
          </a:xfrm>
          <a:prstGeom prst="roundRect">
            <a:avLst/>
          </a:prstGeom>
          <a:solidFill>
            <a:srgbClr val="446DA7"/>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algn="ctr" defTabSz="609585" eaLnBrk="0" fontAlgn="base" hangingPunct="0">
              <a:spcBef>
                <a:spcPct val="0"/>
              </a:spcBef>
              <a:spcAft>
                <a:spcPct val="0"/>
              </a:spcAft>
              <a:defRPr/>
            </a:pPr>
            <a:r>
              <a:rPr lang="en-US" sz="2400" dirty="0">
                <a:solidFill>
                  <a:prstClr val="white"/>
                </a:solidFill>
                <a:latin typeface="Helvetica Neue Light"/>
                <a:cs typeface="Helvetica Neue Light"/>
              </a:rPr>
              <a:t>API</a:t>
            </a:r>
          </a:p>
        </p:txBody>
      </p:sp>
      <p:sp>
        <p:nvSpPr>
          <p:cNvPr id="63" name="Rounded Rectangle 62">
            <a:extLst>
              <a:ext uri="{FF2B5EF4-FFF2-40B4-BE49-F238E27FC236}">
                <a16:creationId xmlns:a16="http://schemas.microsoft.com/office/drawing/2014/main" id="{FEC92575-1D74-F743-9F3A-0AD62AC0E468}"/>
              </a:ext>
            </a:extLst>
          </p:cNvPr>
          <p:cNvSpPr/>
          <p:nvPr/>
        </p:nvSpPr>
        <p:spPr>
          <a:xfrm>
            <a:off x="3499182" y="3980157"/>
            <a:ext cx="868363" cy="400051"/>
          </a:xfrm>
          <a:prstGeom prst="roundRect">
            <a:avLst/>
          </a:prstGeom>
          <a:solidFill>
            <a:srgbClr val="446DA7"/>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algn="ctr" defTabSz="609585" eaLnBrk="0" fontAlgn="base" hangingPunct="0">
              <a:spcBef>
                <a:spcPct val="0"/>
              </a:spcBef>
              <a:spcAft>
                <a:spcPct val="0"/>
              </a:spcAft>
              <a:defRPr/>
            </a:pPr>
            <a:r>
              <a:rPr lang="en-US" sz="2400" dirty="0">
                <a:solidFill>
                  <a:prstClr val="white"/>
                </a:solidFill>
                <a:latin typeface="Helvetica Neue Light"/>
                <a:cs typeface="Helvetica Neue Light"/>
              </a:rPr>
              <a:t>API</a:t>
            </a:r>
          </a:p>
        </p:txBody>
      </p:sp>
      <p:cxnSp>
        <p:nvCxnSpPr>
          <p:cNvPr id="64" name="Straight Arrow Connector 63">
            <a:extLst>
              <a:ext uri="{FF2B5EF4-FFF2-40B4-BE49-F238E27FC236}">
                <a16:creationId xmlns:a16="http://schemas.microsoft.com/office/drawing/2014/main" id="{7A86373E-0E88-E345-AB55-3651D9950A2E}"/>
              </a:ext>
            </a:extLst>
          </p:cNvPr>
          <p:cNvCxnSpPr>
            <a:stCxn id="62" idx="3"/>
          </p:cNvCxnSpPr>
          <p:nvPr/>
        </p:nvCxnSpPr>
        <p:spPr>
          <a:xfrm flipV="1">
            <a:off x="4368339" y="1961770"/>
            <a:ext cx="594739" cy="657903"/>
          </a:xfrm>
          <a:prstGeom prst="straightConnector1">
            <a:avLst/>
          </a:prstGeom>
          <a:ln w="9525" cmpd="sng">
            <a:solidFill>
              <a:srgbClr val="80808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3F72D6C6-C766-354F-B261-D6C744D44DCB}"/>
              </a:ext>
            </a:extLst>
          </p:cNvPr>
          <p:cNvCxnSpPr>
            <a:stCxn id="40" idx="1"/>
          </p:cNvCxnSpPr>
          <p:nvPr/>
        </p:nvCxnSpPr>
        <p:spPr>
          <a:xfrm flipH="1" flipV="1">
            <a:off x="4382390" y="4210600"/>
            <a:ext cx="648331" cy="26581"/>
          </a:xfrm>
          <a:prstGeom prst="straightConnector1">
            <a:avLst/>
          </a:prstGeom>
          <a:ln w="9525" cmpd="sng">
            <a:solidFill>
              <a:srgbClr val="80808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6" name="Rounded Rectangle 65">
            <a:extLst>
              <a:ext uri="{FF2B5EF4-FFF2-40B4-BE49-F238E27FC236}">
                <a16:creationId xmlns:a16="http://schemas.microsoft.com/office/drawing/2014/main" id="{A7A74560-BB2E-7648-9D39-2F4D5C5D6744}"/>
              </a:ext>
            </a:extLst>
          </p:cNvPr>
          <p:cNvSpPr/>
          <p:nvPr/>
        </p:nvSpPr>
        <p:spPr>
          <a:xfrm>
            <a:off x="3236452" y="1991022"/>
            <a:ext cx="1393825" cy="3413900"/>
          </a:xfrm>
          <a:prstGeom prst="roundRect">
            <a:avLst/>
          </a:prstGeom>
          <a:noFill/>
          <a:ln w="19050" cmpd="sng">
            <a:solidFill>
              <a:schemeClr val="accent2">
                <a:lumMod val="40000"/>
                <a:lumOff val="6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algn="ctr" defTabSz="609585" eaLnBrk="0" fontAlgn="base" hangingPunct="0">
              <a:spcBef>
                <a:spcPct val="0"/>
              </a:spcBef>
              <a:spcAft>
                <a:spcPct val="0"/>
              </a:spcAft>
              <a:defRPr/>
            </a:pPr>
            <a:endParaRPr lang="en-US" sz="2400">
              <a:solidFill>
                <a:prstClr val="white"/>
              </a:solidFill>
              <a:latin typeface="Helvetica Neue Light"/>
              <a:cs typeface="Helvetica Neue Light"/>
            </a:endParaRPr>
          </a:p>
        </p:txBody>
      </p:sp>
      <p:grpSp>
        <p:nvGrpSpPr>
          <p:cNvPr id="67" name="Group 87">
            <a:extLst>
              <a:ext uri="{FF2B5EF4-FFF2-40B4-BE49-F238E27FC236}">
                <a16:creationId xmlns:a16="http://schemas.microsoft.com/office/drawing/2014/main" id="{EEBDBE69-8266-D840-8E9E-2978D9B2A0AC}"/>
              </a:ext>
            </a:extLst>
          </p:cNvPr>
          <p:cNvGrpSpPr>
            <a:grpSpLocks/>
          </p:cNvGrpSpPr>
          <p:nvPr/>
        </p:nvGrpSpPr>
        <p:grpSpPr bwMode="auto">
          <a:xfrm>
            <a:off x="807343" y="2166609"/>
            <a:ext cx="975408" cy="541706"/>
            <a:chOff x="8358822" y="841954"/>
            <a:chExt cx="679339" cy="462668"/>
          </a:xfrm>
        </p:grpSpPr>
        <p:sp>
          <p:nvSpPr>
            <p:cNvPr id="68" name="Rounded Rectangle 67">
              <a:extLst>
                <a:ext uri="{FF2B5EF4-FFF2-40B4-BE49-F238E27FC236}">
                  <a16:creationId xmlns:a16="http://schemas.microsoft.com/office/drawing/2014/main" id="{A957EA12-5A13-3940-89B4-27087874712E}"/>
                </a:ext>
              </a:extLst>
            </p:cNvPr>
            <p:cNvSpPr/>
            <p:nvPr/>
          </p:nvSpPr>
          <p:spPr>
            <a:xfrm>
              <a:off x="8358822" y="841954"/>
              <a:ext cx="679339" cy="462668"/>
            </a:xfrm>
            <a:prstGeom prst="roundRect">
              <a:avLst/>
            </a:prstGeom>
            <a:noFill/>
            <a:ln w="12700" cmpd="sng">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eaLnBrk="0" fontAlgn="base" hangingPunct="0">
                <a:spcBef>
                  <a:spcPct val="0"/>
                </a:spcBef>
                <a:spcAft>
                  <a:spcPct val="0"/>
                </a:spcAft>
                <a:defRPr/>
              </a:pPr>
              <a:endParaRPr lang="en-US" sz="2400">
                <a:solidFill>
                  <a:prstClr val="white"/>
                </a:solidFill>
                <a:latin typeface="Helvetica Neue"/>
              </a:endParaRPr>
            </a:p>
          </p:txBody>
        </p:sp>
        <p:sp>
          <p:nvSpPr>
            <p:cNvPr id="69" name="TextBox 89">
              <a:extLst>
                <a:ext uri="{FF2B5EF4-FFF2-40B4-BE49-F238E27FC236}">
                  <a16:creationId xmlns:a16="http://schemas.microsoft.com/office/drawing/2014/main" id="{63087024-3946-6B45-AD24-6662E97F09D3}"/>
                </a:ext>
              </a:extLst>
            </p:cNvPr>
            <p:cNvSpPr txBox="1">
              <a:spLocks noChangeArrowheads="1"/>
            </p:cNvSpPr>
            <p:nvPr/>
          </p:nvSpPr>
          <p:spPr bwMode="auto">
            <a:xfrm>
              <a:off x="8388359" y="901019"/>
              <a:ext cx="649802" cy="324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09585" eaLnBrk="0" fontAlgn="base" hangingPunct="0">
                <a:spcBef>
                  <a:spcPct val="0"/>
                </a:spcBef>
                <a:spcAft>
                  <a:spcPct val="0"/>
                </a:spcAft>
              </a:pPr>
              <a:r>
                <a:rPr lang="en-US" sz="1867" dirty="0">
                  <a:solidFill>
                    <a:prstClr val="black"/>
                  </a:solidFill>
                  <a:latin typeface="Helvetica Neue"/>
                </a:rPr>
                <a:t>www</a:t>
              </a:r>
            </a:p>
          </p:txBody>
        </p:sp>
      </p:grpSp>
      <p:sp>
        <p:nvSpPr>
          <p:cNvPr id="70" name="Rounded Rectangle 69">
            <a:extLst>
              <a:ext uri="{FF2B5EF4-FFF2-40B4-BE49-F238E27FC236}">
                <a16:creationId xmlns:a16="http://schemas.microsoft.com/office/drawing/2014/main" id="{DF084DF9-E8D4-E143-B02F-1134C8E42601}"/>
              </a:ext>
            </a:extLst>
          </p:cNvPr>
          <p:cNvSpPr/>
          <p:nvPr/>
        </p:nvSpPr>
        <p:spPr>
          <a:xfrm>
            <a:off x="2664920" y="678797"/>
            <a:ext cx="3229375" cy="795055"/>
          </a:xfrm>
          <a:prstGeom prst="round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algn="ctr" defTabSz="609585" eaLnBrk="0" fontAlgn="base" hangingPunct="0">
              <a:spcBef>
                <a:spcPct val="0"/>
              </a:spcBef>
              <a:spcAft>
                <a:spcPct val="0"/>
              </a:spcAft>
              <a:defRPr/>
            </a:pPr>
            <a:r>
              <a:rPr lang="en-US" sz="1867" dirty="0">
                <a:solidFill>
                  <a:prstClr val="white"/>
                </a:solidFill>
                <a:latin typeface="Helvetica Neue Light"/>
                <a:cs typeface="Helvetica Neue Light"/>
              </a:rPr>
              <a:t>API Gateway</a:t>
            </a:r>
          </a:p>
          <a:p>
            <a:pPr algn="ctr" defTabSz="609585" eaLnBrk="0" fontAlgn="base" hangingPunct="0">
              <a:spcBef>
                <a:spcPct val="0"/>
              </a:spcBef>
              <a:spcAft>
                <a:spcPct val="0"/>
              </a:spcAft>
              <a:defRPr/>
            </a:pPr>
            <a:r>
              <a:rPr lang="en-US" sz="1867" dirty="0">
                <a:solidFill>
                  <a:prstClr val="white"/>
                </a:solidFill>
                <a:latin typeface="Helvetica Neue Light"/>
                <a:cs typeface="Helvetica Neue Light"/>
              </a:rPr>
              <a:t>(rate limiting, security)</a:t>
            </a:r>
          </a:p>
        </p:txBody>
      </p:sp>
      <p:cxnSp>
        <p:nvCxnSpPr>
          <p:cNvPr id="71" name="Straight Arrow Connector 70">
            <a:extLst>
              <a:ext uri="{FF2B5EF4-FFF2-40B4-BE49-F238E27FC236}">
                <a16:creationId xmlns:a16="http://schemas.microsoft.com/office/drawing/2014/main" id="{EF264D9D-CAC7-CE4E-B5EF-6B923BC049B7}"/>
              </a:ext>
            </a:extLst>
          </p:cNvPr>
          <p:cNvCxnSpPr/>
          <p:nvPr/>
        </p:nvCxnSpPr>
        <p:spPr>
          <a:xfrm flipH="1">
            <a:off x="4151080" y="1489181"/>
            <a:ext cx="1501" cy="489744"/>
          </a:xfrm>
          <a:prstGeom prst="straightConnector1">
            <a:avLst/>
          </a:prstGeom>
          <a:ln w="9525">
            <a:solidFill>
              <a:schemeClr val="accent2">
                <a:lumMod val="40000"/>
                <a:lumOff val="60000"/>
              </a:schemeClr>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2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a:xfrm>
            <a:off x="1706618" y="4773"/>
            <a:ext cx="11458575" cy="480060"/>
          </a:xfrm>
        </p:spPr>
        <p:txBody>
          <a:bodyPr/>
          <a:lstStyle/>
          <a:p>
            <a:r>
              <a:rPr lang="en-US" dirty="0"/>
              <a:t>Section 4.1.1.1 – Understand when to use API Connect</a:t>
            </a:r>
          </a:p>
        </p:txBody>
      </p:sp>
      <p:sp>
        <p:nvSpPr>
          <p:cNvPr id="30" name="Title 1">
            <a:extLst>
              <a:ext uri="{FF2B5EF4-FFF2-40B4-BE49-F238E27FC236}">
                <a16:creationId xmlns:a16="http://schemas.microsoft.com/office/drawing/2014/main" id="{D0573534-0A30-C14E-A2DD-4132750111EE}"/>
              </a:ext>
            </a:extLst>
          </p:cNvPr>
          <p:cNvSpPr txBox="1">
            <a:spLocks/>
          </p:cNvSpPr>
          <p:nvPr/>
        </p:nvSpPr>
        <p:spPr bwMode="auto">
          <a:xfrm>
            <a:off x="304800" y="767061"/>
            <a:ext cx="11582400" cy="4800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algn="l" rtl="0" eaLnBrk="1" fontAlgn="base" hangingPunct="1">
              <a:spcBef>
                <a:spcPct val="0"/>
              </a:spcBef>
              <a:spcAft>
                <a:spcPct val="0"/>
              </a:spcAft>
              <a:defRPr sz="2200" b="1" kern="1200">
                <a:solidFill>
                  <a:schemeClr val="tx1"/>
                </a:solidFill>
                <a:latin typeface="IBM Plex Sans" panose="020B0503050203000203" pitchFamily="34" charset="0"/>
                <a:ea typeface="MS PGothic" panose="020B0600070205080204" pitchFamily="34" charset="-128"/>
                <a:cs typeface="+mj-cs"/>
              </a:defRPr>
            </a:lvl1pPr>
            <a:lvl2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4572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9pPr>
          </a:lstStyle>
          <a:p>
            <a:r>
              <a:rPr lang="en-US" dirty="0">
                <a:latin typeface="Helvetica Neue" panose="02000503000000020004" pitchFamily="2" charset="0"/>
                <a:ea typeface="Helvetica Neue" panose="02000503000000020004" pitchFamily="2" charset="0"/>
                <a:cs typeface="Helvetica Neue" panose="02000503000000020004" pitchFamily="2" charset="0"/>
              </a:rPr>
              <a:t>What is IBM API Connect?</a:t>
            </a:r>
            <a:endParaRPr lang="en-CA"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2" name="Picture 31">
            <a:extLst>
              <a:ext uri="{FF2B5EF4-FFF2-40B4-BE49-F238E27FC236}">
                <a16:creationId xmlns:a16="http://schemas.microsoft.com/office/drawing/2014/main" id="{45A6998F-3C11-9546-9832-F99366F23A1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644538" y="1218218"/>
            <a:ext cx="1126647" cy="1126647"/>
          </a:xfrm>
          <a:prstGeom prst="rect">
            <a:avLst/>
          </a:prstGeom>
        </p:spPr>
      </p:pic>
      <p:pic>
        <p:nvPicPr>
          <p:cNvPr id="33" name="Picture 32">
            <a:extLst>
              <a:ext uri="{FF2B5EF4-FFF2-40B4-BE49-F238E27FC236}">
                <a16:creationId xmlns:a16="http://schemas.microsoft.com/office/drawing/2014/main" id="{BA0A780C-301A-3E41-AFC3-3B21F4B84E3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44539" y="3000931"/>
            <a:ext cx="1126647" cy="1126647"/>
          </a:xfrm>
          <a:prstGeom prst="rect">
            <a:avLst/>
          </a:prstGeom>
        </p:spPr>
      </p:pic>
      <p:pic>
        <p:nvPicPr>
          <p:cNvPr id="34" name="Picture 33">
            <a:extLst>
              <a:ext uri="{FF2B5EF4-FFF2-40B4-BE49-F238E27FC236}">
                <a16:creationId xmlns:a16="http://schemas.microsoft.com/office/drawing/2014/main" id="{E8AAA7F2-2F8E-B04F-9206-8414D3AF03C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44538" y="4834073"/>
            <a:ext cx="1126647" cy="1126647"/>
          </a:xfrm>
          <a:prstGeom prst="rect">
            <a:avLst/>
          </a:prstGeom>
        </p:spPr>
      </p:pic>
      <p:sp>
        <p:nvSpPr>
          <p:cNvPr id="35" name="Content Placeholder 2">
            <a:extLst>
              <a:ext uri="{FF2B5EF4-FFF2-40B4-BE49-F238E27FC236}">
                <a16:creationId xmlns:a16="http://schemas.microsoft.com/office/drawing/2014/main" id="{074B3E12-269F-C245-A6E5-4D82439E1B5D}"/>
              </a:ext>
            </a:extLst>
          </p:cNvPr>
          <p:cNvSpPr txBox="1">
            <a:spLocks/>
          </p:cNvSpPr>
          <p:nvPr/>
        </p:nvSpPr>
        <p:spPr bwMode="auto">
          <a:xfrm>
            <a:off x="6771187" y="1218217"/>
            <a:ext cx="5339733" cy="150477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180975" indent="-180975" algn="l" defTabSz="457200" rtl="0" eaLnBrk="0" fontAlgn="base" hangingPunct="0">
              <a:spcBef>
                <a:spcPts val="600"/>
              </a:spcBef>
              <a:spcAft>
                <a:spcPct val="0"/>
              </a:spcAft>
              <a:buClr>
                <a:schemeClr val="accent1"/>
              </a:buClr>
              <a:buFont typeface="Arial" charset="0"/>
              <a:buChar char="•"/>
              <a:defRPr sz="2000" kern="1200">
                <a:solidFill>
                  <a:schemeClr val="tx2"/>
                </a:solidFill>
                <a:latin typeface="Helvetica Neue Light"/>
                <a:ea typeface="ＭＳ Ｐゴシック" charset="0"/>
                <a:cs typeface="Helvetica Neue Light"/>
              </a:defRPr>
            </a:lvl1pPr>
            <a:lvl2pPr marL="420688" indent="-180975" algn="l" defTabSz="457200" rtl="0" eaLnBrk="0" fontAlgn="base" hangingPunct="0">
              <a:spcBef>
                <a:spcPts val="600"/>
              </a:spcBef>
              <a:spcAft>
                <a:spcPct val="0"/>
              </a:spcAft>
              <a:buFont typeface="Wingdings" charset="2"/>
              <a:buChar char="§"/>
              <a:defRPr sz="1800" kern="1200">
                <a:solidFill>
                  <a:schemeClr val="tx2"/>
                </a:solidFill>
                <a:latin typeface="Helvetica Neue Light"/>
                <a:ea typeface="ＭＳ Ｐゴシック" charset="0"/>
                <a:cs typeface="Helvetica Neue Light"/>
              </a:defRPr>
            </a:lvl2pPr>
            <a:lvl3pPr marL="593725" indent="-173038" algn="l" defTabSz="457200" rtl="0" eaLnBrk="0" fontAlgn="base" hangingPunct="0">
              <a:spcBef>
                <a:spcPts val="600"/>
              </a:spcBef>
              <a:spcAft>
                <a:spcPct val="0"/>
              </a:spcAft>
              <a:buFont typeface="Arial" charset="0"/>
              <a:buChar char="•"/>
              <a:defRPr sz="1600" kern="1200">
                <a:solidFill>
                  <a:schemeClr val="accent2"/>
                </a:solidFill>
                <a:latin typeface="Helvetica Neue Light"/>
                <a:ea typeface="ＭＳ Ｐゴシック" charset="0"/>
                <a:cs typeface="Helvetica Neue Light"/>
              </a:defRPr>
            </a:lvl3pPr>
            <a:lvl4pPr marL="893763" indent="-300038"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4pPr>
            <a:lvl5pPr marL="1074738" indent="-180975"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0"/>
              </a:spcAft>
              <a:buClr>
                <a:srgbClr val="2776C3"/>
              </a:buClr>
              <a:buNone/>
              <a:defRPr/>
            </a:pPr>
            <a:r>
              <a:rPr lang="en-US" sz="2133"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Create</a:t>
            </a:r>
          </a:p>
          <a:p>
            <a:pPr marL="0" indent="0">
              <a:spcAft>
                <a:spcPts val="0"/>
              </a:spcAft>
              <a:buClr>
                <a:srgbClr val="2776C3"/>
              </a:buClr>
              <a:buNone/>
              <a:defRPr/>
            </a:pPr>
            <a:r>
              <a:rPr lang="en-US" sz="2133"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Automatically create and test APIs to expose data, microservices, enterprise applications and SaaS services.</a:t>
            </a:r>
          </a:p>
        </p:txBody>
      </p:sp>
      <p:sp>
        <p:nvSpPr>
          <p:cNvPr id="36" name="Content Placeholder 2">
            <a:extLst>
              <a:ext uri="{FF2B5EF4-FFF2-40B4-BE49-F238E27FC236}">
                <a16:creationId xmlns:a16="http://schemas.microsoft.com/office/drawing/2014/main" id="{7D2D2101-B073-A048-A1C0-1A5F39002D46}"/>
              </a:ext>
            </a:extLst>
          </p:cNvPr>
          <p:cNvSpPr txBox="1">
            <a:spLocks/>
          </p:cNvSpPr>
          <p:nvPr/>
        </p:nvSpPr>
        <p:spPr bwMode="auto">
          <a:xfrm>
            <a:off x="6771184" y="3000932"/>
            <a:ext cx="5420817" cy="151674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180975" indent="-180975" algn="l" defTabSz="457200" rtl="0" eaLnBrk="0" fontAlgn="base" hangingPunct="0">
              <a:spcBef>
                <a:spcPts val="600"/>
              </a:spcBef>
              <a:spcAft>
                <a:spcPct val="0"/>
              </a:spcAft>
              <a:buClr>
                <a:schemeClr val="accent1"/>
              </a:buClr>
              <a:buFont typeface="Arial" charset="0"/>
              <a:buChar char="•"/>
              <a:defRPr sz="2000" kern="1200">
                <a:solidFill>
                  <a:schemeClr val="tx2"/>
                </a:solidFill>
                <a:latin typeface="Helvetica Neue Light"/>
                <a:ea typeface="ＭＳ Ｐゴシック" charset="0"/>
                <a:cs typeface="Helvetica Neue Light"/>
              </a:defRPr>
            </a:lvl1pPr>
            <a:lvl2pPr marL="420688" indent="-180975" algn="l" defTabSz="457200" rtl="0" eaLnBrk="0" fontAlgn="base" hangingPunct="0">
              <a:spcBef>
                <a:spcPts val="600"/>
              </a:spcBef>
              <a:spcAft>
                <a:spcPct val="0"/>
              </a:spcAft>
              <a:buFont typeface="Wingdings" charset="2"/>
              <a:buChar char="§"/>
              <a:defRPr sz="1800" kern="1200">
                <a:solidFill>
                  <a:schemeClr val="tx2"/>
                </a:solidFill>
                <a:latin typeface="Helvetica Neue Light"/>
                <a:ea typeface="ＭＳ Ｐゴシック" charset="0"/>
                <a:cs typeface="Helvetica Neue Light"/>
              </a:defRPr>
            </a:lvl2pPr>
            <a:lvl3pPr marL="593725" indent="-173038" algn="l" defTabSz="457200" rtl="0" eaLnBrk="0" fontAlgn="base" hangingPunct="0">
              <a:spcBef>
                <a:spcPts val="600"/>
              </a:spcBef>
              <a:spcAft>
                <a:spcPct val="0"/>
              </a:spcAft>
              <a:buFont typeface="Arial" charset="0"/>
              <a:buChar char="•"/>
              <a:defRPr sz="1600" kern="1200">
                <a:solidFill>
                  <a:schemeClr val="accent2"/>
                </a:solidFill>
                <a:latin typeface="Helvetica Neue Light"/>
                <a:ea typeface="ＭＳ Ｐゴシック" charset="0"/>
                <a:cs typeface="Helvetica Neue Light"/>
              </a:defRPr>
            </a:lvl3pPr>
            <a:lvl4pPr marL="893763" indent="-300038"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4pPr>
            <a:lvl5pPr marL="1074738" indent="-180975"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0"/>
              </a:spcAft>
              <a:buClr>
                <a:srgbClr val="2776C3"/>
              </a:buClr>
              <a:buNone/>
              <a:defRPr/>
            </a:pPr>
            <a:r>
              <a:rPr lang="en-US" sz="2133"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Secure</a:t>
            </a:r>
          </a:p>
          <a:p>
            <a:pPr marL="0" indent="0">
              <a:spcAft>
                <a:spcPts val="0"/>
              </a:spcAft>
              <a:buClr>
                <a:srgbClr val="2776C3"/>
              </a:buClr>
              <a:buNone/>
              <a:defRPr/>
            </a:pPr>
            <a:r>
              <a:rPr lang="en-US" sz="2133"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Easily apply built-in and extensible policies to secure, control and mediate the delivery of APIs with unmatched scale.</a:t>
            </a:r>
          </a:p>
        </p:txBody>
      </p:sp>
      <p:sp>
        <p:nvSpPr>
          <p:cNvPr id="37" name="Content Placeholder 2">
            <a:extLst>
              <a:ext uri="{FF2B5EF4-FFF2-40B4-BE49-F238E27FC236}">
                <a16:creationId xmlns:a16="http://schemas.microsoft.com/office/drawing/2014/main" id="{C8AE3A4F-4E65-7948-8626-A5EA942A919D}"/>
              </a:ext>
            </a:extLst>
          </p:cNvPr>
          <p:cNvSpPr txBox="1">
            <a:spLocks/>
          </p:cNvSpPr>
          <p:nvPr/>
        </p:nvSpPr>
        <p:spPr bwMode="auto">
          <a:xfrm>
            <a:off x="6771184" y="4834072"/>
            <a:ext cx="5420817" cy="154845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180975" indent="-180975" algn="l" defTabSz="457200" rtl="0" eaLnBrk="0" fontAlgn="base" hangingPunct="0">
              <a:spcBef>
                <a:spcPts val="600"/>
              </a:spcBef>
              <a:spcAft>
                <a:spcPct val="0"/>
              </a:spcAft>
              <a:buClr>
                <a:schemeClr val="accent1"/>
              </a:buClr>
              <a:buFont typeface="Arial" charset="0"/>
              <a:buChar char="•"/>
              <a:defRPr sz="2000" kern="1200">
                <a:solidFill>
                  <a:schemeClr val="tx2"/>
                </a:solidFill>
                <a:latin typeface="Helvetica Neue Light"/>
                <a:ea typeface="ＭＳ Ｐゴシック" charset="0"/>
                <a:cs typeface="Helvetica Neue Light"/>
              </a:defRPr>
            </a:lvl1pPr>
            <a:lvl2pPr marL="420688" indent="-180975" algn="l" defTabSz="457200" rtl="0" eaLnBrk="0" fontAlgn="base" hangingPunct="0">
              <a:spcBef>
                <a:spcPts val="600"/>
              </a:spcBef>
              <a:spcAft>
                <a:spcPct val="0"/>
              </a:spcAft>
              <a:buFont typeface="Wingdings" charset="2"/>
              <a:buChar char="§"/>
              <a:defRPr sz="1800" kern="1200">
                <a:solidFill>
                  <a:schemeClr val="tx2"/>
                </a:solidFill>
                <a:latin typeface="Helvetica Neue Light"/>
                <a:ea typeface="ＭＳ Ｐゴシック" charset="0"/>
                <a:cs typeface="Helvetica Neue Light"/>
              </a:defRPr>
            </a:lvl2pPr>
            <a:lvl3pPr marL="593725" indent="-173038" algn="l" defTabSz="457200" rtl="0" eaLnBrk="0" fontAlgn="base" hangingPunct="0">
              <a:spcBef>
                <a:spcPts val="600"/>
              </a:spcBef>
              <a:spcAft>
                <a:spcPct val="0"/>
              </a:spcAft>
              <a:buFont typeface="Arial" charset="0"/>
              <a:buChar char="•"/>
              <a:defRPr sz="1600" kern="1200">
                <a:solidFill>
                  <a:schemeClr val="accent2"/>
                </a:solidFill>
                <a:latin typeface="Helvetica Neue Light"/>
                <a:ea typeface="ＭＳ Ｐゴシック" charset="0"/>
                <a:cs typeface="Helvetica Neue Light"/>
              </a:defRPr>
            </a:lvl3pPr>
            <a:lvl4pPr marL="893763" indent="-300038"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4pPr>
            <a:lvl5pPr marL="1074738" indent="-180975"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0"/>
              </a:spcAft>
              <a:buClr>
                <a:srgbClr val="2776C3"/>
              </a:buClr>
              <a:buNone/>
              <a:defRPr/>
            </a:pPr>
            <a:r>
              <a:rPr lang="en-US" sz="2133"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Manage</a:t>
            </a:r>
            <a:endParaRPr lang="en-US" sz="2133"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spcAft>
                <a:spcPts val="0"/>
              </a:spcAft>
              <a:buClr>
                <a:srgbClr val="2776C3"/>
              </a:buClr>
              <a:buNone/>
              <a:defRPr/>
            </a:pPr>
            <a:r>
              <a:rPr lang="en-US" sz="2133"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Rapidly publish, lifecycle govern, socialize, analyze, monitor and monetize APIs with built-in capabilities.</a:t>
            </a:r>
          </a:p>
        </p:txBody>
      </p:sp>
      <p:pic>
        <p:nvPicPr>
          <p:cNvPr id="38" name="Picture 37">
            <a:extLst>
              <a:ext uri="{FF2B5EF4-FFF2-40B4-BE49-F238E27FC236}">
                <a16:creationId xmlns:a16="http://schemas.microsoft.com/office/drawing/2014/main" id="{CBF2EFFE-024D-7B4F-B4F9-51DF6651F2C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92612" y="1718793"/>
            <a:ext cx="1511989" cy="1821673"/>
          </a:xfrm>
          <a:prstGeom prst="rect">
            <a:avLst/>
          </a:prstGeom>
        </p:spPr>
      </p:pic>
      <p:sp>
        <p:nvSpPr>
          <p:cNvPr id="40" name="Content Placeholder 2">
            <a:extLst>
              <a:ext uri="{FF2B5EF4-FFF2-40B4-BE49-F238E27FC236}">
                <a16:creationId xmlns:a16="http://schemas.microsoft.com/office/drawing/2014/main" id="{09050341-E6A9-B44F-8136-5FA169629542}"/>
              </a:ext>
            </a:extLst>
          </p:cNvPr>
          <p:cNvSpPr txBox="1">
            <a:spLocks/>
          </p:cNvSpPr>
          <p:nvPr/>
        </p:nvSpPr>
        <p:spPr bwMode="auto">
          <a:xfrm>
            <a:off x="223720" y="3768177"/>
            <a:ext cx="5228032" cy="201204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180975" indent="-180975" algn="l" defTabSz="457200" rtl="0" eaLnBrk="0" fontAlgn="base" hangingPunct="0">
              <a:spcBef>
                <a:spcPts val="600"/>
              </a:spcBef>
              <a:spcAft>
                <a:spcPct val="0"/>
              </a:spcAft>
              <a:buClr>
                <a:schemeClr val="accent1"/>
              </a:buClr>
              <a:buFont typeface="Arial" charset="0"/>
              <a:buChar char="•"/>
              <a:defRPr sz="2000" kern="1200">
                <a:solidFill>
                  <a:schemeClr val="tx2"/>
                </a:solidFill>
                <a:latin typeface="Helvetica Neue Light"/>
                <a:ea typeface="ＭＳ Ｐゴシック" charset="0"/>
                <a:cs typeface="Helvetica Neue Light"/>
              </a:defRPr>
            </a:lvl1pPr>
            <a:lvl2pPr marL="420688" indent="-180975" algn="l" defTabSz="457200" rtl="0" eaLnBrk="0" fontAlgn="base" hangingPunct="0">
              <a:spcBef>
                <a:spcPts val="600"/>
              </a:spcBef>
              <a:spcAft>
                <a:spcPct val="0"/>
              </a:spcAft>
              <a:buFont typeface="Wingdings" charset="2"/>
              <a:buChar char="§"/>
              <a:defRPr sz="1800" kern="1200">
                <a:solidFill>
                  <a:schemeClr val="tx2"/>
                </a:solidFill>
                <a:latin typeface="Helvetica Neue Light"/>
                <a:ea typeface="ＭＳ Ｐゴシック" charset="0"/>
                <a:cs typeface="Helvetica Neue Light"/>
              </a:defRPr>
            </a:lvl2pPr>
            <a:lvl3pPr marL="593725" indent="-173038" algn="l" defTabSz="457200" rtl="0" eaLnBrk="0" fontAlgn="base" hangingPunct="0">
              <a:spcBef>
                <a:spcPts val="600"/>
              </a:spcBef>
              <a:spcAft>
                <a:spcPct val="0"/>
              </a:spcAft>
              <a:buFont typeface="Arial" charset="0"/>
              <a:buChar char="•"/>
              <a:defRPr sz="1600" kern="1200">
                <a:solidFill>
                  <a:schemeClr val="accent2"/>
                </a:solidFill>
                <a:latin typeface="Helvetica Neue Light"/>
                <a:ea typeface="ＭＳ Ｐゴシック" charset="0"/>
                <a:cs typeface="Helvetica Neue Light"/>
              </a:defRPr>
            </a:lvl3pPr>
            <a:lvl4pPr marL="893763" indent="-300038"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4pPr>
            <a:lvl5pPr marL="1074738" indent="-180975"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spcAft>
                <a:spcPts val="0"/>
              </a:spcAft>
              <a:buClr>
                <a:srgbClr val="2776C3"/>
              </a:buClr>
              <a:buNone/>
              <a:defRPr/>
            </a:pPr>
            <a:r>
              <a:rPr lang="en-US" sz="2133"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The Scalable Multi-Cloud API Platform</a:t>
            </a:r>
          </a:p>
          <a:p>
            <a:pPr marL="0" indent="0" algn="ctr">
              <a:spcBef>
                <a:spcPts val="0"/>
              </a:spcBef>
              <a:spcAft>
                <a:spcPts val="0"/>
              </a:spcAft>
              <a:buClr>
                <a:srgbClr val="2776C3"/>
              </a:buClr>
              <a:buNone/>
              <a:defRPr/>
            </a:pPr>
            <a:endParaRPr lang="en-US" sz="2133"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gn="ctr">
              <a:spcBef>
                <a:spcPts val="0"/>
              </a:spcBef>
              <a:spcAft>
                <a:spcPts val="0"/>
              </a:spcAft>
              <a:buClr>
                <a:srgbClr val="2776C3"/>
              </a:buClr>
              <a:buNone/>
              <a:defRPr/>
            </a:pPr>
            <a:r>
              <a:rPr lang="en-US" sz="2133"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 complete, modern and intuitive API lifecycle platform to create, securely expose and manage APIs across clouds to power digital applications</a:t>
            </a:r>
          </a:p>
        </p:txBody>
      </p:sp>
      <p:sp>
        <p:nvSpPr>
          <p:cNvPr id="3" name="Rectangle 2">
            <a:extLst>
              <a:ext uri="{FF2B5EF4-FFF2-40B4-BE49-F238E27FC236}">
                <a16:creationId xmlns:a16="http://schemas.microsoft.com/office/drawing/2014/main" id="{B2CB2C42-E9DB-0646-BE7B-F1B8415702A5}"/>
              </a:ext>
            </a:extLst>
          </p:cNvPr>
          <p:cNvSpPr/>
          <p:nvPr/>
        </p:nvSpPr>
        <p:spPr>
          <a:xfrm>
            <a:off x="2045616" y="6477855"/>
            <a:ext cx="7890236" cy="307777"/>
          </a:xfrm>
          <a:prstGeom prst="rect">
            <a:avLst/>
          </a:prstGeom>
        </p:spPr>
        <p:txBody>
          <a:bodyPr wrap="square">
            <a:spAutoFit/>
          </a:bodyPr>
          <a:lstStyle/>
          <a:p>
            <a:pPr algn="ctr"/>
            <a:r>
              <a:rPr lang="en-US" sz="1400" dirty="0">
                <a:hlinkClick r:id="rId6"/>
              </a:rPr>
              <a:t>https://cloud.ibm.com/docs/apiconnect?topic=apiconnect-getting-started</a:t>
            </a:r>
            <a:endParaRPr lang="en-US" sz="1400" dirty="0"/>
          </a:p>
        </p:txBody>
      </p:sp>
    </p:spTree>
    <p:extLst>
      <p:ext uri="{BB962C8B-B14F-4D97-AF65-F5344CB8AC3E}">
        <p14:creationId xmlns:p14="http://schemas.microsoft.com/office/powerpoint/2010/main" val="2365404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8610600" cy="533400"/>
          </a:xfrm>
        </p:spPr>
        <p:txBody>
          <a:bodyPr/>
          <a:lstStyle/>
          <a:p>
            <a:r>
              <a:rPr lang="en-US" dirty="0"/>
              <a:t>IBM API Connect</a:t>
            </a:r>
          </a:p>
        </p:txBody>
      </p:sp>
      <p:pic>
        <p:nvPicPr>
          <p:cNvPr id="5" name="Picture 4"/>
          <p:cNvPicPr>
            <a:picLocks noChangeAspect="1"/>
          </p:cNvPicPr>
          <p:nvPr/>
        </p:nvPicPr>
        <p:blipFill>
          <a:blip r:embed="rId3" cstate="email">
            <a:alphaModFix/>
          </a:blip>
          <a:stretch>
            <a:fillRect/>
          </a:stretch>
        </p:blipFill>
        <p:spPr>
          <a:xfrm>
            <a:off x="4761898" y="1407088"/>
            <a:ext cx="2540000" cy="2378075"/>
          </a:xfrm>
          <a:prstGeom prst="rect">
            <a:avLst/>
          </a:prstGeom>
          <a:ln>
            <a:solidFill>
              <a:srgbClr val="4F81BD"/>
            </a:solidFill>
          </a:ln>
          <a:effectLst>
            <a:reflection stA="35000" endPos="35000" dist="12700" dir="5400000" sy="-100000" algn="bl" rotWithShape="0"/>
          </a:effectLst>
        </p:spPr>
      </p:pic>
      <p:pic>
        <p:nvPicPr>
          <p:cNvPr id="6" name="Picture 5"/>
          <p:cNvPicPr>
            <a:picLocks noChangeAspect="1"/>
          </p:cNvPicPr>
          <p:nvPr/>
        </p:nvPicPr>
        <p:blipFill>
          <a:blip r:embed="rId4" cstate="email">
            <a:alphaModFix/>
          </a:blip>
          <a:stretch>
            <a:fillRect/>
          </a:stretch>
        </p:blipFill>
        <p:spPr>
          <a:xfrm>
            <a:off x="7555389" y="1407089"/>
            <a:ext cx="2715683" cy="2377358"/>
          </a:xfrm>
          <a:prstGeom prst="rect">
            <a:avLst/>
          </a:prstGeom>
          <a:ln>
            <a:solidFill>
              <a:srgbClr val="4F81BD"/>
            </a:solidFill>
          </a:ln>
          <a:effectLst>
            <a:reflection stA="35000" endPos="35000" dist="12700" dir="5400000" sy="-100000" algn="bl" rotWithShape="0"/>
          </a:effectLst>
        </p:spPr>
      </p:pic>
      <p:sp>
        <p:nvSpPr>
          <p:cNvPr id="7" name="TextBox 6"/>
          <p:cNvSpPr txBox="1"/>
          <p:nvPr/>
        </p:nvSpPr>
        <p:spPr>
          <a:xfrm>
            <a:off x="1752600" y="3823430"/>
            <a:ext cx="2819400" cy="1009481"/>
          </a:xfrm>
          <a:prstGeom prst="rect">
            <a:avLst/>
          </a:prstGeom>
          <a:noFill/>
          <a:ln>
            <a:noFill/>
          </a:ln>
        </p:spPr>
        <p:txBody>
          <a:bodyPr wrap="square" lIns="90390" tIns="45199" rIns="90390" bIns="45199">
            <a:spAutoFit/>
          </a:bodyPr>
          <a:lstStyle/>
          <a:p>
            <a:pPr defTabSz="451949">
              <a:spcAft>
                <a:spcPts val="600"/>
              </a:spcAft>
              <a:buClr>
                <a:prstClr val="white">
                  <a:lumMod val="50000"/>
                </a:prstClr>
              </a:buClr>
              <a:defRPr/>
            </a:pPr>
            <a:r>
              <a:rPr lang="en-US" sz="1600" dirty="0">
                <a:solidFill>
                  <a:prstClr val="black">
                    <a:lumMod val="65000"/>
                    <a:lumOff val="35000"/>
                  </a:prstClr>
                </a:solidFill>
                <a:latin typeface="Candara" pitchFamily="34" charset="0"/>
                <a:cs typeface="Helvetica Neue Light"/>
              </a:rPr>
              <a:t>Explore API documentation</a:t>
            </a:r>
          </a:p>
          <a:p>
            <a:pPr defTabSz="451949">
              <a:spcAft>
                <a:spcPts val="600"/>
              </a:spcAft>
              <a:buClr>
                <a:prstClr val="white">
                  <a:lumMod val="50000"/>
                </a:prstClr>
              </a:buClr>
              <a:defRPr/>
            </a:pPr>
            <a:r>
              <a:rPr lang="en-US" sz="1600" dirty="0">
                <a:solidFill>
                  <a:prstClr val="black">
                    <a:lumMod val="65000"/>
                    <a:lumOff val="35000"/>
                  </a:prstClr>
                </a:solidFill>
                <a:latin typeface="Candara" pitchFamily="34" charset="0"/>
                <a:cs typeface="Helvetica Neue Light"/>
              </a:rPr>
              <a:t>Provision application keys</a:t>
            </a:r>
          </a:p>
          <a:p>
            <a:pPr defTabSz="451949">
              <a:spcAft>
                <a:spcPts val="600"/>
              </a:spcAft>
              <a:buClr>
                <a:prstClr val="white">
                  <a:lumMod val="50000"/>
                </a:prstClr>
              </a:buClr>
              <a:defRPr/>
            </a:pPr>
            <a:r>
              <a:rPr lang="en-US" sz="1600" dirty="0">
                <a:solidFill>
                  <a:prstClr val="black">
                    <a:lumMod val="65000"/>
                    <a:lumOff val="35000"/>
                  </a:prstClr>
                </a:solidFill>
                <a:latin typeface="Candara" pitchFamily="34" charset="0"/>
                <a:cs typeface="Helvetica Neue Light"/>
              </a:rPr>
              <a:t>Self-service social experience</a:t>
            </a:r>
          </a:p>
        </p:txBody>
      </p:sp>
      <p:sp>
        <p:nvSpPr>
          <p:cNvPr id="8" name="TextBox 218"/>
          <p:cNvSpPr txBox="1">
            <a:spLocks noChangeArrowheads="1"/>
          </p:cNvSpPr>
          <p:nvPr/>
        </p:nvSpPr>
        <p:spPr bwMode="auto">
          <a:xfrm>
            <a:off x="2234093" y="914430"/>
            <a:ext cx="1827226" cy="368280"/>
          </a:xfrm>
          <a:prstGeom prst="rect">
            <a:avLst/>
          </a:prstGeom>
          <a:noFill/>
          <a:ln w="9525">
            <a:noFill/>
            <a:miter lim="800000"/>
            <a:headEnd/>
            <a:tailEnd/>
          </a:ln>
        </p:spPr>
        <p:txBody>
          <a:bodyPr wrap="none" lIns="90390" tIns="45199" rIns="90390" bIns="45199">
            <a:spAutoFit/>
          </a:bodyPr>
          <a:lstStyle/>
          <a:p>
            <a:pPr defTabSz="450602" fontAlgn="base">
              <a:spcBef>
                <a:spcPct val="0"/>
              </a:spcBef>
              <a:spcAft>
                <a:spcPct val="0"/>
              </a:spcAft>
            </a:pPr>
            <a:r>
              <a:rPr lang="en-US" dirty="0">
                <a:solidFill>
                  <a:srgbClr val="00B0F0"/>
                </a:solidFill>
                <a:latin typeface="Candara" pitchFamily="34" charset="0"/>
                <a:cs typeface="Arial" pitchFamily="34" charset="0"/>
              </a:rPr>
              <a:t>Developer Portal</a:t>
            </a:r>
          </a:p>
        </p:txBody>
      </p:sp>
      <p:sp>
        <p:nvSpPr>
          <p:cNvPr id="9" name="TextBox 219"/>
          <p:cNvSpPr txBox="1">
            <a:spLocks noChangeArrowheads="1"/>
          </p:cNvSpPr>
          <p:nvPr/>
        </p:nvSpPr>
        <p:spPr bwMode="auto">
          <a:xfrm>
            <a:off x="4820305" y="914400"/>
            <a:ext cx="2421659" cy="369794"/>
          </a:xfrm>
          <a:prstGeom prst="rect">
            <a:avLst/>
          </a:prstGeom>
          <a:noFill/>
          <a:ln w="9525">
            <a:noFill/>
            <a:miter lim="800000"/>
            <a:headEnd/>
            <a:tailEnd/>
          </a:ln>
        </p:spPr>
        <p:txBody>
          <a:bodyPr lIns="90390" tIns="45199" rIns="90390" bIns="45199">
            <a:spAutoFit/>
          </a:bodyPr>
          <a:lstStyle/>
          <a:p>
            <a:pPr algn="ctr" defTabSz="450602" fontAlgn="base">
              <a:spcBef>
                <a:spcPct val="0"/>
              </a:spcBef>
              <a:spcAft>
                <a:spcPct val="0"/>
              </a:spcAft>
            </a:pPr>
            <a:r>
              <a:rPr lang="en-US" dirty="0">
                <a:solidFill>
                  <a:srgbClr val="00B0F0"/>
                </a:solidFill>
                <a:latin typeface="Candara" pitchFamily="34" charset="0"/>
                <a:cs typeface="Arial" pitchFamily="34" charset="0"/>
              </a:rPr>
              <a:t>API Manager</a:t>
            </a:r>
          </a:p>
        </p:txBody>
      </p:sp>
      <p:sp>
        <p:nvSpPr>
          <p:cNvPr id="10" name="TextBox 220"/>
          <p:cNvSpPr txBox="1">
            <a:spLocks noChangeArrowheads="1"/>
          </p:cNvSpPr>
          <p:nvPr/>
        </p:nvSpPr>
        <p:spPr bwMode="auto">
          <a:xfrm>
            <a:off x="7601240" y="914400"/>
            <a:ext cx="2642465" cy="369794"/>
          </a:xfrm>
          <a:prstGeom prst="rect">
            <a:avLst/>
          </a:prstGeom>
          <a:noFill/>
          <a:ln w="9525">
            <a:noFill/>
            <a:miter lim="800000"/>
            <a:headEnd/>
            <a:tailEnd/>
          </a:ln>
        </p:spPr>
        <p:txBody>
          <a:bodyPr lIns="90390" tIns="45199" rIns="90390" bIns="45199">
            <a:spAutoFit/>
          </a:bodyPr>
          <a:lstStyle/>
          <a:p>
            <a:pPr algn="ctr" defTabSz="450602" fontAlgn="base">
              <a:spcBef>
                <a:spcPct val="0"/>
              </a:spcBef>
              <a:spcAft>
                <a:spcPct val="0"/>
              </a:spcAft>
            </a:pPr>
            <a:r>
              <a:rPr lang="en-US" dirty="0">
                <a:solidFill>
                  <a:srgbClr val="00B0F0"/>
                </a:solidFill>
                <a:latin typeface="Candara" pitchFamily="34" charset="0"/>
                <a:cs typeface="Arial" pitchFamily="34" charset="0"/>
              </a:rPr>
              <a:t>Management Console</a:t>
            </a:r>
          </a:p>
        </p:txBody>
      </p:sp>
      <p:sp>
        <p:nvSpPr>
          <p:cNvPr id="11" name="TextBox 10"/>
          <p:cNvSpPr txBox="1"/>
          <p:nvPr/>
        </p:nvSpPr>
        <p:spPr>
          <a:xfrm>
            <a:off x="4785638" y="3810024"/>
            <a:ext cx="2792557" cy="1255702"/>
          </a:xfrm>
          <a:prstGeom prst="rect">
            <a:avLst/>
          </a:prstGeom>
          <a:noFill/>
        </p:spPr>
        <p:txBody>
          <a:bodyPr lIns="90390" tIns="45199" rIns="90390" bIns="45199">
            <a:spAutoFit/>
          </a:bodyPr>
          <a:lstStyle/>
          <a:p>
            <a:pPr defTabSz="451949">
              <a:spcAft>
                <a:spcPts val="600"/>
              </a:spcAft>
              <a:buClr>
                <a:prstClr val="white">
                  <a:lumMod val="50000"/>
                </a:prstClr>
              </a:buClr>
              <a:defRPr/>
            </a:pPr>
            <a:r>
              <a:rPr lang="en-US" sz="1600" dirty="0">
                <a:solidFill>
                  <a:prstClr val="black">
                    <a:lumMod val="65000"/>
                    <a:lumOff val="35000"/>
                  </a:prstClr>
                </a:solidFill>
                <a:latin typeface="Candara" pitchFamily="34" charset="0"/>
                <a:cs typeface="Helvetica Neue Light"/>
              </a:rPr>
              <a:t>Define and manage APIs</a:t>
            </a:r>
          </a:p>
          <a:p>
            <a:pPr defTabSz="451949">
              <a:spcAft>
                <a:spcPts val="600"/>
              </a:spcAft>
              <a:buClr>
                <a:prstClr val="white">
                  <a:lumMod val="50000"/>
                </a:prstClr>
              </a:buClr>
              <a:defRPr/>
            </a:pPr>
            <a:r>
              <a:rPr lang="en-US" sz="1600" dirty="0">
                <a:solidFill>
                  <a:prstClr val="black">
                    <a:lumMod val="65000"/>
                    <a:lumOff val="35000"/>
                  </a:prstClr>
                </a:solidFill>
                <a:latin typeface="Candara" pitchFamily="34" charset="0"/>
                <a:cs typeface="Helvetica Neue Light"/>
              </a:rPr>
              <a:t>Explore API usage with analytics</a:t>
            </a:r>
          </a:p>
          <a:p>
            <a:pPr defTabSz="451949">
              <a:spcAft>
                <a:spcPts val="600"/>
              </a:spcAft>
              <a:buClr>
                <a:prstClr val="white">
                  <a:lumMod val="50000"/>
                </a:prstClr>
              </a:buClr>
              <a:defRPr/>
            </a:pPr>
            <a:r>
              <a:rPr lang="en-US" sz="1600" dirty="0">
                <a:solidFill>
                  <a:prstClr val="black">
                    <a:lumMod val="65000"/>
                    <a:lumOff val="35000"/>
                  </a:prstClr>
                </a:solidFill>
                <a:latin typeface="Candara" pitchFamily="34" charset="0"/>
                <a:cs typeface="Helvetica Neue Light"/>
              </a:rPr>
              <a:t>Manage API user communities</a:t>
            </a:r>
          </a:p>
        </p:txBody>
      </p:sp>
      <p:sp>
        <p:nvSpPr>
          <p:cNvPr id="12" name="TextBox 11"/>
          <p:cNvSpPr txBox="1"/>
          <p:nvPr/>
        </p:nvSpPr>
        <p:spPr>
          <a:xfrm>
            <a:off x="7601240" y="3810000"/>
            <a:ext cx="2642465" cy="1319822"/>
          </a:xfrm>
          <a:prstGeom prst="rect">
            <a:avLst/>
          </a:prstGeom>
          <a:noFill/>
        </p:spPr>
        <p:txBody>
          <a:bodyPr lIns="90390" tIns="45199" rIns="90390" bIns="45199">
            <a:spAutoFit/>
          </a:bodyPr>
          <a:lstStyle/>
          <a:p>
            <a:pPr defTabSz="451949">
              <a:spcAft>
                <a:spcPts val="600"/>
              </a:spcAft>
              <a:buClr>
                <a:prstClr val="white">
                  <a:lumMod val="50000"/>
                </a:prstClr>
              </a:buClr>
              <a:defRPr/>
            </a:pPr>
            <a:r>
              <a:rPr lang="en-US" sz="1600" dirty="0">
                <a:solidFill>
                  <a:prstClr val="black">
                    <a:lumMod val="65000"/>
                    <a:lumOff val="35000"/>
                  </a:prstClr>
                </a:solidFill>
                <a:latin typeface="Candara" pitchFamily="34" charset="0"/>
                <a:cs typeface="Helvetica Neue Light"/>
              </a:rPr>
              <a:t>Provision system resources</a:t>
            </a:r>
          </a:p>
          <a:p>
            <a:pPr defTabSz="451949">
              <a:spcAft>
                <a:spcPts val="600"/>
              </a:spcAft>
              <a:buClr>
                <a:prstClr val="white">
                  <a:lumMod val="50000"/>
                </a:prstClr>
              </a:buClr>
              <a:defRPr/>
            </a:pPr>
            <a:r>
              <a:rPr lang="en-US" sz="1600" dirty="0">
                <a:solidFill>
                  <a:prstClr val="black">
                    <a:lumMod val="65000"/>
                    <a:lumOff val="35000"/>
                  </a:prstClr>
                </a:solidFill>
                <a:latin typeface="Candara" pitchFamily="34" charset="0"/>
                <a:cs typeface="Helvetica Neue Light"/>
              </a:rPr>
              <a:t>Monitor runtime health</a:t>
            </a:r>
          </a:p>
          <a:p>
            <a:pPr defTabSz="451949">
              <a:spcAft>
                <a:spcPts val="600"/>
              </a:spcAft>
              <a:buClr>
                <a:prstClr val="white">
                  <a:lumMod val="50000"/>
                </a:prstClr>
              </a:buClr>
              <a:defRPr/>
            </a:pPr>
            <a:r>
              <a:rPr lang="en-US" sz="1600" dirty="0">
                <a:solidFill>
                  <a:prstClr val="black">
                    <a:lumMod val="65000"/>
                    <a:lumOff val="35000"/>
                  </a:prstClr>
                </a:solidFill>
                <a:latin typeface="Candara" pitchFamily="34" charset="0"/>
                <a:cs typeface="Helvetica Neue Light"/>
              </a:rPr>
              <a:t>Scale the environment</a:t>
            </a:r>
          </a:p>
          <a:p>
            <a:pPr defTabSz="451949">
              <a:spcAft>
                <a:spcPts val="600"/>
              </a:spcAft>
              <a:buClr>
                <a:prstClr val="white">
                  <a:lumMod val="50000"/>
                </a:prstClr>
              </a:buClr>
              <a:defRPr/>
            </a:pPr>
            <a:endParaRPr lang="en-US" sz="1600" dirty="0">
              <a:solidFill>
                <a:prstClr val="black">
                  <a:lumMod val="65000"/>
                  <a:lumOff val="35000"/>
                </a:prstClr>
              </a:solidFill>
              <a:latin typeface="Candara" pitchFamily="34" charset="0"/>
              <a:cs typeface="Helvetica Neue Light"/>
            </a:endParaRPr>
          </a:p>
        </p:txBody>
      </p:sp>
      <p:sp>
        <p:nvSpPr>
          <p:cNvPr id="13" name="Text Box 29"/>
          <p:cNvSpPr>
            <a:spLocks noChangeArrowheads="1"/>
          </p:cNvSpPr>
          <p:nvPr/>
        </p:nvSpPr>
        <p:spPr bwMode="auto">
          <a:xfrm>
            <a:off x="5502899" y="5020220"/>
            <a:ext cx="388215" cy="235209"/>
          </a:xfrm>
          <a:prstGeom prst="rect">
            <a:avLst/>
          </a:prstGeom>
          <a:noFill/>
          <a:ln w="9525">
            <a:noFill/>
            <a:miter lim="800000"/>
            <a:headEnd/>
            <a:tailEnd/>
          </a:ln>
        </p:spPr>
        <p:txBody>
          <a:bodyPr lIns="81643" tIns="40819" rIns="81643" bIns="40819">
            <a:spAutoFit/>
          </a:bodyPr>
          <a:lstStyle/>
          <a:p>
            <a:pPr algn="ctr" defTabSz="450602" eaLnBrk="0" fontAlgn="base" hangingPunct="0">
              <a:lnSpc>
                <a:spcPct val="90000"/>
              </a:lnSpc>
              <a:spcBef>
                <a:spcPct val="0"/>
              </a:spcBef>
              <a:spcAft>
                <a:spcPct val="0"/>
              </a:spcAft>
            </a:pPr>
            <a:endParaRPr lang="en-US" sz="1100" dirty="0">
              <a:solidFill>
                <a:prstClr val="black"/>
              </a:solidFill>
              <a:latin typeface="Candara" pitchFamily="34" charset="0"/>
              <a:cs typeface="Arial" pitchFamily="34" charset="0"/>
              <a:sym typeface="Tahoma" pitchFamily="34" charset="0"/>
            </a:endParaRPr>
          </a:p>
        </p:txBody>
      </p:sp>
      <p:grpSp>
        <p:nvGrpSpPr>
          <p:cNvPr id="3" name="Group 6"/>
          <p:cNvGrpSpPr>
            <a:grpSpLocks/>
          </p:cNvGrpSpPr>
          <p:nvPr/>
        </p:nvGrpSpPr>
        <p:grpSpPr bwMode="auto">
          <a:xfrm>
            <a:off x="5105400" y="5042626"/>
            <a:ext cx="1842254" cy="778292"/>
            <a:chOff x="1178" y="3494"/>
            <a:chExt cx="1446" cy="639"/>
          </a:xfrm>
        </p:grpSpPr>
        <p:pic>
          <p:nvPicPr>
            <p:cNvPr id="15" name="Picture 16"/>
            <p:cNvPicPr>
              <a:picLocks noChangeAspect="1" noChangeArrowheads="1"/>
            </p:cNvPicPr>
            <p:nvPr/>
          </p:nvPicPr>
          <p:blipFill>
            <a:blip r:embed="rId5" cstate="email"/>
            <a:srcRect/>
            <a:stretch>
              <a:fillRect/>
            </a:stretch>
          </p:blipFill>
          <p:spPr bwMode="auto">
            <a:xfrm>
              <a:off x="1260" y="3494"/>
              <a:ext cx="1344" cy="513"/>
            </a:xfrm>
            <a:prstGeom prst="rect">
              <a:avLst/>
            </a:prstGeom>
            <a:noFill/>
            <a:ln w="9525">
              <a:noFill/>
              <a:miter lim="800000"/>
              <a:headEnd/>
              <a:tailEnd/>
            </a:ln>
          </p:spPr>
        </p:pic>
        <p:pic>
          <p:nvPicPr>
            <p:cNvPr id="16" name="Picture 47"/>
            <p:cNvPicPr>
              <a:picLocks noChangeAspect="1" noChangeArrowheads="1"/>
            </p:cNvPicPr>
            <p:nvPr/>
          </p:nvPicPr>
          <p:blipFill>
            <a:blip r:embed="rId6" cstate="email"/>
            <a:srcRect/>
            <a:stretch>
              <a:fillRect/>
            </a:stretch>
          </p:blipFill>
          <p:spPr bwMode="auto">
            <a:xfrm>
              <a:off x="1178" y="3599"/>
              <a:ext cx="1446" cy="534"/>
            </a:xfrm>
            <a:prstGeom prst="rect">
              <a:avLst/>
            </a:prstGeom>
            <a:noFill/>
            <a:ln w="9525">
              <a:noFill/>
              <a:miter lim="800000"/>
              <a:headEnd/>
              <a:tailEnd/>
            </a:ln>
          </p:spPr>
        </p:pic>
      </p:grpSp>
      <p:sp>
        <p:nvSpPr>
          <p:cNvPr id="17" name="TextBox 218"/>
          <p:cNvSpPr txBox="1">
            <a:spLocks noChangeArrowheads="1"/>
          </p:cNvSpPr>
          <p:nvPr/>
        </p:nvSpPr>
        <p:spPr bwMode="auto">
          <a:xfrm>
            <a:off x="5257800" y="5728426"/>
            <a:ext cx="1473942" cy="538048"/>
          </a:xfrm>
          <a:prstGeom prst="rect">
            <a:avLst/>
          </a:prstGeom>
          <a:noFill/>
          <a:ln w="9525">
            <a:noFill/>
            <a:miter lim="800000"/>
            <a:headEnd/>
            <a:tailEnd/>
          </a:ln>
        </p:spPr>
        <p:txBody>
          <a:bodyPr wrap="none" lIns="90875" tIns="45442" rIns="90875" bIns="45442">
            <a:spAutoFit/>
          </a:bodyPr>
          <a:lstStyle/>
          <a:p>
            <a:pPr algn="ctr" defTabSz="453491" fontAlgn="base">
              <a:spcBef>
                <a:spcPct val="0"/>
              </a:spcBef>
              <a:spcAft>
                <a:spcPct val="0"/>
              </a:spcAft>
            </a:pPr>
            <a:r>
              <a:rPr lang="en-US" dirty="0">
                <a:solidFill>
                  <a:srgbClr val="00B0F0"/>
                </a:solidFill>
                <a:latin typeface="Candara" pitchFamily="34" charset="0"/>
                <a:cs typeface="Arial" pitchFamily="34" charset="0"/>
              </a:rPr>
              <a:t>API Gateway </a:t>
            </a:r>
          </a:p>
          <a:p>
            <a:pPr algn="ctr" defTabSz="453491" fontAlgn="base">
              <a:spcBef>
                <a:spcPct val="0"/>
              </a:spcBef>
              <a:spcAft>
                <a:spcPct val="0"/>
              </a:spcAft>
            </a:pPr>
            <a:r>
              <a:rPr lang="en-US" sz="1100" dirty="0">
                <a:solidFill>
                  <a:srgbClr val="00B0F0"/>
                </a:solidFill>
                <a:latin typeface="Candara" pitchFamily="34" charset="0"/>
                <a:cs typeface="Arial" pitchFamily="34" charset="0"/>
              </a:rPr>
              <a:t>(IBM DataPower)</a:t>
            </a:r>
          </a:p>
        </p:txBody>
      </p:sp>
      <p:sp>
        <p:nvSpPr>
          <p:cNvPr id="18" name="TextBox 222"/>
          <p:cNvSpPr txBox="1"/>
          <p:nvPr/>
        </p:nvSpPr>
        <p:spPr>
          <a:xfrm>
            <a:off x="2514601" y="6212170"/>
            <a:ext cx="7342909" cy="322604"/>
          </a:xfrm>
          <a:prstGeom prst="rect">
            <a:avLst/>
          </a:prstGeom>
          <a:noFill/>
        </p:spPr>
        <p:txBody>
          <a:bodyPr wrap="square" lIns="90875" tIns="45442" rIns="90875" bIns="45442">
            <a:spAutoFit/>
          </a:bodyPr>
          <a:lstStyle/>
          <a:p>
            <a:pPr algn="ctr" defTabSz="453491" fontAlgn="base">
              <a:lnSpc>
                <a:spcPts val="1795"/>
              </a:lnSpc>
              <a:spcBef>
                <a:spcPct val="0"/>
              </a:spcBef>
              <a:spcAft>
                <a:spcPts val="606"/>
              </a:spcAft>
              <a:buClr>
                <a:srgbClr val="7F7F7F"/>
              </a:buClr>
            </a:pPr>
            <a:r>
              <a:rPr lang="en-US" sz="1400" dirty="0">
                <a:solidFill>
                  <a:prstClr val="black">
                    <a:lumMod val="65000"/>
                    <a:lumOff val="35000"/>
                  </a:prstClr>
                </a:solidFill>
                <a:latin typeface="Candara" pitchFamily="34" charset="0"/>
                <a:cs typeface="Helvetica Neue Light"/>
              </a:rPr>
              <a:t>Enforce runtime policies to control API traffic</a:t>
            </a:r>
          </a:p>
        </p:txBody>
      </p:sp>
      <p:sp>
        <p:nvSpPr>
          <p:cNvPr id="20" name="TextBox 19"/>
          <p:cNvSpPr txBox="1"/>
          <p:nvPr/>
        </p:nvSpPr>
        <p:spPr>
          <a:xfrm>
            <a:off x="6340144" y="5580222"/>
            <a:ext cx="4070361" cy="461665"/>
          </a:xfrm>
          <a:prstGeom prst="rect">
            <a:avLst/>
          </a:prstGeom>
          <a:noFill/>
        </p:spPr>
        <p:txBody>
          <a:bodyPr wrap="square" lIns="91397" tIns="45698" rIns="91397" bIns="45698" rtlCol="0">
            <a:spAutoFit/>
          </a:bodyPr>
          <a:lstStyle/>
          <a:p>
            <a:pPr defTabSz="456986"/>
            <a:r>
              <a:rPr lang="en-US" sz="2400" dirty="0">
                <a:solidFill>
                  <a:prstClr val="white"/>
                </a:solidFill>
                <a:latin typeface="Helvetica Neue Light"/>
                <a:cs typeface="Helvetica Neue Light"/>
              </a:rPr>
              <a:t> </a:t>
            </a:r>
          </a:p>
        </p:txBody>
      </p:sp>
      <p:grpSp>
        <p:nvGrpSpPr>
          <p:cNvPr id="4" name="Group 20"/>
          <p:cNvGrpSpPr/>
          <p:nvPr/>
        </p:nvGrpSpPr>
        <p:grpSpPr>
          <a:xfrm>
            <a:off x="1676400" y="1438835"/>
            <a:ext cx="2895600" cy="2362200"/>
            <a:chOff x="0" y="0"/>
            <a:chExt cx="9144000" cy="6858000"/>
          </a:xfrm>
          <a:effectLst>
            <a:reflection blurRad="6350" stA="52000" endA="300" endPos="35000" dir="5400000" sy="-100000" algn="bl" rotWithShape="0"/>
          </a:effectLst>
        </p:grpSpPr>
        <p:pic>
          <p:nvPicPr>
            <p:cNvPr id="22" name="Picture 21"/>
            <p:cNvPicPr>
              <a:picLocks noChangeAspect="1"/>
            </p:cNvPicPr>
            <p:nvPr/>
          </p:nvPicPr>
          <p:blipFill>
            <a:blip r:embed="rId7" cstate="email"/>
            <a:stretch>
              <a:fillRect/>
            </a:stretch>
          </p:blipFill>
          <p:spPr>
            <a:xfrm>
              <a:off x="0" y="0"/>
              <a:ext cx="9144000" cy="6858000"/>
            </a:xfrm>
            <a:prstGeom prst="rect">
              <a:avLst/>
            </a:prstGeom>
            <a:ln>
              <a:solidFill>
                <a:schemeClr val="accent1"/>
              </a:solidFill>
            </a:ln>
          </p:spPr>
        </p:pic>
        <p:sp>
          <p:nvSpPr>
            <p:cNvPr id="23" name="Rectangle 22"/>
            <p:cNvSpPr/>
            <p:nvPr/>
          </p:nvSpPr>
          <p:spPr>
            <a:xfrm>
              <a:off x="1406769" y="1752600"/>
              <a:ext cx="6564923" cy="5334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Neue Light"/>
                </a:rPr>
                <a:t>Welcome to the API Portal</a:t>
              </a:r>
            </a:p>
          </p:txBody>
        </p:sp>
      </p:grpSp>
      <p:pic>
        <p:nvPicPr>
          <p:cNvPr id="27" name="Picture 4"/>
          <p:cNvPicPr>
            <a:picLocks noChangeAspect="1"/>
          </p:cNvPicPr>
          <p:nvPr/>
        </p:nvPicPr>
        <p:blipFill>
          <a:blip r:embed="rId8" cstate="email"/>
          <a:srcRect/>
          <a:stretch>
            <a:fillRect/>
          </a:stretch>
        </p:blipFill>
        <p:spPr bwMode="auto">
          <a:xfrm>
            <a:off x="3004558" y="5345815"/>
            <a:ext cx="471487" cy="415925"/>
          </a:xfrm>
          <a:prstGeom prst="rect">
            <a:avLst/>
          </a:prstGeom>
          <a:noFill/>
          <a:ln w="9525">
            <a:noFill/>
            <a:miter lim="800000"/>
            <a:headEnd/>
            <a:tailEnd/>
          </a:ln>
        </p:spPr>
      </p:pic>
      <p:pic>
        <p:nvPicPr>
          <p:cNvPr id="28" name="Picture 2"/>
          <p:cNvPicPr>
            <a:picLocks noChangeAspect="1"/>
          </p:cNvPicPr>
          <p:nvPr/>
        </p:nvPicPr>
        <p:blipFill>
          <a:blip r:embed="rId9" cstate="email"/>
          <a:srcRect/>
          <a:stretch>
            <a:fillRect/>
          </a:stretch>
        </p:blipFill>
        <p:spPr bwMode="auto">
          <a:xfrm>
            <a:off x="2131429" y="5358505"/>
            <a:ext cx="457200" cy="404812"/>
          </a:xfrm>
          <a:prstGeom prst="rect">
            <a:avLst/>
          </a:prstGeom>
          <a:noFill/>
          <a:ln w="9525">
            <a:noFill/>
            <a:miter lim="800000"/>
            <a:headEnd/>
            <a:tailEnd/>
          </a:ln>
        </p:spPr>
      </p:pic>
      <p:sp>
        <p:nvSpPr>
          <p:cNvPr id="29" name="Rectangle 28"/>
          <p:cNvSpPr/>
          <p:nvPr/>
        </p:nvSpPr>
        <p:spPr>
          <a:xfrm>
            <a:off x="1981200" y="5728427"/>
            <a:ext cx="870912" cy="445565"/>
          </a:xfrm>
          <a:prstGeom prst="rect">
            <a:avLst/>
          </a:prstGeom>
          <a:noFill/>
        </p:spPr>
        <p:txBody>
          <a:bodyPr wrap="none" lIns="90726" tIns="45368" rIns="90726" bIns="45368">
            <a:spAutoFit/>
          </a:bodyPr>
          <a:lstStyle/>
          <a:p>
            <a:pPr algn="ctr" defTabSz="449133" fontAlgn="base">
              <a:spcBef>
                <a:spcPct val="0"/>
              </a:spcBef>
              <a:spcAft>
                <a:spcPct val="0"/>
              </a:spcAft>
            </a:pPr>
            <a:r>
              <a:rPr lang="en-US" sz="1100" dirty="0">
                <a:solidFill>
                  <a:srgbClr val="000000"/>
                </a:solidFill>
                <a:latin typeface="Candara" pitchFamily="34" charset="0"/>
                <a:cs typeface="Arial" pitchFamily="34" charset="0"/>
              </a:rPr>
              <a:t>On-premise</a:t>
            </a:r>
          </a:p>
          <a:p>
            <a:pPr algn="ctr" defTabSz="449133" fontAlgn="base">
              <a:spcBef>
                <a:spcPct val="0"/>
              </a:spcBef>
              <a:spcAft>
                <a:spcPct val="0"/>
              </a:spcAft>
            </a:pPr>
            <a:r>
              <a:rPr lang="en-US" sz="1100" dirty="0">
                <a:solidFill>
                  <a:srgbClr val="000000"/>
                </a:solidFill>
                <a:latin typeface="Candara" pitchFamily="34" charset="0"/>
                <a:cs typeface="Arial" pitchFamily="34" charset="0"/>
              </a:rPr>
              <a:t>private</a:t>
            </a:r>
            <a:endParaRPr lang="en-US" sz="1300" dirty="0">
              <a:solidFill>
                <a:srgbClr val="000000"/>
              </a:solidFill>
              <a:latin typeface="Candara" pitchFamily="34" charset="0"/>
              <a:cs typeface="Arial" pitchFamily="34" charset="0"/>
            </a:endParaRPr>
          </a:p>
        </p:txBody>
      </p:sp>
      <p:sp>
        <p:nvSpPr>
          <p:cNvPr id="30" name="Rectangle 29"/>
          <p:cNvSpPr/>
          <p:nvPr/>
        </p:nvSpPr>
        <p:spPr>
          <a:xfrm>
            <a:off x="2749277" y="5728427"/>
            <a:ext cx="1026083" cy="445565"/>
          </a:xfrm>
          <a:prstGeom prst="rect">
            <a:avLst/>
          </a:prstGeom>
          <a:noFill/>
        </p:spPr>
        <p:txBody>
          <a:bodyPr wrap="square" lIns="90726" tIns="45368" rIns="90726" bIns="45368">
            <a:spAutoFit/>
          </a:bodyPr>
          <a:lstStyle/>
          <a:p>
            <a:pPr algn="ctr" defTabSz="449133" fontAlgn="base">
              <a:spcBef>
                <a:spcPct val="0"/>
              </a:spcBef>
              <a:spcAft>
                <a:spcPct val="0"/>
              </a:spcAft>
            </a:pPr>
            <a:r>
              <a:rPr lang="en-US" sz="1100" dirty="0">
                <a:solidFill>
                  <a:srgbClr val="000000"/>
                </a:solidFill>
                <a:latin typeface="Candara" pitchFamily="34" charset="0"/>
                <a:cs typeface="Arial" pitchFamily="34" charset="0"/>
              </a:rPr>
              <a:t>Off-premise</a:t>
            </a:r>
          </a:p>
          <a:p>
            <a:pPr algn="ctr" defTabSz="449133" fontAlgn="base">
              <a:spcBef>
                <a:spcPct val="0"/>
              </a:spcBef>
              <a:spcAft>
                <a:spcPct val="0"/>
              </a:spcAft>
            </a:pPr>
            <a:r>
              <a:rPr lang="en-US" sz="1100" dirty="0">
                <a:solidFill>
                  <a:srgbClr val="000000"/>
                </a:solidFill>
                <a:latin typeface="Candara" pitchFamily="34" charset="0"/>
                <a:cs typeface="Arial" pitchFamily="34" charset="0"/>
              </a:rPr>
              <a:t>SaaS</a:t>
            </a:r>
            <a:endParaRPr lang="en-US" sz="1300" dirty="0">
              <a:solidFill>
                <a:srgbClr val="000000"/>
              </a:solidFill>
              <a:latin typeface="Candara" pitchFamily="34" charset="0"/>
              <a:cs typeface="Arial" pitchFamily="34" charset="0"/>
            </a:endParaRPr>
          </a:p>
        </p:txBody>
      </p:sp>
      <p:pic>
        <p:nvPicPr>
          <p:cNvPr id="31" name="Picture 30" descr="apim-bmix.gif"/>
          <p:cNvPicPr>
            <a:picLocks noChangeAspect="1"/>
          </p:cNvPicPr>
          <p:nvPr/>
        </p:nvPicPr>
        <p:blipFill>
          <a:blip r:embed="rId10" cstate="email"/>
          <a:stretch>
            <a:fillRect/>
          </a:stretch>
        </p:blipFill>
        <p:spPr>
          <a:xfrm>
            <a:off x="9372601" y="5347426"/>
            <a:ext cx="466367" cy="496214"/>
          </a:xfrm>
          <a:prstGeom prst="rect">
            <a:avLst/>
          </a:prstGeom>
        </p:spPr>
      </p:pic>
      <p:sp>
        <p:nvSpPr>
          <p:cNvPr id="32" name="TextBox 31"/>
          <p:cNvSpPr txBox="1"/>
          <p:nvPr/>
        </p:nvSpPr>
        <p:spPr>
          <a:xfrm>
            <a:off x="9252514" y="5843645"/>
            <a:ext cx="856044" cy="276862"/>
          </a:xfrm>
          <a:prstGeom prst="rect">
            <a:avLst/>
          </a:prstGeom>
          <a:noFill/>
        </p:spPr>
        <p:txBody>
          <a:bodyPr wrap="none" lIns="91301" tIns="45652" rIns="91301" bIns="45652" rtlCol="0">
            <a:spAutoFit/>
          </a:bodyPr>
          <a:lstStyle/>
          <a:p>
            <a:pPr defTabSz="456506" eaLnBrk="0" fontAlgn="base" hangingPunct="0">
              <a:spcBef>
                <a:spcPct val="0"/>
              </a:spcBef>
              <a:spcAft>
                <a:spcPct val="0"/>
              </a:spcAft>
            </a:pPr>
            <a:r>
              <a:rPr lang="en-US" sz="1200" dirty="0">
                <a:solidFill>
                  <a:prstClr val="black"/>
                </a:solidFill>
                <a:latin typeface="Candara" pitchFamily="34" charset="0"/>
              </a:rPr>
              <a:t>IBM Cloud</a:t>
            </a:r>
          </a:p>
        </p:txBody>
      </p:sp>
      <p:pic>
        <p:nvPicPr>
          <p:cNvPr id="33" name="Picture 4"/>
          <p:cNvPicPr>
            <a:picLocks noChangeAspect="1"/>
          </p:cNvPicPr>
          <p:nvPr/>
        </p:nvPicPr>
        <p:blipFill>
          <a:blip r:embed="rId8" cstate="email"/>
          <a:srcRect/>
          <a:stretch>
            <a:fillRect/>
          </a:stretch>
        </p:blipFill>
        <p:spPr bwMode="auto">
          <a:xfrm>
            <a:off x="8440999" y="5347427"/>
            <a:ext cx="471487" cy="415925"/>
          </a:xfrm>
          <a:prstGeom prst="rect">
            <a:avLst/>
          </a:prstGeom>
          <a:noFill/>
          <a:ln w="9525">
            <a:noFill/>
            <a:miter lim="800000"/>
            <a:headEnd/>
            <a:tailEnd/>
          </a:ln>
        </p:spPr>
      </p:pic>
      <p:sp>
        <p:nvSpPr>
          <p:cNvPr id="34" name="Rectangle 33"/>
          <p:cNvSpPr/>
          <p:nvPr/>
        </p:nvSpPr>
        <p:spPr>
          <a:xfrm>
            <a:off x="8185718" y="5730040"/>
            <a:ext cx="1026083" cy="445565"/>
          </a:xfrm>
          <a:prstGeom prst="rect">
            <a:avLst/>
          </a:prstGeom>
          <a:noFill/>
        </p:spPr>
        <p:txBody>
          <a:bodyPr wrap="square" lIns="90726" tIns="45368" rIns="90726" bIns="45368">
            <a:spAutoFit/>
          </a:bodyPr>
          <a:lstStyle/>
          <a:p>
            <a:pPr algn="ctr" defTabSz="449133" fontAlgn="base">
              <a:spcBef>
                <a:spcPct val="0"/>
              </a:spcBef>
              <a:spcAft>
                <a:spcPct val="0"/>
              </a:spcAft>
            </a:pPr>
            <a:r>
              <a:rPr lang="en-US" sz="1100" dirty="0">
                <a:solidFill>
                  <a:srgbClr val="000000"/>
                </a:solidFill>
                <a:latin typeface="Candara" pitchFamily="34" charset="0"/>
                <a:cs typeface="Arial" pitchFamily="34" charset="0"/>
              </a:rPr>
              <a:t>Off-premise</a:t>
            </a:r>
          </a:p>
          <a:p>
            <a:pPr algn="ctr" defTabSz="449133" fontAlgn="base">
              <a:spcBef>
                <a:spcPct val="0"/>
              </a:spcBef>
              <a:spcAft>
                <a:spcPct val="0"/>
              </a:spcAft>
            </a:pPr>
            <a:r>
              <a:rPr lang="en-US" sz="1100" dirty="0">
                <a:solidFill>
                  <a:srgbClr val="000000"/>
                </a:solidFill>
                <a:latin typeface="Candara" pitchFamily="34" charset="0"/>
                <a:cs typeface="Arial" pitchFamily="34" charset="0"/>
              </a:rPr>
              <a:t>dedicated</a:t>
            </a:r>
            <a:endParaRPr lang="en-US" sz="1300" dirty="0">
              <a:solidFill>
                <a:srgbClr val="000000"/>
              </a:solidFill>
              <a:latin typeface="Candara" pitchFamily="34" charset="0"/>
              <a:cs typeface="Arial" pitchFamily="34" charset="0"/>
            </a:endParaRPr>
          </a:p>
        </p:txBody>
      </p:sp>
      <p:sp>
        <p:nvSpPr>
          <p:cNvPr id="35" name="Rectangle 34"/>
          <p:cNvSpPr/>
          <p:nvPr/>
        </p:nvSpPr>
        <p:spPr>
          <a:xfrm>
            <a:off x="1676400" y="533400"/>
            <a:ext cx="8839200" cy="338554"/>
          </a:xfrm>
          <a:prstGeom prst="rect">
            <a:avLst/>
          </a:prstGeom>
        </p:spPr>
        <p:txBody>
          <a:bodyPr wrap="square">
            <a:spAutoFit/>
          </a:bodyPr>
          <a:lstStyle/>
          <a:p>
            <a:r>
              <a:rPr lang="en-US" sz="1600" dirty="0"/>
              <a:t>Easily manage your APIs, on premise or in the cloud.</a:t>
            </a:r>
          </a:p>
        </p:txBody>
      </p:sp>
    </p:spTree>
    <p:extLst>
      <p:ext uri="{BB962C8B-B14F-4D97-AF65-F5344CB8AC3E}">
        <p14:creationId xmlns:p14="http://schemas.microsoft.com/office/powerpoint/2010/main" val="2982258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108">
            <a:extLst>
              <a:ext uri="{FF2B5EF4-FFF2-40B4-BE49-F238E27FC236}">
                <a16:creationId xmlns:a16="http://schemas.microsoft.com/office/drawing/2014/main" id="{96E07BFE-42F4-9A4F-A0C4-374BDD633B7D}"/>
              </a:ext>
            </a:extLst>
          </p:cNvPr>
          <p:cNvPicPr>
            <a:picLocks noChangeAspect="1"/>
          </p:cNvPicPr>
          <p:nvPr/>
        </p:nvPicPr>
        <p:blipFill>
          <a:blip r:embed="rId3"/>
          <a:stretch>
            <a:fillRect/>
          </a:stretch>
        </p:blipFill>
        <p:spPr>
          <a:xfrm>
            <a:off x="7618025" y="1315703"/>
            <a:ext cx="902020" cy="902020"/>
          </a:xfrm>
          <a:prstGeom prst="rect">
            <a:avLst/>
          </a:prstGeom>
        </p:spPr>
      </p:pic>
      <p:sp>
        <p:nvSpPr>
          <p:cNvPr id="2" name="Title 1"/>
          <p:cNvSpPr>
            <a:spLocks noGrp="1"/>
          </p:cNvSpPr>
          <p:nvPr>
            <p:ph type="title"/>
          </p:nvPr>
        </p:nvSpPr>
        <p:spPr/>
        <p:txBody>
          <a:bodyPr/>
          <a:lstStyle/>
          <a:p>
            <a:r>
              <a:rPr lang="en-US" dirty="0"/>
              <a:t>API Connect: Components &amp; Personas</a:t>
            </a:r>
          </a:p>
        </p:txBody>
      </p:sp>
      <p:sp>
        <p:nvSpPr>
          <p:cNvPr id="55" name="Shape 391"/>
          <p:cNvSpPr/>
          <p:nvPr/>
        </p:nvSpPr>
        <p:spPr>
          <a:xfrm>
            <a:off x="3050375" y="5283688"/>
            <a:ext cx="6399587" cy="368433"/>
          </a:xfrm>
          <a:prstGeom prst="roundRect">
            <a:avLst>
              <a:gd name="adj" fmla="val 50000"/>
            </a:avLst>
          </a:prstGeom>
          <a:solidFill>
            <a:srgbClr val="00882B">
              <a:hueOff val="-2473793"/>
              <a:satOff val="-50209"/>
              <a:lumOff val="23543"/>
            </a:srgbClr>
          </a:solidFill>
          <a:ln w="12700">
            <a:miter lim="400000"/>
          </a:ln>
        </p:spPr>
        <p:txBody>
          <a:bodyPr lIns="35719" tIns="35719" rIns="35719" bIns="35719" anchor="ctr"/>
          <a:lstStyle/>
          <a:p>
            <a:pPr algn="ctr" defTabSz="410755">
              <a:defRPr sz="3200">
                <a:solidFill>
                  <a:srgbClr val="FFFFFF"/>
                </a:solidFill>
              </a:defRPr>
            </a:pPr>
            <a:endParaRPr sz="1600" kern="0">
              <a:solidFill>
                <a:srgbClr val="FFFFFF"/>
              </a:solidFill>
              <a:latin typeface="Helvetica Light"/>
              <a:ea typeface="Helvetica Light"/>
              <a:cs typeface="Helvetica Light"/>
              <a:sym typeface="Helvetica Light"/>
            </a:endParaRPr>
          </a:p>
        </p:txBody>
      </p:sp>
      <p:sp>
        <p:nvSpPr>
          <p:cNvPr id="56" name="Shape 392"/>
          <p:cNvSpPr/>
          <p:nvPr/>
        </p:nvSpPr>
        <p:spPr>
          <a:xfrm>
            <a:off x="3017637" y="5283688"/>
            <a:ext cx="635000" cy="352837"/>
          </a:xfrm>
          <a:prstGeom prst="rect">
            <a:avLst/>
          </a:prstGeom>
          <a:solidFill>
            <a:srgbClr val="00882B">
              <a:hueOff val="-2473793"/>
              <a:satOff val="-50209"/>
              <a:lumOff val="23543"/>
            </a:srgbClr>
          </a:solidFill>
          <a:ln w="12700">
            <a:miter lim="400000"/>
          </a:ln>
        </p:spPr>
        <p:txBody>
          <a:bodyPr lIns="35719" tIns="35719" rIns="35719" bIns="35719" anchor="ctr"/>
          <a:lstStyle/>
          <a:p>
            <a:pPr algn="ctr" defTabSz="410755">
              <a:defRPr sz="3200">
                <a:solidFill>
                  <a:srgbClr val="FFFFFF"/>
                </a:solidFill>
              </a:defRPr>
            </a:pPr>
            <a:endParaRPr sz="1600" kern="0">
              <a:solidFill>
                <a:srgbClr val="FFFFFF"/>
              </a:solidFill>
              <a:latin typeface="Helvetica Light"/>
              <a:ea typeface="Helvetica Light"/>
              <a:cs typeface="Helvetica Light"/>
              <a:sym typeface="Helvetica Light"/>
            </a:endParaRPr>
          </a:p>
        </p:txBody>
      </p:sp>
      <p:sp>
        <p:nvSpPr>
          <p:cNvPr id="57" name="Shape 393"/>
          <p:cNvSpPr/>
          <p:nvPr/>
        </p:nvSpPr>
        <p:spPr>
          <a:xfrm>
            <a:off x="2984727" y="5351791"/>
            <a:ext cx="6372583" cy="190507"/>
          </a:xfrm>
          <a:prstGeom prst="roundRect">
            <a:avLst>
              <a:gd name="adj" fmla="val 50000"/>
            </a:avLst>
          </a:prstGeom>
          <a:solidFill>
            <a:srgbClr val="FFFFFF"/>
          </a:solidFill>
          <a:ln w="12700">
            <a:miter lim="400000"/>
          </a:ln>
        </p:spPr>
        <p:txBody>
          <a:bodyPr lIns="35719" tIns="35719" rIns="35719" bIns="35719" anchor="ctr"/>
          <a:lstStyle/>
          <a:p>
            <a:pPr algn="ctr" defTabSz="410755">
              <a:defRPr sz="3200">
                <a:solidFill>
                  <a:srgbClr val="FFFFFF"/>
                </a:solidFill>
              </a:defRPr>
            </a:pPr>
            <a:endParaRPr sz="1600" kern="0">
              <a:solidFill>
                <a:srgbClr val="FFFFFF"/>
              </a:solidFill>
              <a:latin typeface="Helvetica Light"/>
              <a:ea typeface="Helvetica Light"/>
              <a:cs typeface="Helvetica Light"/>
              <a:sym typeface="Helvetica Light"/>
            </a:endParaRPr>
          </a:p>
        </p:txBody>
      </p:sp>
      <p:sp>
        <p:nvSpPr>
          <p:cNvPr id="58" name="Shape 394"/>
          <p:cNvSpPr/>
          <p:nvPr/>
        </p:nvSpPr>
        <p:spPr>
          <a:xfrm flipH="1">
            <a:off x="2892075" y="5569517"/>
            <a:ext cx="264421" cy="0"/>
          </a:xfrm>
          <a:prstGeom prst="line">
            <a:avLst/>
          </a:prstGeom>
          <a:ln w="101600">
            <a:solidFill>
              <a:srgbClr val="00882B">
                <a:hueOff val="-2473793"/>
                <a:satOff val="-50209"/>
                <a:lumOff val="23543"/>
              </a:srgbClr>
            </a:solidFill>
            <a:miter lim="400000"/>
            <a:tailEnd type="triangle"/>
          </a:ln>
        </p:spPr>
        <p:txBody>
          <a:bodyPr lIns="35719" tIns="35719" rIns="35719" bIns="35719" anchor="ctr"/>
          <a:lstStyle/>
          <a:p>
            <a:pPr algn="ctr" defTabSz="410755">
              <a:defRPr sz="3200"/>
            </a:pPr>
            <a:endParaRPr sz="1600" kern="0">
              <a:solidFill>
                <a:srgbClr val="000000"/>
              </a:solidFill>
              <a:latin typeface="Helvetica Light"/>
              <a:ea typeface="Helvetica Light"/>
              <a:cs typeface="Helvetica Light"/>
              <a:sym typeface="Helvetica Light"/>
            </a:endParaRPr>
          </a:p>
        </p:txBody>
      </p:sp>
      <p:sp>
        <p:nvSpPr>
          <p:cNvPr id="65" name="Shape 401"/>
          <p:cNvSpPr/>
          <p:nvPr/>
        </p:nvSpPr>
        <p:spPr>
          <a:xfrm>
            <a:off x="2806677" y="5846033"/>
            <a:ext cx="2913404" cy="601264"/>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p>
            <a:pPr algn="ctr" defTabSz="410755">
              <a:defRPr sz="2000" b="1">
                <a:solidFill>
                  <a:srgbClr val="0365C0">
                    <a:hueOff val="47394"/>
                    <a:satOff val="-25753"/>
                    <a:lumOff val="-7544"/>
                  </a:srgbClr>
                </a:solidFill>
                <a:latin typeface="Helvetica"/>
                <a:ea typeface="Helvetica"/>
                <a:cs typeface="Helvetica"/>
                <a:sym typeface="Helvetica"/>
              </a:defRPr>
            </a:pPr>
            <a:r>
              <a:rPr sz="1333" b="1" kern="0" dirty="0">
                <a:solidFill>
                  <a:srgbClr val="0365C0">
                    <a:hueOff val="47394"/>
                    <a:satOff val="-25753"/>
                    <a:lumOff val="-7544"/>
                  </a:srgbClr>
                </a:solidFill>
                <a:latin typeface="Helvetica"/>
                <a:ea typeface="Helvetica"/>
                <a:cs typeface="Helvetica"/>
                <a:sym typeface="Helvetica"/>
              </a:rPr>
              <a:t>API Gateway</a:t>
            </a:r>
          </a:p>
          <a:p>
            <a:pPr marL="85723" indent="-85723" algn="ctr" defTabSz="410755">
              <a:buFont typeface="Arial" charset="0"/>
              <a:buChar char="•"/>
              <a:defRPr sz="1200">
                <a:solidFill>
                  <a:srgbClr val="53585F"/>
                </a:solidFill>
              </a:defRPr>
            </a:pPr>
            <a:r>
              <a:rPr lang="en-US" sz="1067" kern="0" dirty="0">
                <a:solidFill>
                  <a:srgbClr val="000000"/>
                </a:solidFill>
                <a:ea typeface="Arial" charset="0"/>
                <a:cs typeface="Arial" charset="0"/>
                <a:sym typeface="Helvetica Light"/>
              </a:rPr>
              <a:t>Enforces API Security, Traffic Management, Mediation policies at runtime</a:t>
            </a:r>
          </a:p>
        </p:txBody>
      </p:sp>
      <p:sp>
        <p:nvSpPr>
          <p:cNvPr id="67" name="Shape 405"/>
          <p:cNvSpPr/>
          <p:nvPr/>
        </p:nvSpPr>
        <p:spPr>
          <a:xfrm>
            <a:off x="2047456" y="5693419"/>
            <a:ext cx="791333" cy="246005"/>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lstStyle>
            <a:lvl1pPr>
              <a:defRPr sz="2000">
                <a:solidFill>
                  <a:schemeClr val="accent1">
                    <a:hueOff val="47394"/>
                    <a:satOff val="-25753"/>
                    <a:lumOff val="-7544"/>
                  </a:schemeClr>
                </a:solidFill>
              </a:defRPr>
            </a:lvl1pPr>
          </a:lstStyle>
          <a:p>
            <a:pPr algn="ctr" defTabSz="410755"/>
            <a:r>
              <a:rPr sz="1000" kern="0">
                <a:solidFill>
                  <a:srgbClr val="0365C0">
                    <a:hueOff val="47394"/>
                    <a:satOff val="-25753"/>
                    <a:lumOff val="-7544"/>
                  </a:srgbClr>
                </a:solidFill>
                <a:latin typeface="Helvetica Light"/>
                <a:ea typeface="Helvetica Light"/>
                <a:cs typeface="Helvetica Light"/>
                <a:sym typeface="Helvetica Light"/>
              </a:rPr>
              <a:t>Application</a:t>
            </a:r>
          </a:p>
        </p:txBody>
      </p:sp>
      <p:sp>
        <p:nvSpPr>
          <p:cNvPr id="68" name="Shape 406"/>
          <p:cNvSpPr/>
          <p:nvPr/>
        </p:nvSpPr>
        <p:spPr>
          <a:xfrm>
            <a:off x="445738" y="5609672"/>
            <a:ext cx="791333" cy="413499"/>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lstStyle/>
          <a:p>
            <a:pPr algn="ctr" defTabSz="410755">
              <a:defRPr sz="2000">
                <a:solidFill>
                  <a:srgbClr val="0365C0">
                    <a:hueOff val="47394"/>
                    <a:satOff val="-25753"/>
                    <a:lumOff val="-7544"/>
                  </a:srgbClr>
                </a:solidFill>
              </a:defRPr>
            </a:pPr>
            <a:r>
              <a:rPr sz="1000" kern="0">
                <a:solidFill>
                  <a:srgbClr val="0365C0">
                    <a:hueOff val="47394"/>
                    <a:satOff val="-25753"/>
                    <a:lumOff val="-7544"/>
                  </a:srgbClr>
                </a:solidFill>
                <a:latin typeface="Helvetica Light"/>
                <a:ea typeface="Helvetica Light"/>
                <a:cs typeface="Helvetica Light"/>
                <a:sym typeface="Helvetica Light"/>
              </a:rPr>
              <a:t>Application</a:t>
            </a:r>
            <a:br>
              <a:rPr sz="1000" kern="0">
                <a:solidFill>
                  <a:srgbClr val="0365C0">
                    <a:hueOff val="47394"/>
                    <a:satOff val="-25753"/>
                    <a:lumOff val="-7544"/>
                  </a:srgbClr>
                </a:solidFill>
                <a:latin typeface="Helvetica Light"/>
                <a:ea typeface="Helvetica Light"/>
                <a:cs typeface="Helvetica Light"/>
                <a:sym typeface="Helvetica Light"/>
              </a:rPr>
            </a:br>
            <a:r>
              <a:rPr sz="1000" kern="0">
                <a:solidFill>
                  <a:srgbClr val="0365C0">
                    <a:hueOff val="47394"/>
                    <a:satOff val="-25753"/>
                    <a:lumOff val="-7544"/>
                  </a:srgbClr>
                </a:solidFill>
                <a:latin typeface="Helvetica Light"/>
                <a:ea typeface="Helvetica Light"/>
                <a:cs typeface="Helvetica Light"/>
                <a:sym typeface="Helvetica Light"/>
              </a:rPr>
              <a:t>User</a:t>
            </a:r>
          </a:p>
        </p:txBody>
      </p:sp>
      <p:sp>
        <p:nvSpPr>
          <p:cNvPr id="69" name="Shape 409"/>
          <p:cNvSpPr/>
          <p:nvPr/>
        </p:nvSpPr>
        <p:spPr>
          <a:xfrm>
            <a:off x="8647289" y="5785277"/>
            <a:ext cx="2585155" cy="698548"/>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p>
            <a:pPr algn="ctr" defTabSz="410755">
              <a:defRPr sz="2000" b="1">
                <a:solidFill>
                  <a:srgbClr val="0365C0">
                    <a:hueOff val="47394"/>
                    <a:satOff val="-25753"/>
                    <a:lumOff val="-7544"/>
                  </a:srgbClr>
                </a:solidFill>
                <a:latin typeface="Helvetica"/>
                <a:ea typeface="Helvetica"/>
                <a:cs typeface="Helvetica"/>
                <a:sym typeface="Helvetica"/>
              </a:defRPr>
            </a:pPr>
            <a:r>
              <a:rPr lang="en-US" sz="1333" b="1" kern="0" dirty="0">
                <a:solidFill>
                  <a:srgbClr val="0365C0">
                    <a:hueOff val="47394"/>
                    <a:satOff val="-25753"/>
                    <a:lumOff val="-7544"/>
                  </a:srgbClr>
                </a:solidFill>
                <a:latin typeface="Helvetica"/>
                <a:ea typeface="Helvetica"/>
                <a:cs typeface="Helvetica"/>
                <a:sym typeface="Helvetica"/>
              </a:rPr>
              <a:t>Target</a:t>
            </a:r>
            <a:r>
              <a:rPr sz="1333" b="1" kern="0" dirty="0">
                <a:solidFill>
                  <a:srgbClr val="0365C0">
                    <a:hueOff val="47394"/>
                    <a:satOff val="-25753"/>
                    <a:lumOff val="-7544"/>
                  </a:srgbClr>
                </a:solidFill>
                <a:latin typeface="Helvetica"/>
                <a:ea typeface="Helvetica"/>
                <a:cs typeface="Helvetica"/>
                <a:sym typeface="Helvetica"/>
              </a:rPr>
              <a:t> Endpoint</a:t>
            </a:r>
          </a:p>
          <a:p>
            <a:pPr marL="85723" indent="-85723" algn="ctr" defTabSz="410755">
              <a:buFont typeface="Arial" charset="0"/>
              <a:buChar char="•"/>
              <a:defRPr sz="1200">
                <a:solidFill>
                  <a:srgbClr val="53585F"/>
                </a:solidFill>
              </a:defRPr>
            </a:pPr>
            <a:r>
              <a:rPr lang="en-US" sz="1067" kern="0" dirty="0">
                <a:solidFill>
                  <a:srgbClr val="000000"/>
                </a:solidFill>
                <a:ea typeface="Arial" charset="0"/>
                <a:cs typeface="Arial" charset="0"/>
                <a:sym typeface="Helvetica Light"/>
              </a:rPr>
              <a:t>The “brains” of the API or </a:t>
            </a:r>
            <a:r>
              <a:rPr lang="en-US" sz="1067" kern="0" dirty="0" err="1">
                <a:solidFill>
                  <a:srgbClr val="000000"/>
                </a:solidFill>
                <a:ea typeface="Arial" charset="0"/>
                <a:cs typeface="Arial" charset="0"/>
                <a:sym typeface="Helvetica Light"/>
              </a:rPr>
              <a:t>Microservice</a:t>
            </a:r>
            <a:r>
              <a:rPr lang="en-US" sz="1067" kern="0" dirty="0">
                <a:solidFill>
                  <a:srgbClr val="000000"/>
                </a:solidFill>
                <a:ea typeface="Arial" charset="0"/>
                <a:cs typeface="Arial" charset="0"/>
                <a:sym typeface="Helvetica Light"/>
              </a:rPr>
              <a:t>, performs the business logic</a:t>
            </a:r>
          </a:p>
        </p:txBody>
      </p:sp>
      <p:sp>
        <p:nvSpPr>
          <p:cNvPr id="70" name="Shape 410"/>
          <p:cNvSpPr/>
          <p:nvPr/>
        </p:nvSpPr>
        <p:spPr>
          <a:xfrm flipH="1" flipV="1">
            <a:off x="4692875" y="2645862"/>
            <a:ext cx="1869347" cy="1060865"/>
          </a:xfrm>
          <a:prstGeom prst="line">
            <a:avLst/>
          </a:prstGeom>
          <a:ln w="12700">
            <a:solidFill>
              <a:srgbClr val="A6AAA9"/>
            </a:solidFill>
            <a:miter lim="400000"/>
            <a:headEnd type="triangle"/>
            <a:tailEnd type="triangle"/>
          </a:ln>
        </p:spPr>
        <p:txBody>
          <a:bodyPr lIns="35719" tIns="35719" rIns="35719" bIns="35719" anchor="ctr"/>
          <a:lstStyle/>
          <a:p>
            <a:pPr algn="ctr" defTabSz="410755">
              <a:defRPr sz="3200"/>
            </a:pPr>
            <a:endParaRPr sz="1600" kern="0">
              <a:solidFill>
                <a:srgbClr val="000000"/>
              </a:solidFill>
              <a:latin typeface="Helvetica Light"/>
              <a:ea typeface="Helvetica Light"/>
              <a:cs typeface="Helvetica Light"/>
              <a:sym typeface="Helvetica Light"/>
            </a:endParaRPr>
          </a:p>
        </p:txBody>
      </p:sp>
      <p:sp>
        <p:nvSpPr>
          <p:cNvPr id="79" name="Shape 419"/>
          <p:cNvSpPr/>
          <p:nvPr/>
        </p:nvSpPr>
        <p:spPr>
          <a:xfrm>
            <a:off x="5847645" y="4217552"/>
            <a:ext cx="2456351" cy="902019"/>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p>
            <a:pPr algn="ctr" defTabSz="410755">
              <a:defRPr sz="2000" b="1">
                <a:solidFill>
                  <a:srgbClr val="0365C0">
                    <a:hueOff val="47394"/>
                    <a:satOff val="-25753"/>
                    <a:lumOff val="-7544"/>
                  </a:srgbClr>
                </a:solidFill>
                <a:latin typeface="Helvetica"/>
                <a:ea typeface="Helvetica"/>
                <a:cs typeface="Helvetica"/>
                <a:sym typeface="Helvetica"/>
              </a:defRPr>
            </a:pPr>
            <a:r>
              <a:rPr lang="en-US" sz="1333" b="1" kern="0" dirty="0">
                <a:solidFill>
                  <a:srgbClr val="0365C0">
                    <a:hueOff val="47394"/>
                    <a:satOff val="-25753"/>
                    <a:lumOff val="-7544"/>
                  </a:srgbClr>
                </a:solidFill>
                <a:latin typeface="Helvetica"/>
                <a:ea typeface="Helvetica"/>
                <a:cs typeface="Helvetica"/>
                <a:sym typeface="Helvetica"/>
              </a:rPr>
              <a:t>API Manager</a:t>
            </a:r>
          </a:p>
          <a:p>
            <a:pPr marL="85723" indent="-85723" algn="ctr" defTabSz="410755">
              <a:buFont typeface="Arial" charset="0"/>
              <a:buChar char="•"/>
              <a:defRPr sz="1200">
                <a:solidFill>
                  <a:srgbClr val="53585F"/>
                </a:solidFill>
              </a:defRPr>
            </a:pPr>
            <a:r>
              <a:rPr lang="en-US" sz="1067" kern="0" dirty="0">
                <a:solidFill>
                  <a:srgbClr val="000000"/>
                </a:solidFill>
                <a:ea typeface="Arial" charset="0"/>
                <a:cs typeface="Arial" charset="0"/>
                <a:sym typeface="Helvetica Light"/>
              </a:rPr>
              <a:t>How API owners manage APIs</a:t>
            </a:r>
          </a:p>
          <a:p>
            <a:pPr marL="85723" indent="-85723" algn="ctr" defTabSz="410755">
              <a:buFont typeface="Arial" charset="0"/>
              <a:buChar char="•"/>
              <a:defRPr sz="1200">
                <a:solidFill>
                  <a:srgbClr val="53585F"/>
                </a:solidFill>
              </a:defRPr>
            </a:pPr>
            <a:endParaRPr lang="en-US" sz="600" kern="0" dirty="0">
              <a:solidFill>
                <a:srgbClr val="000000"/>
              </a:solidFill>
              <a:ea typeface="Arial" charset="0"/>
              <a:cs typeface="Arial" charset="0"/>
              <a:sym typeface="Helvetica Light"/>
            </a:endParaRPr>
          </a:p>
        </p:txBody>
      </p:sp>
      <p:sp>
        <p:nvSpPr>
          <p:cNvPr id="85" name="Shape 427"/>
          <p:cNvSpPr/>
          <p:nvPr/>
        </p:nvSpPr>
        <p:spPr>
          <a:xfrm flipH="1">
            <a:off x="4690721" y="4094816"/>
            <a:ext cx="1841111" cy="1135856"/>
          </a:xfrm>
          <a:prstGeom prst="line">
            <a:avLst/>
          </a:prstGeom>
          <a:ln w="12700">
            <a:solidFill>
              <a:srgbClr val="A6AAA9"/>
            </a:solidFill>
            <a:miter lim="400000"/>
            <a:headEnd type="triangle"/>
            <a:tailEnd type="triangle"/>
          </a:ln>
        </p:spPr>
        <p:txBody>
          <a:bodyPr lIns="35719" tIns="35719" rIns="35719" bIns="35719" anchor="ctr"/>
          <a:lstStyle/>
          <a:p>
            <a:pPr algn="ctr" defTabSz="410755">
              <a:defRPr sz="3200"/>
            </a:pPr>
            <a:endParaRPr sz="1600" kern="0">
              <a:solidFill>
                <a:srgbClr val="000000"/>
              </a:solidFill>
              <a:latin typeface="Helvetica Light"/>
              <a:ea typeface="Helvetica Light"/>
              <a:cs typeface="Helvetica Light"/>
              <a:sym typeface="Helvetica Light"/>
            </a:endParaRPr>
          </a:p>
        </p:txBody>
      </p:sp>
      <p:sp>
        <p:nvSpPr>
          <p:cNvPr id="86" name="Shape 428"/>
          <p:cNvSpPr/>
          <p:nvPr/>
        </p:nvSpPr>
        <p:spPr>
          <a:xfrm flipH="1" flipV="1">
            <a:off x="7423490" y="3900725"/>
            <a:ext cx="1996876" cy="0"/>
          </a:xfrm>
          <a:prstGeom prst="line">
            <a:avLst/>
          </a:prstGeom>
          <a:ln w="12700">
            <a:solidFill>
              <a:srgbClr val="A6AAA9"/>
            </a:solidFill>
            <a:miter lim="400000"/>
            <a:headEnd type="triangle"/>
            <a:tailEnd type="triangle"/>
          </a:ln>
        </p:spPr>
        <p:txBody>
          <a:bodyPr lIns="35719" tIns="35719" rIns="35719" bIns="35719" anchor="ctr"/>
          <a:lstStyle/>
          <a:p>
            <a:pPr algn="ctr" defTabSz="410755">
              <a:defRPr sz="3200"/>
            </a:pPr>
            <a:endParaRPr sz="1600" kern="0">
              <a:solidFill>
                <a:srgbClr val="000000"/>
              </a:solidFill>
              <a:latin typeface="Helvetica Light"/>
              <a:ea typeface="Helvetica Light"/>
              <a:cs typeface="Helvetica Light"/>
              <a:sym typeface="Helvetica Light"/>
            </a:endParaRPr>
          </a:p>
        </p:txBody>
      </p:sp>
      <p:sp>
        <p:nvSpPr>
          <p:cNvPr id="87" name="Shape 429"/>
          <p:cNvSpPr/>
          <p:nvPr/>
        </p:nvSpPr>
        <p:spPr>
          <a:xfrm>
            <a:off x="698411" y="5363469"/>
            <a:ext cx="258071" cy="266943"/>
          </a:xfrm>
          <a:custGeom>
            <a:avLst/>
            <a:gdLst/>
            <a:ahLst/>
            <a:cxnLst>
              <a:cxn ang="0">
                <a:pos x="wd2" y="hd2"/>
              </a:cxn>
              <a:cxn ang="5400000">
                <a:pos x="wd2" y="hd2"/>
              </a:cxn>
              <a:cxn ang="10800000">
                <a:pos x="wd2" y="hd2"/>
              </a:cxn>
              <a:cxn ang="16200000">
                <a:pos x="wd2" y="hd2"/>
              </a:cxn>
            </a:cxnLst>
            <a:rect l="0" t="0" r="r" b="b"/>
            <a:pathLst>
              <a:path w="21600" h="21600" extrusionOk="0">
                <a:moveTo>
                  <a:pt x="3645" y="0"/>
                </a:moveTo>
                <a:cubicBezTo>
                  <a:pt x="2654" y="0"/>
                  <a:pt x="1839" y="771"/>
                  <a:pt x="1839" y="1729"/>
                </a:cubicBezTo>
                <a:cubicBezTo>
                  <a:pt x="1839" y="2688"/>
                  <a:pt x="2654" y="3459"/>
                  <a:pt x="3645" y="3459"/>
                </a:cubicBezTo>
                <a:cubicBezTo>
                  <a:pt x="4636" y="3459"/>
                  <a:pt x="5434" y="2688"/>
                  <a:pt x="5434" y="1729"/>
                </a:cubicBezTo>
                <a:cubicBezTo>
                  <a:pt x="5434" y="771"/>
                  <a:pt x="4636" y="0"/>
                  <a:pt x="3645" y="0"/>
                </a:cubicBezTo>
                <a:close/>
                <a:moveTo>
                  <a:pt x="17955" y="0"/>
                </a:moveTo>
                <a:cubicBezTo>
                  <a:pt x="16964" y="0"/>
                  <a:pt x="16166" y="771"/>
                  <a:pt x="16166" y="1729"/>
                </a:cubicBezTo>
                <a:cubicBezTo>
                  <a:pt x="16166" y="2688"/>
                  <a:pt x="16964" y="3459"/>
                  <a:pt x="17955" y="3459"/>
                </a:cubicBezTo>
                <a:cubicBezTo>
                  <a:pt x="18946" y="3459"/>
                  <a:pt x="19761" y="2688"/>
                  <a:pt x="19761" y="1729"/>
                </a:cubicBezTo>
                <a:cubicBezTo>
                  <a:pt x="19761" y="771"/>
                  <a:pt x="18946" y="0"/>
                  <a:pt x="17955" y="0"/>
                </a:cubicBezTo>
                <a:close/>
                <a:moveTo>
                  <a:pt x="10614" y="3703"/>
                </a:moveTo>
                <a:cubicBezTo>
                  <a:pt x="9623" y="3703"/>
                  <a:pt x="8809" y="4474"/>
                  <a:pt x="8809" y="5433"/>
                </a:cubicBezTo>
                <a:cubicBezTo>
                  <a:pt x="8809" y="6391"/>
                  <a:pt x="9623" y="7178"/>
                  <a:pt x="10614" y="7178"/>
                </a:cubicBezTo>
                <a:cubicBezTo>
                  <a:pt x="11605" y="7178"/>
                  <a:pt x="12403" y="6391"/>
                  <a:pt x="12403" y="5433"/>
                </a:cubicBezTo>
                <a:cubicBezTo>
                  <a:pt x="12403" y="4474"/>
                  <a:pt x="11605" y="3703"/>
                  <a:pt x="10614" y="3703"/>
                </a:cubicBezTo>
                <a:close/>
                <a:moveTo>
                  <a:pt x="1131" y="4356"/>
                </a:moveTo>
                <a:cubicBezTo>
                  <a:pt x="510" y="4356"/>
                  <a:pt x="0" y="4833"/>
                  <a:pt x="0" y="5433"/>
                </a:cubicBezTo>
                <a:lnTo>
                  <a:pt x="0" y="7570"/>
                </a:lnTo>
                <a:lnTo>
                  <a:pt x="0" y="9772"/>
                </a:lnTo>
                <a:cubicBezTo>
                  <a:pt x="0" y="10372"/>
                  <a:pt x="510" y="10849"/>
                  <a:pt x="1131" y="10849"/>
                </a:cubicBezTo>
                <a:cubicBezTo>
                  <a:pt x="1225" y="10849"/>
                  <a:pt x="1313" y="10837"/>
                  <a:pt x="1401" y="10816"/>
                </a:cubicBezTo>
                <a:lnTo>
                  <a:pt x="1401" y="16804"/>
                </a:lnTo>
                <a:cubicBezTo>
                  <a:pt x="1401" y="17404"/>
                  <a:pt x="1894" y="17880"/>
                  <a:pt x="2514" y="17880"/>
                </a:cubicBezTo>
                <a:cubicBezTo>
                  <a:pt x="3135" y="17880"/>
                  <a:pt x="3645" y="17403"/>
                  <a:pt x="3645" y="16804"/>
                </a:cubicBezTo>
                <a:cubicBezTo>
                  <a:pt x="3645" y="17403"/>
                  <a:pt x="4138" y="17880"/>
                  <a:pt x="4759" y="17880"/>
                </a:cubicBezTo>
                <a:cubicBezTo>
                  <a:pt x="5379" y="17880"/>
                  <a:pt x="5889" y="17403"/>
                  <a:pt x="5889" y="16804"/>
                </a:cubicBezTo>
                <a:cubicBezTo>
                  <a:pt x="5889" y="16804"/>
                  <a:pt x="5889" y="9103"/>
                  <a:pt x="5889" y="9103"/>
                </a:cubicBezTo>
                <a:cubicBezTo>
                  <a:pt x="5889" y="8235"/>
                  <a:pt x="6472" y="7480"/>
                  <a:pt x="7290" y="7162"/>
                </a:cubicBezTo>
                <a:lnTo>
                  <a:pt x="7290" y="5433"/>
                </a:lnTo>
                <a:cubicBezTo>
                  <a:pt x="7290" y="4833"/>
                  <a:pt x="6780" y="4356"/>
                  <a:pt x="6159" y="4356"/>
                </a:cubicBezTo>
                <a:cubicBezTo>
                  <a:pt x="6074" y="4356"/>
                  <a:pt x="5982" y="4356"/>
                  <a:pt x="5889" y="4356"/>
                </a:cubicBezTo>
                <a:lnTo>
                  <a:pt x="5029" y="4356"/>
                </a:lnTo>
                <a:lnTo>
                  <a:pt x="2244" y="4356"/>
                </a:lnTo>
                <a:lnTo>
                  <a:pt x="1164" y="4356"/>
                </a:lnTo>
                <a:cubicBezTo>
                  <a:pt x="1150" y="4356"/>
                  <a:pt x="1145" y="4356"/>
                  <a:pt x="1131" y="4356"/>
                </a:cubicBezTo>
                <a:close/>
                <a:moveTo>
                  <a:pt x="15441" y="4356"/>
                </a:moveTo>
                <a:cubicBezTo>
                  <a:pt x="14820" y="4356"/>
                  <a:pt x="14327" y="4833"/>
                  <a:pt x="14327" y="5433"/>
                </a:cubicBezTo>
                <a:lnTo>
                  <a:pt x="14327" y="7162"/>
                </a:lnTo>
                <a:cubicBezTo>
                  <a:pt x="15145" y="7480"/>
                  <a:pt x="15711" y="8235"/>
                  <a:pt x="15711" y="9103"/>
                </a:cubicBezTo>
                <a:lnTo>
                  <a:pt x="15711" y="16804"/>
                </a:lnTo>
                <a:cubicBezTo>
                  <a:pt x="15711" y="17404"/>
                  <a:pt x="16221" y="17880"/>
                  <a:pt x="16841" y="17880"/>
                </a:cubicBezTo>
                <a:cubicBezTo>
                  <a:pt x="17461" y="17880"/>
                  <a:pt x="17955" y="17403"/>
                  <a:pt x="17955" y="16804"/>
                </a:cubicBezTo>
                <a:cubicBezTo>
                  <a:pt x="17955" y="17403"/>
                  <a:pt x="18465" y="17880"/>
                  <a:pt x="19086" y="17880"/>
                </a:cubicBezTo>
                <a:cubicBezTo>
                  <a:pt x="19706" y="17880"/>
                  <a:pt x="20216" y="17403"/>
                  <a:pt x="20216" y="16804"/>
                </a:cubicBezTo>
                <a:lnTo>
                  <a:pt x="20216" y="10816"/>
                </a:lnTo>
                <a:cubicBezTo>
                  <a:pt x="20303" y="10837"/>
                  <a:pt x="20392" y="10849"/>
                  <a:pt x="20486" y="10849"/>
                </a:cubicBezTo>
                <a:cubicBezTo>
                  <a:pt x="21106" y="10849"/>
                  <a:pt x="21600" y="10372"/>
                  <a:pt x="21600" y="9772"/>
                </a:cubicBezTo>
                <a:lnTo>
                  <a:pt x="21600" y="7570"/>
                </a:lnTo>
                <a:cubicBezTo>
                  <a:pt x="21600" y="7570"/>
                  <a:pt x="21600" y="5433"/>
                  <a:pt x="21600" y="5433"/>
                </a:cubicBezTo>
                <a:cubicBezTo>
                  <a:pt x="21600" y="4833"/>
                  <a:pt x="21106" y="4356"/>
                  <a:pt x="20486" y="4356"/>
                </a:cubicBezTo>
                <a:cubicBezTo>
                  <a:pt x="20400" y="4356"/>
                  <a:pt x="20309" y="4356"/>
                  <a:pt x="20216" y="4356"/>
                </a:cubicBezTo>
                <a:lnTo>
                  <a:pt x="19356" y="4356"/>
                </a:lnTo>
                <a:lnTo>
                  <a:pt x="16571" y="4356"/>
                </a:lnTo>
                <a:lnTo>
                  <a:pt x="15491" y="4356"/>
                </a:lnTo>
                <a:cubicBezTo>
                  <a:pt x="15477" y="4356"/>
                  <a:pt x="15455" y="4356"/>
                  <a:pt x="15441" y="4356"/>
                </a:cubicBezTo>
                <a:close/>
                <a:moveTo>
                  <a:pt x="8100" y="8059"/>
                </a:moveTo>
                <a:cubicBezTo>
                  <a:pt x="7480" y="8059"/>
                  <a:pt x="6969" y="8536"/>
                  <a:pt x="6969" y="9136"/>
                </a:cubicBezTo>
                <a:lnTo>
                  <a:pt x="6969" y="11273"/>
                </a:lnTo>
                <a:lnTo>
                  <a:pt x="6969" y="13476"/>
                </a:lnTo>
                <a:cubicBezTo>
                  <a:pt x="6969" y="14075"/>
                  <a:pt x="7480" y="14552"/>
                  <a:pt x="8100" y="14552"/>
                </a:cubicBezTo>
                <a:cubicBezTo>
                  <a:pt x="8194" y="14552"/>
                  <a:pt x="8283" y="14541"/>
                  <a:pt x="8370" y="14520"/>
                </a:cubicBezTo>
                <a:lnTo>
                  <a:pt x="8370" y="20507"/>
                </a:lnTo>
                <a:cubicBezTo>
                  <a:pt x="8370" y="21107"/>
                  <a:pt x="8863" y="21600"/>
                  <a:pt x="9484" y="21600"/>
                </a:cubicBezTo>
                <a:cubicBezTo>
                  <a:pt x="10104" y="21600"/>
                  <a:pt x="10614" y="21107"/>
                  <a:pt x="10614" y="20507"/>
                </a:cubicBezTo>
                <a:cubicBezTo>
                  <a:pt x="10615" y="21107"/>
                  <a:pt x="11108" y="21600"/>
                  <a:pt x="11728" y="21600"/>
                </a:cubicBezTo>
                <a:cubicBezTo>
                  <a:pt x="12348" y="21600"/>
                  <a:pt x="12859" y="21107"/>
                  <a:pt x="12859" y="20507"/>
                </a:cubicBezTo>
                <a:lnTo>
                  <a:pt x="12859" y="14520"/>
                </a:lnTo>
                <a:cubicBezTo>
                  <a:pt x="12946" y="14541"/>
                  <a:pt x="13035" y="14552"/>
                  <a:pt x="13129" y="14552"/>
                </a:cubicBezTo>
                <a:cubicBezTo>
                  <a:pt x="13749" y="14552"/>
                  <a:pt x="14242" y="14075"/>
                  <a:pt x="14242" y="13476"/>
                </a:cubicBezTo>
                <a:lnTo>
                  <a:pt x="14242" y="11273"/>
                </a:lnTo>
                <a:cubicBezTo>
                  <a:pt x="14242" y="11273"/>
                  <a:pt x="14242" y="9136"/>
                  <a:pt x="14242" y="9136"/>
                </a:cubicBezTo>
                <a:cubicBezTo>
                  <a:pt x="14242" y="8536"/>
                  <a:pt x="13749" y="8059"/>
                  <a:pt x="13129" y="8059"/>
                </a:cubicBezTo>
                <a:cubicBezTo>
                  <a:pt x="13043" y="8059"/>
                  <a:pt x="12952" y="8059"/>
                  <a:pt x="12859" y="8059"/>
                </a:cubicBezTo>
                <a:lnTo>
                  <a:pt x="11998" y="8059"/>
                </a:lnTo>
                <a:lnTo>
                  <a:pt x="9214" y="8059"/>
                </a:lnTo>
                <a:lnTo>
                  <a:pt x="8134" y="8059"/>
                </a:lnTo>
                <a:cubicBezTo>
                  <a:pt x="8119" y="8059"/>
                  <a:pt x="8115" y="8059"/>
                  <a:pt x="8100" y="8059"/>
                </a:cubicBezTo>
                <a:close/>
              </a:path>
            </a:pathLst>
          </a:custGeom>
          <a:solidFill>
            <a:srgbClr val="0365C0">
              <a:hueOff val="47394"/>
              <a:satOff val="-25753"/>
              <a:lumOff val="-7544"/>
            </a:srgbClr>
          </a:solidFill>
          <a:ln w="12700">
            <a:solidFill>
              <a:srgbClr val="53585F"/>
            </a:solidFill>
            <a:miter lim="400000"/>
          </a:ln>
        </p:spPr>
        <p:txBody>
          <a:bodyPr lIns="19051" tIns="19051" rIns="19051" bIns="19051" anchor="ctr"/>
          <a:lstStyle/>
          <a:p>
            <a:pPr algn="ctr" defTabSz="1219170">
              <a:lnSpc>
                <a:spcPct val="80000"/>
              </a:lnSpc>
              <a:spcBef>
                <a:spcPts val="2751"/>
              </a:spcBef>
              <a:defRPr>
                <a:solidFill>
                  <a:srgbClr val="0365C0">
                    <a:hueOff val="47394"/>
                    <a:satOff val="-25753"/>
                    <a:lumOff val="-7544"/>
                  </a:srgbClr>
                </a:solidFill>
                <a:latin typeface="Helvetica Neue Thin"/>
                <a:ea typeface="Helvetica Neue Thin"/>
                <a:cs typeface="Helvetica Neue Thin"/>
                <a:sym typeface="Helvetica Neue Thin"/>
              </a:defRPr>
            </a:pPr>
            <a:endParaRPr sz="2500" kern="0">
              <a:solidFill>
                <a:srgbClr val="0365C0">
                  <a:hueOff val="47394"/>
                  <a:satOff val="-25753"/>
                  <a:lumOff val="-7544"/>
                </a:srgbClr>
              </a:solidFill>
              <a:latin typeface="Helvetica Neue Thin"/>
              <a:ea typeface="Helvetica Neue Thin"/>
              <a:cs typeface="Helvetica Neue Thin"/>
              <a:sym typeface="Helvetica Neue Thin"/>
            </a:endParaRPr>
          </a:p>
        </p:txBody>
      </p:sp>
      <p:pic>
        <p:nvPicPr>
          <p:cNvPr id="94" name="Picture 93"/>
          <p:cNvPicPr>
            <a:picLocks/>
          </p:cNvPicPr>
          <p:nvPr/>
        </p:nvPicPr>
        <p:blipFill>
          <a:blip r:embed="rId4"/>
          <a:stretch>
            <a:fillRect/>
          </a:stretch>
        </p:blipFill>
        <p:spPr>
          <a:xfrm rot="10800000">
            <a:off x="2806677" y="2376005"/>
            <a:ext cx="979335" cy="76200"/>
          </a:xfrm>
          <a:prstGeom prst="rect">
            <a:avLst/>
          </a:prstGeom>
        </p:spPr>
      </p:pic>
      <p:pic>
        <p:nvPicPr>
          <p:cNvPr id="95" name="Picture 94"/>
          <p:cNvPicPr>
            <a:picLocks/>
          </p:cNvPicPr>
          <p:nvPr/>
        </p:nvPicPr>
        <p:blipFill>
          <a:blip r:embed="rId5"/>
          <a:stretch>
            <a:fillRect/>
          </a:stretch>
        </p:blipFill>
        <p:spPr>
          <a:xfrm rot="5400000">
            <a:off x="1270856" y="3842940"/>
            <a:ext cx="2442515" cy="76200"/>
          </a:xfrm>
          <a:prstGeom prst="rect">
            <a:avLst/>
          </a:prstGeom>
        </p:spPr>
      </p:pic>
      <p:pic>
        <p:nvPicPr>
          <p:cNvPr id="96" name="Picture 95"/>
          <p:cNvPicPr>
            <a:picLocks/>
          </p:cNvPicPr>
          <p:nvPr/>
        </p:nvPicPr>
        <p:blipFill>
          <a:blip r:embed="rId6"/>
          <a:stretch>
            <a:fillRect/>
          </a:stretch>
        </p:blipFill>
        <p:spPr>
          <a:xfrm>
            <a:off x="1095159" y="5496041"/>
            <a:ext cx="862335" cy="60959"/>
          </a:xfrm>
          <a:prstGeom prst="rect">
            <a:avLst/>
          </a:prstGeom>
        </p:spPr>
      </p:pic>
      <p:pic>
        <p:nvPicPr>
          <p:cNvPr id="97" name="Picture 96"/>
          <p:cNvPicPr>
            <a:picLocks/>
          </p:cNvPicPr>
          <p:nvPr/>
        </p:nvPicPr>
        <p:blipFill>
          <a:blip r:embed="rId7"/>
          <a:stretch>
            <a:fillRect/>
          </a:stretch>
        </p:blipFill>
        <p:spPr>
          <a:xfrm rot="1834622">
            <a:off x="10189916" y="4231408"/>
            <a:ext cx="575448" cy="76200"/>
          </a:xfrm>
          <a:prstGeom prst="rect">
            <a:avLst/>
          </a:prstGeom>
        </p:spPr>
      </p:pic>
      <p:pic>
        <p:nvPicPr>
          <p:cNvPr id="98" name="Picture 97"/>
          <p:cNvPicPr>
            <a:picLocks/>
          </p:cNvPicPr>
          <p:nvPr/>
        </p:nvPicPr>
        <p:blipFill>
          <a:blip r:embed="rId7"/>
          <a:stretch>
            <a:fillRect/>
          </a:stretch>
        </p:blipFill>
        <p:spPr>
          <a:xfrm rot="8965378">
            <a:off x="10189916" y="5068331"/>
            <a:ext cx="575448" cy="76200"/>
          </a:xfrm>
          <a:prstGeom prst="rect">
            <a:avLst/>
          </a:prstGeom>
        </p:spPr>
      </p:pic>
      <p:sp>
        <p:nvSpPr>
          <p:cNvPr id="99" name="Shape 450"/>
          <p:cNvSpPr/>
          <p:nvPr/>
        </p:nvSpPr>
        <p:spPr>
          <a:xfrm>
            <a:off x="2555171" y="3813792"/>
            <a:ext cx="387983" cy="17621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lvl1pPr>
              <a:defRPr sz="1200">
                <a:solidFill>
                  <a:srgbClr val="53585F"/>
                </a:solidFill>
              </a:defRPr>
            </a:lvl1pPr>
          </a:lstStyle>
          <a:p>
            <a:pPr algn="ctr" defTabSz="410755"/>
            <a:r>
              <a:rPr sz="600" kern="0">
                <a:latin typeface="Helvetica Light"/>
                <a:ea typeface="Helvetica Light"/>
                <a:cs typeface="Helvetica Light"/>
                <a:sym typeface="Helvetica Light"/>
              </a:rPr>
              <a:t>develop</a:t>
            </a:r>
          </a:p>
        </p:txBody>
      </p:sp>
      <p:sp>
        <p:nvSpPr>
          <p:cNvPr id="100" name="Shape 451"/>
          <p:cNvSpPr/>
          <p:nvPr/>
        </p:nvSpPr>
        <p:spPr>
          <a:xfrm>
            <a:off x="3067471" y="2477269"/>
            <a:ext cx="457744" cy="176216"/>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lvl1pPr>
              <a:defRPr sz="1200">
                <a:solidFill>
                  <a:srgbClr val="53585F"/>
                </a:solidFill>
              </a:defRPr>
            </a:lvl1pPr>
          </a:lstStyle>
          <a:p>
            <a:pPr algn="ctr" defTabSz="410755"/>
            <a:r>
              <a:rPr sz="600" kern="0">
                <a:latin typeface="Helvetica Light"/>
                <a:ea typeface="Helvetica Light"/>
                <a:cs typeface="Helvetica Light"/>
                <a:sym typeface="Helvetica Light"/>
              </a:rPr>
              <a:t>subscribe</a:t>
            </a:r>
          </a:p>
        </p:txBody>
      </p:sp>
      <p:sp>
        <p:nvSpPr>
          <p:cNvPr id="101" name="Shape 452"/>
          <p:cNvSpPr/>
          <p:nvPr/>
        </p:nvSpPr>
        <p:spPr>
          <a:xfrm>
            <a:off x="10463557" y="5140719"/>
            <a:ext cx="387984" cy="176216"/>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lvl1pPr>
              <a:defRPr sz="1200">
                <a:solidFill>
                  <a:srgbClr val="53585F"/>
                </a:solidFill>
              </a:defRPr>
            </a:lvl1pPr>
          </a:lstStyle>
          <a:p>
            <a:pPr algn="ctr" defTabSz="410755"/>
            <a:r>
              <a:rPr sz="600" kern="0">
                <a:latin typeface="Helvetica Light"/>
                <a:ea typeface="Helvetica Light"/>
                <a:cs typeface="Helvetica Light"/>
                <a:sym typeface="Helvetica Light"/>
              </a:rPr>
              <a:t>develop</a:t>
            </a:r>
          </a:p>
        </p:txBody>
      </p:sp>
      <p:sp>
        <p:nvSpPr>
          <p:cNvPr id="105" name="Shape 419"/>
          <p:cNvSpPr/>
          <p:nvPr/>
        </p:nvSpPr>
        <p:spPr>
          <a:xfrm>
            <a:off x="3092793" y="1462803"/>
            <a:ext cx="2099179" cy="902019"/>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p>
            <a:pPr algn="ctr" defTabSz="410755">
              <a:defRPr sz="2000" b="1">
                <a:solidFill>
                  <a:srgbClr val="0365C0">
                    <a:hueOff val="47394"/>
                    <a:satOff val="-25753"/>
                    <a:lumOff val="-7544"/>
                  </a:srgbClr>
                </a:solidFill>
                <a:latin typeface="Helvetica"/>
                <a:ea typeface="Helvetica"/>
                <a:cs typeface="Helvetica"/>
                <a:sym typeface="Helvetica"/>
              </a:defRPr>
            </a:pPr>
            <a:r>
              <a:rPr lang="en-US" sz="1333" b="1" kern="0" dirty="0">
                <a:solidFill>
                  <a:srgbClr val="0365C0">
                    <a:hueOff val="47394"/>
                    <a:satOff val="-25753"/>
                    <a:lumOff val="-7544"/>
                  </a:srgbClr>
                </a:solidFill>
                <a:latin typeface="Helvetica"/>
                <a:ea typeface="Helvetica"/>
                <a:cs typeface="Helvetica"/>
                <a:sym typeface="Helvetica"/>
              </a:rPr>
              <a:t>Developer Portal</a:t>
            </a:r>
          </a:p>
          <a:p>
            <a:pPr marL="85723" indent="-85723" algn="ctr" defTabSz="410755">
              <a:buFont typeface="Arial" charset="0"/>
              <a:buChar char="•"/>
              <a:defRPr sz="1200">
                <a:solidFill>
                  <a:srgbClr val="53585F"/>
                </a:solidFill>
              </a:defRPr>
            </a:pPr>
            <a:r>
              <a:rPr lang="en-US" sz="1067" kern="0" dirty="0">
                <a:solidFill>
                  <a:srgbClr val="000000"/>
                </a:solidFill>
                <a:ea typeface="Arial" charset="0"/>
                <a:cs typeface="Arial" charset="0"/>
                <a:sym typeface="Helvetica Light"/>
              </a:rPr>
              <a:t>How App Developers find, subscribe, analyze APIs</a:t>
            </a:r>
          </a:p>
        </p:txBody>
      </p:sp>
      <p:sp>
        <p:nvSpPr>
          <p:cNvPr id="106" name="Shape 419"/>
          <p:cNvSpPr/>
          <p:nvPr/>
        </p:nvSpPr>
        <p:spPr>
          <a:xfrm>
            <a:off x="8896027" y="2973855"/>
            <a:ext cx="1746143" cy="902019"/>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p>
            <a:pPr algn="ctr" defTabSz="410755">
              <a:defRPr sz="2000" b="1">
                <a:solidFill>
                  <a:srgbClr val="0365C0">
                    <a:hueOff val="47394"/>
                    <a:satOff val="-25753"/>
                    <a:lumOff val="-7544"/>
                  </a:srgbClr>
                </a:solidFill>
                <a:latin typeface="Helvetica"/>
                <a:ea typeface="Helvetica"/>
                <a:cs typeface="Helvetica"/>
                <a:sym typeface="Helvetica"/>
              </a:defRPr>
            </a:pPr>
            <a:r>
              <a:rPr lang="en-US" sz="1333" b="1" kern="0" dirty="0">
                <a:solidFill>
                  <a:srgbClr val="0365C0">
                    <a:hueOff val="47394"/>
                    <a:satOff val="-25753"/>
                    <a:lumOff val="-7544"/>
                  </a:srgbClr>
                </a:solidFill>
                <a:latin typeface="Helvetica"/>
                <a:ea typeface="Helvetica"/>
                <a:cs typeface="Helvetica"/>
                <a:sym typeface="Helvetica"/>
              </a:rPr>
              <a:t>API Toolkit</a:t>
            </a:r>
          </a:p>
          <a:p>
            <a:pPr marL="85723" indent="-85723" algn="ctr" defTabSz="410755">
              <a:buFont typeface="Arial" charset="0"/>
              <a:buChar char="•"/>
              <a:defRPr sz="1200">
                <a:solidFill>
                  <a:srgbClr val="53585F"/>
                </a:solidFill>
              </a:defRPr>
            </a:pPr>
            <a:r>
              <a:rPr lang="en-US" sz="1067" kern="0" dirty="0">
                <a:solidFill>
                  <a:srgbClr val="000000"/>
                </a:solidFill>
                <a:ea typeface="Arial" charset="0"/>
                <a:cs typeface="Arial" charset="0"/>
                <a:sym typeface="Helvetica Light"/>
              </a:rPr>
              <a:t>How API Developers create &amp; test APIs </a:t>
            </a:r>
          </a:p>
          <a:p>
            <a:pPr marL="85723" indent="-85723" algn="ctr" defTabSz="410755">
              <a:buFont typeface="Arial" charset="0"/>
              <a:buChar char="•"/>
              <a:defRPr sz="1200">
                <a:solidFill>
                  <a:srgbClr val="53585F"/>
                </a:solidFill>
              </a:defRPr>
            </a:pPr>
            <a:endParaRPr lang="en-US" sz="600" kern="0" dirty="0">
              <a:solidFill>
                <a:srgbClr val="000000"/>
              </a:solidFill>
              <a:ea typeface="Arial" charset="0"/>
              <a:cs typeface="Arial" charset="0"/>
              <a:sym typeface="Helvetica Light"/>
            </a:endParaRPr>
          </a:p>
        </p:txBody>
      </p:sp>
      <p:sp>
        <p:nvSpPr>
          <p:cNvPr id="107" name="Shape 450"/>
          <p:cNvSpPr/>
          <p:nvPr/>
        </p:nvSpPr>
        <p:spPr>
          <a:xfrm>
            <a:off x="1313827" y="5579600"/>
            <a:ext cx="387983" cy="17621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lvl1pPr>
              <a:defRPr sz="1200">
                <a:solidFill>
                  <a:srgbClr val="53585F"/>
                </a:solidFill>
              </a:defRPr>
            </a:lvl1pPr>
          </a:lstStyle>
          <a:p>
            <a:pPr algn="ctr" defTabSz="410755"/>
            <a:r>
              <a:rPr lang="en-US" sz="600" kern="0" dirty="0">
                <a:latin typeface="Helvetica Light"/>
                <a:ea typeface="Helvetica Light"/>
                <a:cs typeface="Helvetica Light"/>
                <a:sym typeface="Helvetica Light"/>
              </a:rPr>
              <a:t>use</a:t>
            </a:r>
            <a:endParaRPr sz="600" kern="0" dirty="0">
              <a:latin typeface="Helvetica Light"/>
              <a:ea typeface="Helvetica Light"/>
              <a:cs typeface="Helvetica Light"/>
              <a:sym typeface="Helvetica Light"/>
            </a:endParaRPr>
          </a:p>
        </p:txBody>
      </p:sp>
      <p:sp>
        <p:nvSpPr>
          <p:cNvPr id="53" name="Oval 52"/>
          <p:cNvSpPr/>
          <p:nvPr/>
        </p:nvSpPr>
        <p:spPr>
          <a:xfrm rot="10800000" flipV="1">
            <a:off x="4828390" y="5667659"/>
            <a:ext cx="363583" cy="413667"/>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prstClr val="black"/>
                </a:solidFill>
              </a:rPr>
              <a:t>1</a:t>
            </a:r>
          </a:p>
        </p:txBody>
      </p:sp>
      <p:sp>
        <p:nvSpPr>
          <p:cNvPr id="54" name="Oval 53"/>
          <p:cNvSpPr/>
          <p:nvPr/>
        </p:nvSpPr>
        <p:spPr>
          <a:xfrm rot="10800000" flipV="1">
            <a:off x="4828390" y="1317239"/>
            <a:ext cx="363583" cy="413667"/>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prstClr val="black"/>
                </a:solidFill>
              </a:rPr>
              <a:t>2</a:t>
            </a:r>
          </a:p>
        </p:txBody>
      </p:sp>
      <p:sp>
        <p:nvSpPr>
          <p:cNvPr id="102" name="Oval 101"/>
          <p:cNvSpPr/>
          <p:nvPr/>
        </p:nvSpPr>
        <p:spPr>
          <a:xfrm rot="10800000" flipV="1">
            <a:off x="7592155" y="4062675"/>
            <a:ext cx="363583" cy="413667"/>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prstClr val="black"/>
                </a:solidFill>
              </a:rPr>
              <a:t>3</a:t>
            </a:r>
          </a:p>
        </p:txBody>
      </p:sp>
      <p:sp>
        <p:nvSpPr>
          <p:cNvPr id="103" name="Oval 102"/>
          <p:cNvSpPr/>
          <p:nvPr/>
        </p:nvSpPr>
        <p:spPr>
          <a:xfrm rot="10800000" flipV="1">
            <a:off x="10323331" y="2784067"/>
            <a:ext cx="363583" cy="413667"/>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prstClr val="black"/>
                </a:solidFill>
              </a:rPr>
              <a:t>4</a:t>
            </a:r>
          </a:p>
        </p:txBody>
      </p:sp>
      <p:pic>
        <p:nvPicPr>
          <p:cNvPr id="111" name="Picture 110"/>
          <p:cNvPicPr>
            <a:picLocks/>
          </p:cNvPicPr>
          <p:nvPr/>
        </p:nvPicPr>
        <p:blipFill>
          <a:blip r:embed="rId5"/>
          <a:stretch>
            <a:fillRect/>
          </a:stretch>
        </p:blipFill>
        <p:spPr>
          <a:xfrm rot="5400000">
            <a:off x="6320788" y="2926738"/>
            <a:ext cx="1257163" cy="86967"/>
          </a:xfrm>
          <a:prstGeom prst="rect">
            <a:avLst/>
          </a:prstGeom>
        </p:spPr>
      </p:pic>
      <p:sp>
        <p:nvSpPr>
          <p:cNvPr id="112" name="Shape 450"/>
          <p:cNvSpPr/>
          <p:nvPr/>
        </p:nvSpPr>
        <p:spPr>
          <a:xfrm>
            <a:off x="6890918" y="2808104"/>
            <a:ext cx="387983" cy="17621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lvl1pPr>
              <a:defRPr sz="1200">
                <a:solidFill>
                  <a:srgbClr val="53585F"/>
                </a:solidFill>
              </a:defRPr>
            </a:lvl1pPr>
          </a:lstStyle>
          <a:p>
            <a:pPr algn="ctr" defTabSz="410755"/>
            <a:r>
              <a:rPr lang="en-US" sz="600" kern="0" dirty="0">
                <a:latin typeface="Helvetica Light"/>
                <a:ea typeface="Helvetica Light"/>
                <a:cs typeface="Helvetica Light"/>
                <a:sym typeface="Helvetica Light"/>
              </a:rPr>
              <a:t>use</a:t>
            </a:r>
            <a:endParaRPr sz="600" kern="0" dirty="0">
              <a:latin typeface="Helvetica Light"/>
              <a:ea typeface="Helvetica Light"/>
              <a:cs typeface="Helvetica Light"/>
              <a:sym typeface="Helvetica Light"/>
            </a:endParaRPr>
          </a:p>
        </p:txBody>
      </p:sp>
      <p:grpSp>
        <p:nvGrpSpPr>
          <p:cNvPr id="3" name="Group 2"/>
          <p:cNvGrpSpPr/>
          <p:nvPr/>
        </p:nvGrpSpPr>
        <p:grpSpPr>
          <a:xfrm>
            <a:off x="10555475" y="4133923"/>
            <a:ext cx="985207" cy="908076"/>
            <a:chOff x="7916606" y="3100442"/>
            <a:chExt cx="738905" cy="681057"/>
          </a:xfrm>
        </p:grpSpPr>
        <p:sp>
          <p:nvSpPr>
            <p:cNvPr id="88" name="Shape 430"/>
            <p:cNvSpPr/>
            <p:nvPr/>
          </p:nvSpPr>
          <p:spPr>
            <a:xfrm>
              <a:off x="7916606" y="3596995"/>
              <a:ext cx="738905" cy="184504"/>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lstStyle>
              <a:lvl1pPr>
                <a:defRPr sz="2000">
                  <a:solidFill>
                    <a:schemeClr val="accent1">
                      <a:hueOff val="47394"/>
                      <a:satOff val="-25753"/>
                      <a:lumOff val="-7544"/>
                    </a:schemeClr>
                  </a:solidFill>
                </a:defRPr>
              </a:lvl1pPr>
            </a:lstStyle>
            <a:p>
              <a:pPr algn="ctr" defTabSz="410755"/>
              <a:r>
                <a:rPr lang="en-US" sz="1000" b="1" kern="0" dirty="0">
                  <a:solidFill>
                    <a:schemeClr val="tx1"/>
                  </a:solidFill>
                  <a:latin typeface="Helvetica Light"/>
                  <a:ea typeface="Helvetica Light"/>
                  <a:cs typeface="Helvetica Light"/>
                  <a:sym typeface="Helvetica Light"/>
                </a:rPr>
                <a:t>Shavon</a:t>
              </a:r>
            </a:p>
            <a:p>
              <a:pPr algn="ctr" defTabSz="410755"/>
              <a:r>
                <a:rPr sz="1000" kern="0" dirty="0">
                  <a:solidFill>
                    <a:srgbClr val="0365C0">
                      <a:hueOff val="47394"/>
                      <a:satOff val="-25753"/>
                      <a:lumOff val="-7544"/>
                    </a:srgbClr>
                  </a:solidFill>
                  <a:latin typeface="Helvetica Light"/>
                  <a:ea typeface="Helvetica Light"/>
                  <a:cs typeface="Helvetica Light"/>
                  <a:sym typeface="Helvetica Light"/>
                </a:rPr>
                <a:t>API Developer</a:t>
              </a:r>
            </a:p>
          </p:txBody>
        </p:sp>
        <p:pic>
          <p:nvPicPr>
            <p:cNvPr id="110" name="Picture 109"/>
            <p:cNvPicPr>
              <a:picLocks noChangeAspect="1"/>
            </p:cNvPicPr>
            <p:nvPr/>
          </p:nvPicPr>
          <p:blipFill>
            <a:blip r:embed="rId8"/>
            <a:stretch>
              <a:fillRect/>
            </a:stretch>
          </p:blipFill>
          <p:spPr>
            <a:xfrm>
              <a:off x="8005654" y="3100442"/>
              <a:ext cx="457200" cy="457200"/>
            </a:xfrm>
            <a:prstGeom prst="rect">
              <a:avLst/>
            </a:prstGeom>
          </p:spPr>
        </p:pic>
      </p:grpSp>
      <p:grpSp>
        <p:nvGrpSpPr>
          <p:cNvPr id="6" name="Group 5"/>
          <p:cNvGrpSpPr/>
          <p:nvPr/>
        </p:nvGrpSpPr>
        <p:grpSpPr>
          <a:xfrm>
            <a:off x="1661804" y="1848643"/>
            <a:ext cx="1551689" cy="900179"/>
            <a:chOff x="1246352" y="1386482"/>
            <a:chExt cx="1163767" cy="675134"/>
          </a:xfrm>
        </p:grpSpPr>
        <p:sp>
          <p:nvSpPr>
            <p:cNvPr id="66" name="Shape 404"/>
            <p:cNvSpPr/>
            <p:nvPr/>
          </p:nvSpPr>
          <p:spPr>
            <a:xfrm>
              <a:off x="1246352" y="1872743"/>
              <a:ext cx="1163767" cy="18887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lstStyle>
              <a:lvl1pPr>
                <a:defRPr sz="2000">
                  <a:solidFill>
                    <a:schemeClr val="accent1">
                      <a:hueOff val="47394"/>
                      <a:satOff val="-25753"/>
                      <a:lumOff val="-7544"/>
                    </a:schemeClr>
                  </a:solidFill>
                </a:defRPr>
              </a:lvl1pPr>
            </a:lstStyle>
            <a:p>
              <a:pPr algn="ctr" defTabSz="410755"/>
              <a:r>
                <a:rPr lang="en-US" sz="1000" b="1" kern="0" dirty="0">
                  <a:solidFill>
                    <a:schemeClr val="tx1"/>
                  </a:solidFill>
                  <a:latin typeface="Helvetica Light"/>
                  <a:ea typeface="Helvetica Light"/>
                  <a:cs typeface="Helvetica Light"/>
                  <a:sym typeface="Helvetica Light"/>
                </a:rPr>
                <a:t>Andre</a:t>
              </a:r>
            </a:p>
            <a:p>
              <a:pPr algn="ctr" defTabSz="410755"/>
              <a:r>
                <a:rPr sz="1000" kern="0" dirty="0">
                  <a:solidFill>
                    <a:srgbClr val="0365C0">
                      <a:hueOff val="47394"/>
                      <a:satOff val="-25753"/>
                      <a:lumOff val="-7544"/>
                    </a:srgbClr>
                  </a:solidFill>
                  <a:latin typeface="Helvetica Light"/>
                  <a:ea typeface="Helvetica Light"/>
                  <a:cs typeface="Helvetica Light"/>
                  <a:sym typeface="Helvetica Light"/>
                </a:rPr>
                <a:t>App Developer</a:t>
              </a:r>
            </a:p>
          </p:txBody>
        </p:sp>
        <p:pic>
          <p:nvPicPr>
            <p:cNvPr id="113" name="Picture 112"/>
            <p:cNvPicPr>
              <a:picLocks noChangeAspect="1"/>
            </p:cNvPicPr>
            <p:nvPr/>
          </p:nvPicPr>
          <p:blipFill>
            <a:blip r:embed="rId9"/>
            <a:stretch>
              <a:fillRect/>
            </a:stretch>
          </p:blipFill>
          <p:spPr>
            <a:xfrm>
              <a:off x="1635247" y="1386482"/>
              <a:ext cx="457200" cy="452673"/>
            </a:xfrm>
            <a:prstGeom prst="rect">
              <a:avLst/>
            </a:prstGeom>
          </p:spPr>
        </p:pic>
      </p:grpSp>
      <p:grpSp>
        <p:nvGrpSpPr>
          <p:cNvPr id="4" name="Group 3"/>
          <p:cNvGrpSpPr/>
          <p:nvPr/>
        </p:nvGrpSpPr>
        <p:grpSpPr>
          <a:xfrm>
            <a:off x="6258360" y="1584344"/>
            <a:ext cx="1422400" cy="796993"/>
            <a:chOff x="6176309" y="1225484"/>
            <a:chExt cx="1066800" cy="597745"/>
          </a:xfrm>
        </p:grpSpPr>
        <p:sp>
          <p:nvSpPr>
            <p:cNvPr id="104" name="Shape 404"/>
            <p:cNvSpPr/>
            <p:nvPr/>
          </p:nvSpPr>
          <p:spPr>
            <a:xfrm>
              <a:off x="6176309" y="1656241"/>
              <a:ext cx="1066800" cy="166988"/>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lstStyle>
              <a:lvl1pPr>
                <a:defRPr sz="2000">
                  <a:solidFill>
                    <a:schemeClr val="accent1">
                      <a:hueOff val="47394"/>
                      <a:satOff val="-25753"/>
                      <a:lumOff val="-7544"/>
                    </a:schemeClr>
                  </a:solidFill>
                </a:defRPr>
              </a:lvl1pPr>
            </a:lstStyle>
            <a:p>
              <a:pPr algn="ctr" defTabSz="410755"/>
              <a:endParaRPr lang="en-US" sz="1000" kern="0" dirty="0">
                <a:solidFill>
                  <a:srgbClr val="0365C0">
                    <a:hueOff val="47394"/>
                    <a:satOff val="-25753"/>
                    <a:lumOff val="-7544"/>
                  </a:srgbClr>
                </a:solidFill>
                <a:latin typeface="Helvetica Light"/>
                <a:ea typeface="Helvetica Light"/>
                <a:cs typeface="Helvetica Light"/>
                <a:sym typeface="Helvetica Light"/>
              </a:endParaRPr>
            </a:p>
            <a:p>
              <a:pPr algn="ctr" defTabSz="410755"/>
              <a:r>
                <a:rPr lang="en-US" sz="1000" b="1" kern="0" dirty="0">
                  <a:solidFill>
                    <a:schemeClr val="tx1"/>
                  </a:solidFill>
                  <a:latin typeface="Helvetica Light"/>
                  <a:ea typeface="Helvetica Light"/>
                  <a:cs typeface="Helvetica Light"/>
                  <a:sym typeface="Helvetica Light"/>
                </a:rPr>
                <a:t>Steve</a:t>
              </a:r>
            </a:p>
            <a:p>
              <a:pPr algn="ctr" defTabSz="410755"/>
              <a:r>
                <a:rPr lang="en-US" sz="1000" kern="0" dirty="0">
                  <a:solidFill>
                    <a:srgbClr val="0365C0">
                      <a:hueOff val="47394"/>
                      <a:satOff val="-25753"/>
                      <a:lumOff val="-7544"/>
                    </a:srgbClr>
                  </a:solidFill>
                  <a:latin typeface="Helvetica Light"/>
                  <a:ea typeface="Helvetica Light"/>
                  <a:cs typeface="Helvetica Light"/>
                  <a:sym typeface="Helvetica Light"/>
                </a:rPr>
                <a:t>API Product Manager</a:t>
              </a:r>
            </a:p>
          </p:txBody>
        </p:sp>
        <p:pic>
          <p:nvPicPr>
            <p:cNvPr id="114" name="Picture 113"/>
            <p:cNvPicPr>
              <a:picLocks noChangeAspect="1"/>
            </p:cNvPicPr>
            <p:nvPr/>
          </p:nvPicPr>
          <p:blipFill>
            <a:blip r:embed="rId10"/>
            <a:stretch>
              <a:fillRect/>
            </a:stretch>
          </p:blipFill>
          <p:spPr>
            <a:xfrm>
              <a:off x="6481109" y="1225484"/>
              <a:ext cx="457200" cy="457200"/>
            </a:xfrm>
            <a:prstGeom prst="rect">
              <a:avLst/>
            </a:prstGeom>
          </p:spPr>
        </p:pic>
      </p:grpSp>
      <p:sp>
        <p:nvSpPr>
          <p:cNvPr id="116" name="Shape 404"/>
          <p:cNvSpPr/>
          <p:nvPr/>
        </p:nvSpPr>
        <p:spPr>
          <a:xfrm>
            <a:off x="7367573" y="2246327"/>
            <a:ext cx="1422400" cy="222651"/>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lstStyle>
            <a:lvl1pPr>
              <a:defRPr sz="2000">
                <a:solidFill>
                  <a:schemeClr val="accent1">
                    <a:hueOff val="47394"/>
                    <a:satOff val="-25753"/>
                    <a:lumOff val="-7544"/>
                  </a:schemeClr>
                </a:solidFill>
              </a:defRPr>
            </a:lvl1pPr>
          </a:lstStyle>
          <a:p>
            <a:pPr algn="ctr" defTabSz="410755"/>
            <a:r>
              <a:rPr lang="en-US" sz="1000" b="1" kern="0" dirty="0">
                <a:solidFill>
                  <a:schemeClr val="tx1"/>
                </a:solidFill>
                <a:latin typeface="Helvetica Light"/>
                <a:ea typeface="Helvetica Light"/>
                <a:cs typeface="Helvetica Light"/>
                <a:sym typeface="Helvetica Light"/>
              </a:rPr>
              <a:t>Will</a:t>
            </a:r>
          </a:p>
          <a:p>
            <a:pPr algn="ctr" defTabSz="410755"/>
            <a:r>
              <a:rPr lang="en-US" sz="1000" kern="0" dirty="0">
                <a:solidFill>
                  <a:srgbClr val="0365C0">
                    <a:hueOff val="47394"/>
                    <a:satOff val="-25753"/>
                    <a:lumOff val="-7544"/>
                  </a:srgbClr>
                </a:solidFill>
                <a:latin typeface="Helvetica Light"/>
                <a:ea typeface="Helvetica Light"/>
                <a:cs typeface="Helvetica Light"/>
                <a:sym typeface="Helvetica Light"/>
              </a:rPr>
              <a:t>API Operations</a:t>
            </a:r>
          </a:p>
        </p:txBody>
      </p:sp>
      <p:grpSp>
        <p:nvGrpSpPr>
          <p:cNvPr id="117" name="Group 116"/>
          <p:cNvGrpSpPr/>
          <p:nvPr/>
        </p:nvGrpSpPr>
        <p:grpSpPr>
          <a:xfrm>
            <a:off x="5394247" y="1582872"/>
            <a:ext cx="985207" cy="898179"/>
            <a:chOff x="7865513" y="3100442"/>
            <a:chExt cx="738905" cy="673634"/>
          </a:xfrm>
        </p:grpSpPr>
        <p:sp>
          <p:nvSpPr>
            <p:cNvPr id="118" name="Shape 430"/>
            <p:cNvSpPr/>
            <p:nvPr/>
          </p:nvSpPr>
          <p:spPr>
            <a:xfrm>
              <a:off x="7865513" y="3589572"/>
              <a:ext cx="738905" cy="184504"/>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lstStyle>
              <a:lvl1pPr>
                <a:defRPr sz="2000">
                  <a:solidFill>
                    <a:schemeClr val="accent1">
                      <a:hueOff val="47394"/>
                      <a:satOff val="-25753"/>
                      <a:lumOff val="-7544"/>
                    </a:schemeClr>
                  </a:solidFill>
                </a:defRPr>
              </a:lvl1pPr>
            </a:lstStyle>
            <a:p>
              <a:pPr algn="ctr" defTabSz="410755"/>
              <a:r>
                <a:rPr lang="en-US" sz="1000" b="1" kern="0" dirty="0">
                  <a:solidFill>
                    <a:schemeClr val="tx1"/>
                  </a:solidFill>
                  <a:latin typeface="Helvetica Light"/>
                  <a:ea typeface="Helvetica Light"/>
                  <a:cs typeface="Helvetica Light"/>
                  <a:sym typeface="Helvetica Light"/>
                </a:rPr>
                <a:t>Shavon</a:t>
              </a:r>
            </a:p>
            <a:p>
              <a:pPr algn="ctr" defTabSz="410755"/>
              <a:r>
                <a:rPr sz="1000" kern="0" dirty="0">
                  <a:solidFill>
                    <a:srgbClr val="0365C0">
                      <a:hueOff val="47394"/>
                      <a:satOff val="-25753"/>
                      <a:lumOff val="-7544"/>
                    </a:srgbClr>
                  </a:solidFill>
                  <a:latin typeface="Helvetica Light"/>
                  <a:ea typeface="Helvetica Light"/>
                  <a:cs typeface="Helvetica Light"/>
                  <a:sym typeface="Helvetica Light"/>
                </a:rPr>
                <a:t>API Developer</a:t>
              </a:r>
            </a:p>
          </p:txBody>
        </p:sp>
        <p:pic>
          <p:nvPicPr>
            <p:cNvPr id="119" name="Picture 118"/>
            <p:cNvPicPr>
              <a:picLocks noChangeAspect="1"/>
            </p:cNvPicPr>
            <p:nvPr/>
          </p:nvPicPr>
          <p:blipFill>
            <a:blip r:embed="rId8"/>
            <a:stretch>
              <a:fillRect/>
            </a:stretch>
          </p:blipFill>
          <p:spPr>
            <a:xfrm>
              <a:off x="8005654" y="3100442"/>
              <a:ext cx="457200" cy="457200"/>
            </a:xfrm>
            <a:prstGeom prst="rect">
              <a:avLst/>
            </a:prstGeom>
          </p:spPr>
        </p:pic>
      </p:grpSp>
      <p:pic>
        <p:nvPicPr>
          <p:cNvPr id="84" name="Picture 83">
            <a:extLst>
              <a:ext uri="{FF2B5EF4-FFF2-40B4-BE49-F238E27FC236}">
                <a16:creationId xmlns:a16="http://schemas.microsoft.com/office/drawing/2014/main" id="{8C061236-7271-8C4D-94CB-0BC7F7931284}"/>
              </a:ext>
            </a:extLst>
          </p:cNvPr>
          <p:cNvPicPr>
            <a:picLocks noChangeAspect="1"/>
          </p:cNvPicPr>
          <p:nvPr/>
        </p:nvPicPr>
        <p:blipFill>
          <a:blip r:embed="rId11"/>
          <a:stretch>
            <a:fillRect/>
          </a:stretch>
        </p:blipFill>
        <p:spPr>
          <a:xfrm>
            <a:off x="5468686" y="1318642"/>
            <a:ext cx="880535" cy="880535"/>
          </a:xfrm>
          <a:prstGeom prst="rect">
            <a:avLst/>
          </a:prstGeom>
        </p:spPr>
      </p:pic>
      <p:pic>
        <p:nvPicPr>
          <p:cNvPr id="89" name="Picture 88">
            <a:extLst>
              <a:ext uri="{FF2B5EF4-FFF2-40B4-BE49-F238E27FC236}">
                <a16:creationId xmlns:a16="http://schemas.microsoft.com/office/drawing/2014/main" id="{11756912-E88A-7D47-A9E6-EC6E36B8CAA6}"/>
              </a:ext>
            </a:extLst>
          </p:cNvPr>
          <p:cNvPicPr>
            <a:picLocks noChangeAspect="1"/>
          </p:cNvPicPr>
          <p:nvPr/>
        </p:nvPicPr>
        <p:blipFill>
          <a:blip r:embed="rId12"/>
          <a:stretch>
            <a:fillRect/>
          </a:stretch>
        </p:blipFill>
        <p:spPr>
          <a:xfrm>
            <a:off x="6514068" y="1318640"/>
            <a:ext cx="880536" cy="880536"/>
          </a:xfrm>
          <a:prstGeom prst="rect">
            <a:avLst/>
          </a:prstGeom>
        </p:spPr>
      </p:pic>
      <p:pic>
        <p:nvPicPr>
          <p:cNvPr id="108" name="Picture 107">
            <a:extLst>
              <a:ext uri="{FF2B5EF4-FFF2-40B4-BE49-F238E27FC236}">
                <a16:creationId xmlns:a16="http://schemas.microsoft.com/office/drawing/2014/main" id="{3818F7AF-360A-0042-B464-42C255D46466}"/>
              </a:ext>
            </a:extLst>
          </p:cNvPr>
          <p:cNvPicPr>
            <a:picLocks noChangeAspect="1"/>
          </p:cNvPicPr>
          <p:nvPr/>
        </p:nvPicPr>
        <p:blipFill>
          <a:blip r:embed="rId13"/>
          <a:stretch>
            <a:fillRect/>
          </a:stretch>
        </p:blipFill>
        <p:spPr>
          <a:xfrm>
            <a:off x="2128802" y="1848006"/>
            <a:ext cx="617693" cy="617693"/>
          </a:xfrm>
          <a:prstGeom prst="rect">
            <a:avLst/>
          </a:prstGeom>
        </p:spPr>
      </p:pic>
      <p:pic>
        <p:nvPicPr>
          <p:cNvPr id="120" name="Picture 119">
            <a:extLst>
              <a:ext uri="{FF2B5EF4-FFF2-40B4-BE49-F238E27FC236}">
                <a16:creationId xmlns:a16="http://schemas.microsoft.com/office/drawing/2014/main" id="{37456A92-9F39-5A4D-A352-A7FD6DEF3E3C}"/>
              </a:ext>
            </a:extLst>
          </p:cNvPr>
          <p:cNvPicPr>
            <a:picLocks noChangeAspect="1"/>
          </p:cNvPicPr>
          <p:nvPr/>
        </p:nvPicPr>
        <p:blipFill>
          <a:blip r:embed="rId11"/>
          <a:stretch>
            <a:fillRect/>
          </a:stretch>
        </p:blipFill>
        <p:spPr>
          <a:xfrm>
            <a:off x="10569710" y="3900726"/>
            <a:ext cx="880535" cy="880535"/>
          </a:xfrm>
          <a:prstGeom prst="rect">
            <a:avLst/>
          </a:prstGeom>
        </p:spPr>
      </p:pic>
      <p:pic>
        <p:nvPicPr>
          <p:cNvPr id="128" name="Picture 127">
            <a:extLst>
              <a:ext uri="{FF2B5EF4-FFF2-40B4-BE49-F238E27FC236}">
                <a16:creationId xmlns:a16="http://schemas.microsoft.com/office/drawing/2014/main" id="{DC3E2812-B188-5C4D-A695-C208BD0F9D33}"/>
              </a:ext>
            </a:extLst>
          </p:cNvPr>
          <p:cNvPicPr>
            <a:picLocks noChangeAspect="1"/>
          </p:cNvPicPr>
          <p:nvPr/>
        </p:nvPicPr>
        <p:blipFill>
          <a:blip r:embed="rId14"/>
          <a:stretch>
            <a:fillRect/>
          </a:stretch>
        </p:blipFill>
        <p:spPr>
          <a:xfrm>
            <a:off x="1985675" y="4952926"/>
            <a:ext cx="921567" cy="921567"/>
          </a:xfrm>
          <a:prstGeom prst="rect">
            <a:avLst/>
          </a:prstGeom>
        </p:spPr>
      </p:pic>
      <p:pic>
        <p:nvPicPr>
          <p:cNvPr id="121" name="Picture 120">
            <a:extLst>
              <a:ext uri="{FF2B5EF4-FFF2-40B4-BE49-F238E27FC236}">
                <a16:creationId xmlns:a16="http://schemas.microsoft.com/office/drawing/2014/main" id="{4127D5B1-8546-204E-8B78-BBE902123793}"/>
              </a:ext>
            </a:extLst>
          </p:cNvPr>
          <p:cNvPicPr>
            <a:picLocks noChangeAspect="1"/>
          </p:cNvPicPr>
          <p:nvPr/>
        </p:nvPicPr>
        <p:blipFill>
          <a:blip r:embed="rId15"/>
          <a:stretch>
            <a:fillRect/>
          </a:stretch>
        </p:blipFill>
        <p:spPr>
          <a:xfrm>
            <a:off x="3864694" y="5026441"/>
            <a:ext cx="820561" cy="820561"/>
          </a:xfrm>
          <a:prstGeom prst="rect">
            <a:avLst/>
          </a:prstGeom>
        </p:spPr>
      </p:pic>
      <p:pic>
        <p:nvPicPr>
          <p:cNvPr id="122" name="Picture 121">
            <a:extLst>
              <a:ext uri="{FF2B5EF4-FFF2-40B4-BE49-F238E27FC236}">
                <a16:creationId xmlns:a16="http://schemas.microsoft.com/office/drawing/2014/main" id="{43255A1D-E998-EE4E-AF10-1F9002CD5832}"/>
              </a:ext>
            </a:extLst>
          </p:cNvPr>
          <p:cNvPicPr>
            <a:picLocks noChangeAspect="1"/>
          </p:cNvPicPr>
          <p:nvPr/>
        </p:nvPicPr>
        <p:blipFill>
          <a:blip r:embed="rId16"/>
          <a:stretch>
            <a:fillRect/>
          </a:stretch>
        </p:blipFill>
        <p:spPr>
          <a:xfrm>
            <a:off x="6571478" y="3441400"/>
            <a:ext cx="820561" cy="820561"/>
          </a:xfrm>
          <a:prstGeom prst="rect">
            <a:avLst/>
          </a:prstGeom>
        </p:spPr>
      </p:pic>
      <p:pic>
        <p:nvPicPr>
          <p:cNvPr id="123" name="Picture 122">
            <a:extLst>
              <a:ext uri="{FF2B5EF4-FFF2-40B4-BE49-F238E27FC236}">
                <a16:creationId xmlns:a16="http://schemas.microsoft.com/office/drawing/2014/main" id="{FA1FDD39-0D78-1443-89D9-27BC55752B82}"/>
              </a:ext>
            </a:extLst>
          </p:cNvPr>
          <p:cNvPicPr>
            <a:picLocks noChangeAspect="1"/>
          </p:cNvPicPr>
          <p:nvPr/>
        </p:nvPicPr>
        <p:blipFill>
          <a:blip r:embed="rId17"/>
          <a:stretch>
            <a:fillRect/>
          </a:stretch>
        </p:blipFill>
        <p:spPr>
          <a:xfrm>
            <a:off x="3939969" y="2066752"/>
            <a:ext cx="690369" cy="690369"/>
          </a:xfrm>
          <a:prstGeom prst="rect">
            <a:avLst/>
          </a:prstGeom>
        </p:spPr>
      </p:pic>
      <p:pic>
        <p:nvPicPr>
          <p:cNvPr id="124" name="Picture 123">
            <a:extLst>
              <a:ext uri="{FF2B5EF4-FFF2-40B4-BE49-F238E27FC236}">
                <a16:creationId xmlns:a16="http://schemas.microsoft.com/office/drawing/2014/main" id="{C2F826BA-2D4B-AA47-944C-4CEC00EB0353}"/>
              </a:ext>
            </a:extLst>
          </p:cNvPr>
          <p:cNvPicPr>
            <a:picLocks noChangeAspect="1"/>
          </p:cNvPicPr>
          <p:nvPr/>
        </p:nvPicPr>
        <p:blipFill>
          <a:blip r:embed="rId18"/>
          <a:stretch>
            <a:fillRect/>
          </a:stretch>
        </p:blipFill>
        <p:spPr>
          <a:xfrm>
            <a:off x="3840919" y="3718366"/>
            <a:ext cx="824824" cy="831113"/>
          </a:xfrm>
          <a:prstGeom prst="rect">
            <a:avLst/>
          </a:prstGeom>
        </p:spPr>
      </p:pic>
      <p:pic>
        <p:nvPicPr>
          <p:cNvPr id="125" name="Picture 124">
            <a:extLst>
              <a:ext uri="{FF2B5EF4-FFF2-40B4-BE49-F238E27FC236}">
                <a16:creationId xmlns:a16="http://schemas.microsoft.com/office/drawing/2014/main" id="{D265384F-FAB4-6046-A1B0-478E68368141}"/>
              </a:ext>
            </a:extLst>
          </p:cNvPr>
          <p:cNvPicPr>
            <a:picLocks noChangeAspect="1"/>
          </p:cNvPicPr>
          <p:nvPr/>
        </p:nvPicPr>
        <p:blipFill>
          <a:blip r:embed="rId19"/>
          <a:stretch>
            <a:fillRect/>
          </a:stretch>
        </p:blipFill>
        <p:spPr>
          <a:xfrm>
            <a:off x="9501726" y="5084183"/>
            <a:ext cx="698548" cy="698548"/>
          </a:xfrm>
          <a:prstGeom prst="rect">
            <a:avLst/>
          </a:prstGeom>
        </p:spPr>
      </p:pic>
      <p:pic>
        <p:nvPicPr>
          <p:cNvPr id="126" name="Picture 125">
            <a:extLst>
              <a:ext uri="{FF2B5EF4-FFF2-40B4-BE49-F238E27FC236}">
                <a16:creationId xmlns:a16="http://schemas.microsoft.com/office/drawing/2014/main" id="{830CF526-B4B5-E14A-9856-44D98469058A}"/>
              </a:ext>
            </a:extLst>
          </p:cNvPr>
          <p:cNvPicPr>
            <a:picLocks noChangeAspect="1"/>
          </p:cNvPicPr>
          <p:nvPr/>
        </p:nvPicPr>
        <p:blipFill>
          <a:blip r:embed="rId20"/>
          <a:stretch>
            <a:fillRect/>
          </a:stretch>
        </p:blipFill>
        <p:spPr>
          <a:xfrm>
            <a:off x="10744738" y="5102298"/>
            <a:ext cx="698549" cy="698549"/>
          </a:xfrm>
          <a:prstGeom prst="rect">
            <a:avLst/>
          </a:prstGeom>
        </p:spPr>
      </p:pic>
      <p:pic>
        <p:nvPicPr>
          <p:cNvPr id="127" name="Picture 126">
            <a:extLst>
              <a:ext uri="{FF2B5EF4-FFF2-40B4-BE49-F238E27FC236}">
                <a16:creationId xmlns:a16="http://schemas.microsoft.com/office/drawing/2014/main" id="{52D9DE68-811F-D041-B3A5-5E7198662E9F}"/>
              </a:ext>
            </a:extLst>
          </p:cNvPr>
          <p:cNvPicPr>
            <a:picLocks noChangeAspect="1"/>
          </p:cNvPicPr>
          <p:nvPr/>
        </p:nvPicPr>
        <p:blipFill rotWithShape="1">
          <a:blip r:embed="rId21"/>
          <a:srcRect l="34075" t="86" r="32918" b="76022"/>
          <a:stretch/>
        </p:blipFill>
        <p:spPr>
          <a:xfrm>
            <a:off x="9361499" y="3577428"/>
            <a:ext cx="908668" cy="719768"/>
          </a:xfrm>
          <a:prstGeom prst="rect">
            <a:avLst/>
          </a:prstGeom>
        </p:spPr>
      </p:pic>
      <p:sp>
        <p:nvSpPr>
          <p:cNvPr id="60" name="Shape 419">
            <a:extLst>
              <a:ext uri="{FF2B5EF4-FFF2-40B4-BE49-F238E27FC236}">
                <a16:creationId xmlns:a16="http://schemas.microsoft.com/office/drawing/2014/main" id="{6DE56723-8FCD-604A-AFDA-D43D6D2604F0}"/>
              </a:ext>
            </a:extLst>
          </p:cNvPr>
          <p:cNvSpPr/>
          <p:nvPr/>
        </p:nvSpPr>
        <p:spPr>
          <a:xfrm>
            <a:off x="3030659" y="4556793"/>
            <a:ext cx="2456351" cy="902019"/>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p>
            <a:pPr algn="ctr" defTabSz="410755">
              <a:defRPr sz="2000" b="1">
                <a:solidFill>
                  <a:srgbClr val="0365C0">
                    <a:hueOff val="47394"/>
                    <a:satOff val="-25753"/>
                    <a:lumOff val="-7544"/>
                  </a:srgbClr>
                </a:solidFill>
                <a:latin typeface="Helvetica"/>
                <a:ea typeface="Helvetica"/>
                <a:cs typeface="Helvetica"/>
                <a:sym typeface="Helvetica"/>
              </a:defRPr>
            </a:pPr>
            <a:r>
              <a:rPr lang="en-US" sz="1333" b="1" kern="0" dirty="0">
                <a:solidFill>
                  <a:srgbClr val="0365C0">
                    <a:hueOff val="47394"/>
                    <a:satOff val="-25753"/>
                    <a:lumOff val="-7544"/>
                  </a:srgbClr>
                </a:solidFill>
                <a:latin typeface="Helvetica"/>
                <a:ea typeface="Helvetica"/>
                <a:cs typeface="Helvetica"/>
                <a:sym typeface="Helvetica"/>
              </a:rPr>
              <a:t>Analytics</a:t>
            </a:r>
          </a:p>
          <a:p>
            <a:pPr marL="85723" indent="-85723" algn="ctr" defTabSz="410755">
              <a:buFont typeface="Arial" charset="0"/>
              <a:buChar char="•"/>
              <a:defRPr sz="1200">
                <a:solidFill>
                  <a:srgbClr val="53585F"/>
                </a:solidFill>
              </a:defRPr>
            </a:pPr>
            <a:r>
              <a:rPr lang="en-US" sz="1067" kern="0" dirty="0">
                <a:solidFill>
                  <a:srgbClr val="000000"/>
                </a:solidFill>
                <a:ea typeface="Arial" charset="0"/>
                <a:cs typeface="Arial" charset="0"/>
                <a:sym typeface="Helvetica Light"/>
              </a:rPr>
              <a:t>Make better decisions</a:t>
            </a:r>
          </a:p>
          <a:p>
            <a:pPr marL="85723" indent="-85723" algn="ctr" defTabSz="410755">
              <a:buFont typeface="Arial" charset="0"/>
              <a:buChar char="•"/>
              <a:defRPr sz="1200">
                <a:solidFill>
                  <a:srgbClr val="53585F"/>
                </a:solidFill>
              </a:defRPr>
            </a:pPr>
            <a:endParaRPr lang="en-US" sz="600" kern="0" dirty="0">
              <a:solidFill>
                <a:srgbClr val="000000"/>
              </a:solidFill>
              <a:ea typeface="Arial" charset="0"/>
              <a:cs typeface="Arial" charset="0"/>
              <a:sym typeface="Helvetica Light"/>
            </a:endParaRPr>
          </a:p>
        </p:txBody>
      </p:sp>
    </p:spTree>
    <p:extLst>
      <p:ext uri="{BB962C8B-B14F-4D97-AF65-F5344CB8AC3E}">
        <p14:creationId xmlns:p14="http://schemas.microsoft.com/office/powerpoint/2010/main" val="1885588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a:xfrm>
            <a:off x="1706618" y="4773"/>
            <a:ext cx="11458575" cy="480060"/>
          </a:xfrm>
        </p:spPr>
        <p:txBody>
          <a:bodyPr/>
          <a:lstStyle/>
          <a:p>
            <a:r>
              <a:rPr lang="en-US" dirty="0"/>
              <a:t>Section 4.1.1.1 – API Connect Demo</a:t>
            </a:r>
          </a:p>
        </p:txBody>
      </p:sp>
      <p:sp>
        <p:nvSpPr>
          <p:cNvPr id="3" name="Rectangle 2">
            <a:extLst>
              <a:ext uri="{FF2B5EF4-FFF2-40B4-BE49-F238E27FC236}">
                <a16:creationId xmlns:a16="http://schemas.microsoft.com/office/drawing/2014/main" id="{113A1204-86EA-B842-ACF7-DA4438DBC5AB}"/>
              </a:ext>
            </a:extLst>
          </p:cNvPr>
          <p:cNvSpPr/>
          <p:nvPr/>
        </p:nvSpPr>
        <p:spPr>
          <a:xfrm>
            <a:off x="2162074" y="6411740"/>
            <a:ext cx="7431843" cy="307777"/>
          </a:xfrm>
          <a:prstGeom prst="rect">
            <a:avLst/>
          </a:prstGeom>
        </p:spPr>
        <p:txBody>
          <a:bodyPr wrap="none">
            <a:spAutoFit/>
          </a:bodyPr>
          <a:lstStyle/>
          <a:p>
            <a:pPr algn="ctr"/>
            <a:r>
              <a:rPr lang="en-US" sz="1400" dirty="0">
                <a:hlinkClick r:id="rId2"/>
              </a:rPr>
              <a:t>https://cloud.ibm.com/docs/apiconnect/tutorials?topic=apiconnect-tut_expose_soap_service</a:t>
            </a:r>
            <a:endParaRPr lang="en-US" sz="1400" dirty="0"/>
          </a:p>
        </p:txBody>
      </p:sp>
      <p:pic>
        <p:nvPicPr>
          <p:cNvPr id="5" name="Picture 4">
            <a:extLst>
              <a:ext uri="{FF2B5EF4-FFF2-40B4-BE49-F238E27FC236}">
                <a16:creationId xmlns:a16="http://schemas.microsoft.com/office/drawing/2014/main" id="{79CE2456-049D-0541-9246-0C026BBF8F18}"/>
              </a:ext>
            </a:extLst>
          </p:cNvPr>
          <p:cNvPicPr>
            <a:picLocks noChangeAspect="1"/>
          </p:cNvPicPr>
          <p:nvPr/>
        </p:nvPicPr>
        <p:blipFill>
          <a:blip r:embed="rId3"/>
          <a:stretch>
            <a:fillRect/>
          </a:stretch>
        </p:blipFill>
        <p:spPr>
          <a:xfrm>
            <a:off x="1706618" y="867265"/>
            <a:ext cx="8862533" cy="4582636"/>
          </a:xfrm>
          <a:prstGeom prst="rect">
            <a:avLst/>
          </a:prstGeom>
        </p:spPr>
      </p:pic>
    </p:spTree>
    <p:extLst>
      <p:ext uri="{BB962C8B-B14F-4D97-AF65-F5344CB8AC3E}">
        <p14:creationId xmlns:p14="http://schemas.microsoft.com/office/powerpoint/2010/main" val="3391188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a:xfrm>
            <a:off x="1706618" y="4773"/>
            <a:ext cx="11458575" cy="480060"/>
          </a:xfrm>
        </p:spPr>
        <p:txBody>
          <a:bodyPr/>
          <a:lstStyle/>
          <a:p>
            <a:r>
              <a:rPr lang="en-US" dirty="0"/>
              <a:t>Section 4.1.2.1 – Understand when to use APP Connect</a:t>
            </a:r>
          </a:p>
        </p:txBody>
      </p:sp>
      <p:sp>
        <p:nvSpPr>
          <p:cNvPr id="9" name="Rectangle 8">
            <a:extLst>
              <a:ext uri="{FF2B5EF4-FFF2-40B4-BE49-F238E27FC236}">
                <a16:creationId xmlns:a16="http://schemas.microsoft.com/office/drawing/2014/main" id="{C6C41563-E829-0047-9135-CC100F790797}"/>
              </a:ext>
            </a:extLst>
          </p:cNvPr>
          <p:cNvSpPr/>
          <p:nvPr/>
        </p:nvSpPr>
        <p:spPr>
          <a:xfrm>
            <a:off x="2001719" y="6519365"/>
            <a:ext cx="8495906" cy="307777"/>
          </a:xfrm>
          <a:prstGeom prst="rect">
            <a:avLst/>
          </a:prstGeom>
        </p:spPr>
        <p:txBody>
          <a:bodyPr wrap="square">
            <a:spAutoFit/>
          </a:bodyPr>
          <a:lstStyle/>
          <a:p>
            <a:pPr algn="ctr"/>
            <a:r>
              <a:rPr lang="en-US" sz="1400" dirty="0">
                <a:hlinkClick r:id="rId2"/>
              </a:rPr>
              <a:t>https://cloud.ibm.com/docs/services/AppConnect?topic=AppConnect-concepts#appconnect</a:t>
            </a:r>
            <a:endParaRPr lang="en-US" sz="1400" dirty="0"/>
          </a:p>
        </p:txBody>
      </p:sp>
      <p:pic>
        <p:nvPicPr>
          <p:cNvPr id="13" name="Picture 12">
            <a:extLst>
              <a:ext uri="{FF2B5EF4-FFF2-40B4-BE49-F238E27FC236}">
                <a16:creationId xmlns:a16="http://schemas.microsoft.com/office/drawing/2014/main" id="{3CD38C50-B760-CD46-8A6C-D8592DCFB3F5}"/>
              </a:ext>
            </a:extLst>
          </p:cNvPr>
          <p:cNvPicPr>
            <a:picLocks noChangeAspect="1"/>
          </p:cNvPicPr>
          <p:nvPr/>
        </p:nvPicPr>
        <p:blipFill rotWithShape="1">
          <a:blip r:embed="rId3"/>
          <a:srcRect t="1641" b="12472"/>
          <a:stretch/>
        </p:blipFill>
        <p:spPr>
          <a:xfrm>
            <a:off x="6277134" y="3219610"/>
            <a:ext cx="5517898" cy="2900000"/>
          </a:xfrm>
          <a:prstGeom prst="rect">
            <a:avLst/>
          </a:prstGeom>
          <a:ln>
            <a:solidFill>
              <a:schemeClr val="tx1"/>
            </a:solidFill>
          </a:ln>
        </p:spPr>
      </p:pic>
      <p:grpSp>
        <p:nvGrpSpPr>
          <p:cNvPr id="14" name="Group 13">
            <a:extLst>
              <a:ext uri="{FF2B5EF4-FFF2-40B4-BE49-F238E27FC236}">
                <a16:creationId xmlns:a16="http://schemas.microsoft.com/office/drawing/2014/main" id="{5D6F32C0-5D4E-8B40-A45F-86411E31D151}"/>
              </a:ext>
            </a:extLst>
          </p:cNvPr>
          <p:cNvGrpSpPr/>
          <p:nvPr/>
        </p:nvGrpSpPr>
        <p:grpSpPr>
          <a:xfrm>
            <a:off x="8180502" y="761518"/>
            <a:ext cx="1843980" cy="936052"/>
            <a:chOff x="17882606" y="3804924"/>
            <a:chExt cx="4461353" cy="2155865"/>
          </a:xfrm>
          <a:effectLst/>
        </p:grpSpPr>
        <p:grpSp>
          <p:nvGrpSpPr>
            <p:cNvPr id="15" name="Group 14">
              <a:extLst>
                <a:ext uri="{FF2B5EF4-FFF2-40B4-BE49-F238E27FC236}">
                  <a16:creationId xmlns:a16="http://schemas.microsoft.com/office/drawing/2014/main" id="{075C563D-B271-1F47-B0DE-7EAA21A80086}"/>
                </a:ext>
              </a:extLst>
            </p:cNvPr>
            <p:cNvGrpSpPr/>
            <p:nvPr/>
          </p:nvGrpSpPr>
          <p:grpSpPr>
            <a:xfrm>
              <a:off x="17882606" y="3805091"/>
              <a:ext cx="4461353" cy="2155698"/>
              <a:chOff x="16947910" y="7501978"/>
              <a:chExt cx="4997690" cy="2826162"/>
            </a:xfrm>
          </p:grpSpPr>
          <p:sp>
            <p:nvSpPr>
              <p:cNvPr id="17" name="Freeform 116">
                <a:extLst>
                  <a:ext uri="{FF2B5EF4-FFF2-40B4-BE49-F238E27FC236}">
                    <a16:creationId xmlns:a16="http://schemas.microsoft.com/office/drawing/2014/main" id="{C6B9C7EF-DC35-A84C-AB34-F961CB8AF04F}"/>
                  </a:ext>
                </a:extLst>
              </p:cNvPr>
              <p:cNvSpPr>
                <a:spLocks/>
              </p:cNvSpPr>
              <p:nvPr/>
            </p:nvSpPr>
            <p:spPr bwMode="auto">
              <a:xfrm>
                <a:off x="19391316" y="7547963"/>
                <a:ext cx="2458705" cy="2718451"/>
              </a:xfrm>
              <a:custGeom>
                <a:avLst/>
                <a:gdLst>
                  <a:gd name="T0" fmla="*/ 0 w 4069"/>
                  <a:gd name="T1" fmla="*/ 0 h 4923"/>
                  <a:gd name="T2" fmla="*/ 0 w 4069"/>
                  <a:gd name="T3" fmla="*/ 0 h 4923"/>
                  <a:gd name="T4" fmla="*/ 0 w 4069"/>
                  <a:gd name="T5" fmla="*/ 0 h 4923"/>
                  <a:gd name="T6" fmla="*/ 0 w 4069"/>
                  <a:gd name="T7" fmla="*/ 0 h 4923"/>
                  <a:gd name="T8" fmla="*/ 0 w 4069"/>
                  <a:gd name="T9" fmla="*/ 0 h 4923"/>
                  <a:gd name="T10" fmla="*/ 0 w 4069"/>
                  <a:gd name="T11" fmla="*/ 0 h 4923"/>
                  <a:gd name="T12" fmla="*/ 0 w 4069"/>
                  <a:gd name="T13" fmla="*/ 0 h 4923"/>
                  <a:gd name="T14" fmla="*/ 0 w 4069"/>
                  <a:gd name="T15" fmla="*/ 0 h 4923"/>
                  <a:gd name="T16" fmla="*/ 0 w 4069"/>
                  <a:gd name="T17" fmla="*/ 0 h 4923"/>
                  <a:gd name="T18" fmla="*/ 0 w 4069"/>
                  <a:gd name="T19" fmla="*/ 0 h 4923"/>
                  <a:gd name="T20" fmla="*/ 0 w 4069"/>
                  <a:gd name="T21" fmla="*/ 0 h 4923"/>
                  <a:gd name="T22" fmla="*/ 0 w 4069"/>
                  <a:gd name="T23" fmla="*/ 0 h 4923"/>
                  <a:gd name="T24" fmla="*/ 0 w 4069"/>
                  <a:gd name="T25" fmla="*/ 0 h 4923"/>
                  <a:gd name="T26" fmla="*/ 0 w 4069"/>
                  <a:gd name="T27" fmla="*/ 0 h 4923"/>
                  <a:gd name="T28" fmla="*/ 0 w 4069"/>
                  <a:gd name="T29" fmla="*/ 0 h 4923"/>
                  <a:gd name="T30" fmla="*/ 0 w 4069"/>
                  <a:gd name="T31" fmla="*/ 0 h 4923"/>
                  <a:gd name="T32" fmla="*/ 0 w 4069"/>
                  <a:gd name="T33" fmla="*/ 0 h 4923"/>
                  <a:gd name="T34" fmla="*/ 0 w 4069"/>
                  <a:gd name="T35" fmla="*/ 0 h 4923"/>
                  <a:gd name="T36" fmla="*/ 0 w 4069"/>
                  <a:gd name="T37" fmla="*/ 0 h 4923"/>
                  <a:gd name="T38" fmla="*/ 0 w 4069"/>
                  <a:gd name="T39" fmla="*/ 0 h 4923"/>
                  <a:gd name="T40" fmla="*/ 0 w 4069"/>
                  <a:gd name="T41" fmla="*/ 0 h 4923"/>
                  <a:gd name="T42" fmla="*/ 0 w 4069"/>
                  <a:gd name="T43" fmla="*/ 0 h 4923"/>
                  <a:gd name="T44" fmla="*/ 0 w 4069"/>
                  <a:gd name="T45" fmla="*/ 0 h 4923"/>
                  <a:gd name="T46" fmla="*/ 0 w 4069"/>
                  <a:gd name="T47" fmla="*/ 0 h 4923"/>
                  <a:gd name="T48" fmla="*/ 0 w 4069"/>
                  <a:gd name="T49" fmla="*/ 0 h 4923"/>
                  <a:gd name="T50" fmla="*/ 0 w 4069"/>
                  <a:gd name="T51" fmla="*/ 0 h 4923"/>
                  <a:gd name="T52" fmla="*/ 0 w 4069"/>
                  <a:gd name="T53" fmla="*/ 0 h 4923"/>
                  <a:gd name="T54" fmla="*/ 0 w 4069"/>
                  <a:gd name="T55" fmla="*/ 0 h 4923"/>
                  <a:gd name="T56" fmla="*/ 0 w 4069"/>
                  <a:gd name="T57" fmla="*/ 0 h 4923"/>
                  <a:gd name="T58" fmla="*/ 0 w 4069"/>
                  <a:gd name="T59" fmla="*/ 0 h 4923"/>
                  <a:gd name="T60" fmla="*/ 0 w 4069"/>
                  <a:gd name="T61" fmla="*/ 0 h 4923"/>
                  <a:gd name="T62" fmla="*/ 0 w 4069"/>
                  <a:gd name="T63" fmla="*/ 0 h 4923"/>
                  <a:gd name="T64" fmla="*/ 0 w 4069"/>
                  <a:gd name="T65" fmla="*/ 0 h 4923"/>
                  <a:gd name="T66" fmla="*/ 0 w 4069"/>
                  <a:gd name="T67" fmla="*/ 0 h 4923"/>
                  <a:gd name="T68" fmla="*/ 0 w 4069"/>
                  <a:gd name="T69" fmla="*/ 0 h 4923"/>
                  <a:gd name="T70" fmla="*/ 0 w 4069"/>
                  <a:gd name="T71" fmla="*/ 0 h 4923"/>
                  <a:gd name="T72" fmla="*/ 0 w 4069"/>
                  <a:gd name="T73" fmla="*/ 0 h 4923"/>
                  <a:gd name="T74" fmla="*/ 0 w 4069"/>
                  <a:gd name="T75" fmla="*/ 0 h 4923"/>
                  <a:gd name="T76" fmla="*/ 0 w 4069"/>
                  <a:gd name="T77" fmla="*/ 0 h 4923"/>
                  <a:gd name="T78" fmla="*/ 0 w 4069"/>
                  <a:gd name="T79" fmla="*/ 0 h 4923"/>
                  <a:gd name="T80" fmla="*/ 0 w 4069"/>
                  <a:gd name="T81" fmla="*/ 0 h 4923"/>
                  <a:gd name="T82" fmla="*/ 0 w 4069"/>
                  <a:gd name="T83" fmla="*/ 0 h 4923"/>
                  <a:gd name="T84" fmla="*/ 0 w 4069"/>
                  <a:gd name="T85" fmla="*/ 0 h 4923"/>
                  <a:gd name="T86" fmla="*/ 0 w 4069"/>
                  <a:gd name="T87" fmla="*/ 0 h 4923"/>
                  <a:gd name="T88" fmla="*/ 0 w 4069"/>
                  <a:gd name="T89" fmla="*/ 0 h 4923"/>
                  <a:gd name="T90" fmla="*/ 0 w 4069"/>
                  <a:gd name="T91" fmla="*/ 0 h 4923"/>
                  <a:gd name="T92" fmla="*/ 0 w 4069"/>
                  <a:gd name="T93" fmla="*/ 0 h 49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069" h="4923">
                    <a:moveTo>
                      <a:pt x="3386" y="2440"/>
                    </a:moveTo>
                    <a:lnTo>
                      <a:pt x="3384" y="2363"/>
                    </a:lnTo>
                    <a:lnTo>
                      <a:pt x="3378" y="2287"/>
                    </a:lnTo>
                    <a:lnTo>
                      <a:pt x="3368" y="2213"/>
                    </a:lnTo>
                    <a:lnTo>
                      <a:pt x="3355" y="2139"/>
                    </a:lnTo>
                    <a:lnTo>
                      <a:pt x="3338" y="2067"/>
                    </a:lnTo>
                    <a:lnTo>
                      <a:pt x="3317" y="1996"/>
                    </a:lnTo>
                    <a:lnTo>
                      <a:pt x="3294" y="1928"/>
                    </a:lnTo>
                    <a:lnTo>
                      <a:pt x="3267" y="1860"/>
                    </a:lnTo>
                    <a:lnTo>
                      <a:pt x="3237" y="1794"/>
                    </a:lnTo>
                    <a:lnTo>
                      <a:pt x="3204" y="1730"/>
                    </a:lnTo>
                    <a:lnTo>
                      <a:pt x="3168" y="1667"/>
                    </a:lnTo>
                    <a:lnTo>
                      <a:pt x="3129" y="1608"/>
                    </a:lnTo>
                    <a:lnTo>
                      <a:pt x="3087" y="1549"/>
                    </a:lnTo>
                    <a:lnTo>
                      <a:pt x="3043" y="1493"/>
                    </a:lnTo>
                    <a:lnTo>
                      <a:pt x="2996" y="1439"/>
                    </a:lnTo>
                    <a:lnTo>
                      <a:pt x="2946" y="1387"/>
                    </a:lnTo>
                    <a:lnTo>
                      <a:pt x="2895" y="1338"/>
                    </a:lnTo>
                    <a:lnTo>
                      <a:pt x="2841" y="1291"/>
                    </a:lnTo>
                    <a:lnTo>
                      <a:pt x="2785" y="1247"/>
                    </a:lnTo>
                    <a:lnTo>
                      <a:pt x="2726" y="1205"/>
                    </a:lnTo>
                    <a:lnTo>
                      <a:pt x="2666" y="1167"/>
                    </a:lnTo>
                    <a:lnTo>
                      <a:pt x="2603" y="1131"/>
                    </a:lnTo>
                    <a:lnTo>
                      <a:pt x="2539" y="1098"/>
                    </a:lnTo>
                    <a:lnTo>
                      <a:pt x="2473" y="1069"/>
                    </a:lnTo>
                    <a:lnTo>
                      <a:pt x="2405" y="1042"/>
                    </a:lnTo>
                    <a:lnTo>
                      <a:pt x="2336" y="1019"/>
                    </a:lnTo>
                    <a:lnTo>
                      <a:pt x="2266" y="999"/>
                    </a:lnTo>
                    <a:lnTo>
                      <a:pt x="2194" y="982"/>
                    </a:lnTo>
                    <a:lnTo>
                      <a:pt x="2120" y="969"/>
                    </a:lnTo>
                    <a:lnTo>
                      <a:pt x="2046" y="959"/>
                    </a:lnTo>
                    <a:lnTo>
                      <a:pt x="1970" y="954"/>
                    </a:lnTo>
                    <a:lnTo>
                      <a:pt x="1894" y="952"/>
                    </a:lnTo>
                    <a:lnTo>
                      <a:pt x="1871" y="952"/>
                    </a:lnTo>
                    <a:lnTo>
                      <a:pt x="1848" y="953"/>
                    </a:lnTo>
                    <a:lnTo>
                      <a:pt x="1824" y="954"/>
                    </a:lnTo>
                    <a:lnTo>
                      <a:pt x="1801" y="956"/>
                    </a:lnTo>
                    <a:lnTo>
                      <a:pt x="1778" y="957"/>
                    </a:lnTo>
                    <a:lnTo>
                      <a:pt x="1755" y="960"/>
                    </a:lnTo>
                    <a:lnTo>
                      <a:pt x="1732" y="962"/>
                    </a:lnTo>
                    <a:lnTo>
                      <a:pt x="1708" y="966"/>
                    </a:lnTo>
                    <a:lnTo>
                      <a:pt x="1676" y="912"/>
                    </a:lnTo>
                    <a:lnTo>
                      <a:pt x="1642" y="859"/>
                    </a:lnTo>
                    <a:lnTo>
                      <a:pt x="1607" y="808"/>
                    </a:lnTo>
                    <a:lnTo>
                      <a:pt x="1569" y="758"/>
                    </a:lnTo>
                    <a:lnTo>
                      <a:pt x="1531" y="709"/>
                    </a:lnTo>
                    <a:lnTo>
                      <a:pt x="1490" y="662"/>
                    </a:lnTo>
                    <a:lnTo>
                      <a:pt x="1449" y="616"/>
                    </a:lnTo>
                    <a:lnTo>
                      <a:pt x="1406" y="572"/>
                    </a:lnTo>
                    <a:lnTo>
                      <a:pt x="1361" y="528"/>
                    </a:lnTo>
                    <a:lnTo>
                      <a:pt x="1315" y="486"/>
                    </a:lnTo>
                    <a:lnTo>
                      <a:pt x="1268" y="445"/>
                    </a:lnTo>
                    <a:lnTo>
                      <a:pt x="1219" y="407"/>
                    </a:lnTo>
                    <a:lnTo>
                      <a:pt x="1169" y="369"/>
                    </a:lnTo>
                    <a:lnTo>
                      <a:pt x="1119" y="333"/>
                    </a:lnTo>
                    <a:lnTo>
                      <a:pt x="1066" y="298"/>
                    </a:lnTo>
                    <a:lnTo>
                      <a:pt x="1013" y="266"/>
                    </a:lnTo>
                    <a:lnTo>
                      <a:pt x="959" y="236"/>
                    </a:lnTo>
                    <a:lnTo>
                      <a:pt x="903" y="207"/>
                    </a:lnTo>
                    <a:lnTo>
                      <a:pt x="847" y="179"/>
                    </a:lnTo>
                    <a:lnTo>
                      <a:pt x="789" y="154"/>
                    </a:lnTo>
                    <a:lnTo>
                      <a:pt x="730" y="130"/>
                    </a:lnTo>
                    <a:lnTo>
                      <a:pt x="671" y="108"/>
                    </a:lnTo>
                    <a:lnTo>
                      <a:pt x="610" y="88"/>
                    </a:lnTo>
                    <a:lnTo>
                      <a:pt x="550" y="70"/>
                    </a:lnTo>
                    <a:lnTo>
                      <a:pt x="487" y="55"/>
                    </a:lnTo>
                    <a:lnTo>
                      <a:pt x="425" y="40"/>
                    </a:lnTo>
                    <a:lnTo>
                      <a:pt x="361" y="29"/>
                    </a:lnTo>
                    <a:lnTo>
                      <a:pt x="297" y="18"/>
                    </a:lnTo>
                    <a:lnTo>
                      <a:pt x="232" y="11"/>
                    </a:lnTo>
                    <a:lnTo>
                      <a:pt x="166" y="5"/>
                    </a:lnTo>
                    <a:lnTo>
                      <a:pt x="101" y="1"/>
                    </a:lnTo>
                    <a:lnTo>
                      <a:pt x="33" y="0"/>
                    </a:lnTo>
                    <a:lnTo>
                      <a:pt x="25" y="0"/>
                    </a:lnTo>
                    <a:lnTo>
                      <a:pt x="16" y="1"/>
                    </a:lnTo>
                    <a:lnTo>
                      <a:pt x="8" y="1"/>
                    </a:lnTo>
                    <a:lnTo>
                      <a:pt x="0" y="1"/>
                    </a:lnTo>
                    <a:lnTo>
                      <a:pt x="0" y="4923"/>
                    </a:lnTo>
                    <a:lnTo>
                      <a:pt x="2744" y="4923"/>
                    </a:lnTo>
                    <a:lnTo>
                      <a:pt x="2812" y="4921"/>
                    </a:lnTo>
                    <a:lnTo>
                      <a:pt x="2880" y="4917"/>
                    </a:lnTo>
                    <a:lnTo>
                      <a:pt x="2946" y="4908"/>
                    </a:lnTo>
                    <a:lnTo>
                      <a:pt x="3011" y="4896"/>
                    </a:lnTo>
                    <a:lnTo>
                      <a:pt x="3076" y="4882"/>
                    </a:lnTo>
                    <a:lnTo>
                      <a:pt x="3138" y="4864"/>
                    </a:lnTo>
                    <a:lnTo>
                      <a:pt x="3200" y="4843"/>
                    </a:lnTo>
                    <a:lnTo>
                      <a:pt x="3260" y="4819"/>
                    </a:lnTo>
                    <a:lnTo>
                      <a:pt x="3318" y="4793"/>
                    </a:lnTo>
                    <a:lnTo>
                      <a:pt x="3376" y="4764"/>
                    </a:lnTo>
                    <a:lnTo>
                      <a:pt x="3431" y="4731"/>
                    </a:lnTo>
                    <a:lnTo>
                      <a:pt x="3485" y="4697"/>
                    </a:lnTo>
                    <a:lnTo>
                      <a:pt x="3537" y="4661"/>
                    </a:lnTo>
                    <a:lnTo>
                      <a:pt x="3587" y="4621"/>
                    </a:lnTo>
                    <a:lnTo>
                      <a:pt x="3635" y="4579"/>
                    </a:lnTo>
                    <a:lnTo>
                      <a:pt x="3681" y="4535"/>
                    </a:lnTo>
                    <a:lnTo>
                      <a:pt x="3725" y="4490"/>
                    </a:lnTo>
                    <a:lnTo>
                      <a:pt x="3767" y="4442"/>
                    </a:lnTo>
                    <a:lnTo>
                      <a:pt x="3806" y="4392"/>
                    </a:lnTo>
                    <a:lnTo>
                      <a:pt x="3843" y="4340"/>
                    </a:lnTo>
                    <a:lnTo>
                      <a:pt x="3877" y="4285"/>
                    </a:lnTo>
                    <a:lnTo>
                      <a:pt x="3909" y="4230"/>
                    </a:lnTo>
                    <a:lnTo>
                      <a:pt x="3939" y="4173"/>
                    </a:lnTo>
                    <a:lnTo>
                      <a:pt x="3965" y="4114"/>
                    </a:lnTo>
                    <a:lnTo>
                      <a:pt x="3989" y="4055"/>
                    </a:lnTo>
                    <a:lnTo>
                      <a:pt x="4009" y="3993"/>
                    </a:lnTo>
                    <a:lnTo>
                      <a:pt x="4027" y="3930"/>
                    </a:lnTo>
                    <a:lnTo>
                      <a:pt x="4042" y="3866"/>
                    </a:lnTo>
                    <a:lnTo>
                      <a:pt x="4053" y="3802"/>
                    </a:lnTo>
                    <a:lnTo>
                      <a:pt x="4062" y="3735"/>
                    </a:lnTo>
                    <a:lnTo>
                      <a:pt x="4067" y="3668"/>
                    </a:lnTo>
                    <a:lnTo>
                      <a:pt x="4069" y="3599"/>
                    </a:lnTo>
                    <a:lnTo>
                      <a:pt x="4068" y="3554"/>
                    </a:lnTo>
                    <a:lnTo>
                      <a:pt x="4066" y="3507"/>
                    </a:lnTo>
                    <a:lnTo>
                      <a:pt x="4062" y="3461"/>
                    </a:lnTo>
                    <a:lnTo>
                      <a:pt x="4056" y="3416"/>
                    </a:lnTo>
                    <a:lnTo>
                      <a:pt x="4049" y="3371"/>
                    </a:lnTo>
                    <a:lnTo>
                      <a:pt x="4041" y="3326"/>
                    </a:lnTo>
                    <a:lnTo>
                      <a:pt x="4030" y="3283"/>
                    </a:lnTo>
                    <a:lnTo>
                      <a:pt x="4020" y="3240"/>
                    </a:lnTo>
                    <a:lnTo>
                      <a:pt x="4006" y="3197"/>
                    </a:lnTo>
                    <a:lnTo>
                      <a:pt x="3993" y="3155"/>
                    </a:lnTo>
                    <a:lnTo>
                      <a:pt x="3977" y="3114"/>
                    </a:lnTo>
                    <a:lnTo>
                      <a:pt x="3960" y="3073"/>
                    </a:lnTo>
                    <a:lnTo>
                      <a:pt x="3942" y="3034"/>
                    </a:lnTo>
                    <a:lnTo>
                      <a:pt x="3923" y="2994"/>
                    </a:lnTo>
                    <a:lnTo>
                      <a:pt x="3902" y="2955"/>
                    </a:lnTo>
                    <a:lnTo>
                      <a:pt x="3880" y="2918"/>
                    </a:lnTo>
                    <a:lnTo>
                      <a:pt x="3857" y="2880"/>
                    </a:lnTo>
                    <a:lnTo>
                      <a:pt x="3833" y="2844"/>
                    </a:lnTo>
                    <a:lnTo>
                      <a:pt x="3807" y="2809"/>
                    </a:lnTo>
                    <a:lnTo>
                      <a:pt x="3781" y="2775"/>
                    </a:lnTo>
                    <a:lnTo>
                      <a:pt x="3753" y="2741"/>
                    </a:lnTo>
                    <a:lnTo>
                      <a:pt x="3725" y="2708"/>
                    </a:lnTo>
                    <a:lnTo>
                      <a:pt x="3695" y="2677"/>
                    </a:lnTo>
                    <a:lnTo>
                      <a:pt x="3664" y="2646"/>
                    </a:lnTo>
                    <a:lnTo>
                      <a:pt x="3633" y="2617"/>
                    </a:lnTo>
                    <a:lnTo>
                      <a:pt x="3600" y="2588"/>
                    </a:lnTo>
                    <a:lnTo>
                      <a:pt x="3566" y="2560"/>
                    </a:lnTo>
                    <a:lnTo>
                      <a:pt x="3532" y="2534"/>
                    </a:lnTo>
                    <a:lnTo>
                      <a:pt x="3497" y="2509"/>
                    </a:lnTo>
                    <a:lnTo>
                      <a:pt x="3461" y="2484"/>
                    </a:lnTo>
                    <a:lnTo>
                      <a:pt x="3424" y="2461"/>
                    </a:lnTo>
                    <a:lnTo>
                      <a:pt x="3386" y="24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lgn="ctr" defTabSz="412643"/>
                <a:endParaRPr lang="en-US" sz="2550" dirty="0">
                  <a:latin typeface="Arial"/>
                  <a:ea typeface="Arial"/>
                  <a:cs typeface="Arial"/>
                  <a:sym typeface="Helvetica Light"/>
                </a:endParaRPr>
              </a:p>
            </p:txBody>
          </p:sp>
          <p:grpSp>
            <p:nvGrpSpPr>
              <p:cNvPr id="18" name="Group 107">
                <a:extLst>
                  <a:ext uri="{FF2B5EF4-FFF2-40B4-BE49-F238E27FC236}">
                    <a16:creationId xmlns:a16="http://schemas.microsoft.com/office/drawing/2014/main" id="{0B43A9F5-F992-EE4D-80C8-B2D8679CD7F1}"/>
                  </a:ext>
                </a:extLst>
              </p:cNvPr>
              <p:cNvGrpSpPr>
                <a:grpSpLocks/>
              </p:cNvGrpSpPr>
              <p:nvPr/>
            </p:nvGrpSpPr>
            <p:grpSpPr bwMode="auto">
              <a:xfrm>
                <a:off x="16947910" y="7501978"/>
                <a:ext cx="4997690" cy="2826162"/>
                <a:chOff x="2021" y="1789"/>
                <a:chExt cx="2820" cy="1670"/>
              </a:xfrm>
            </p:grpSpPr>
            <p:sp>
              <p:nvSpPr>
                <p:cNvPr id="19" name="Freeform 110">
                  <a:extLst>
                    <a:ext uri="{FF2B5EF4-FFF2-40B4-BE49-F238E27FC236}">
                      <a16:creationId xmlns:a16="http://schemas.microsoft.com/office/drawing/2014/main" id="{5E8FDB9B-1E6A-584A-8899-0C3C898ABC3C}"/>
                    </a:ext>
                  </a:extLst>
                </p:cNvPr>
                <p:cNvSpPr>
                  <a:spLocks/>
                </p:cNvSpPr>
                <p:nvPr/>
              </p:nvSpPr>
              <p:spPr bwMode="auto">
                <a:xfrm>
                  <a:off x="3431" y="1789"/>
                  <a:ext cx="1410" cy="1670"/>
                </a:xfrm>
                <a:custGeom>
                  <a:avLst/>
                  <a:gdLst>
                    <a:gd name="T0" fmla="*/ 0 w 4230"/>
                    <a:gd name="T1" fmla="*/ 0 h 5247"/>
                    <a:gd name="T2" fmla="*/ 0 w 4230"/>
                    <a:gd name="T3" fmla="*/ 0 h 5247"/>
                    <a:gd name="T4" fmla="*/ 0 w 4230"/>
                    <a:gd name="T5" fmla="*/ 0 h 5247"/>
                    <a:gd name="T6" fmla="*/ 0 w 4230"/>
                    <a:gd name="T7" fmla="*/ 0 h 5247"/>
                    <a:gd name="T8" fmla="*/ 0 w 4230"/>
                    <a:gd name="T9" fmla="*/ 0 h 5247"/>
                    <a:gd name="T10" fmla="*/ 0 w 4230"/>
                    <a:gd name="T11" fmla="*/ 0 h 5247"/>
                    <a:gd name="T12" fmla="*/ 0 w 4230"/>
                    <a:gd name="T13" fmla="*/ 0 h 5247"/>
                    <a:gd name="T14" fmla="*/ 0 w 4230"/>
                    <a:gd name="T15" fmla="*/ 0 h 5247"/>
                    <a:gd name="T16" fmla="*/ 0 w 4230"/>
                    <a:gd name="T17" fmla="*/ 0 h 5247"/>
                    <a:gd name="T18" fmla="*/ 0 w 4230"/>
                    <a:gd name="T19" fmla="*/ 0 h 5247"/>
                    <a:gd name="T20" fmla="*/ 0 w 4230"/>
                    <a:gd name="T21" fmla="*/ 0 h 5247"/>
                    <a:gd name="T22" fmla="*/ 0 w 4230"/>
                    <a:gd name="T23" fmla="*/ 0 h 5247"/>
                    <a:gd name="T24" fmla="*/ 0 w 4230"/>
                    <a:gd name="T25" fmla="*/ 0 h 5247"/>
                    <a:gd name="T26" fmla="*/ 0 w 4230"/>
                    <a:gd name="T27" fmla="*/ 0 h 5247"/>
                    <a:gd name="T28" fmla="*/ 0 w 4230"/>
                    <a:gd name="T29" fmla="*/ 0 h 5247"/>
                    <a:gd name="T30" fmla="*/ 0 w 4230"/>
                    <a:gd name="T31" fmla="*/ 0 h 5247"/>
                    <a:gd name="T32" fmla="*/ 0 w 4230"/>
                    <a:gd name="T33" fmla="*/ 0 h 5247"/>
                    <a:gd name="T34" fmla="*/ 0 w 4230"/>
                    <a:gd name="T35" fmla="*/ 0 h 5247"/>
                    <a:gd name="T36" fmla="*/ 0 w 4230"/>
                    <a:gd name="T37" fmla="*/ 0 h 5247"/>
                    <a:gd name="T38" fmla="*/ 0 w 4230"/>
                    <a:gd name="T39" fmla="*/ 0 h 5247"/>
                    <a:gd name="T40" fmla="*/ 0 w 4230"/>
                    <a:gd name="T41" fmla="*/ 0 h 5247"/>
                    <a:gd name="T42" fmla="*/ 0 w 4230"/>
                    <a:gd name="T43" fmla="*/ 0 h 5247"/>
                    <a:gd name="T44" fmla="*/ 0 w 4230"/>
                    <a:gd name="T45" fmla="*/ 0 h 5247"/>
                    <a:gd name="T46" fmla="*/ 0 w 4230"/>
                    <a:gd name="T47" fmla="*/ 0 h 5247"/>
                    <a:gd name="T48" fmla="*/ 0 w 4230"/>
                    <a:gd name="T49" fmla="*/ 0 h 5247"/>
                    <a:gd name="T50" fmla="*/ 0 w 4230"/>
                    <a:gd name="T51" fmla="*/ 0 h 5247"/>
                    <a:gd name="T52" fmla="*/ 0 w 4230"/>
                    <a:gd name="T53" fmla="*/ 0 h 5247"/>
                    <a:gd name="T54" fmla="*/ 0 w 4230"/>
                    <a:gd name="T55" fmla="*/ 0 h 5247"/>
                    <a:gd name="T56" fmla="*/ 0 w 4230"/>
                    <a:gd name="T57" fmla="*/ 0 h 5247"/>
                    <a:gd name="T58" fmla="*/ 0 w 4230"/>
                    <a:gd name="T59" fmla="*/ 0 h 5247"/>
                    <a:gd name="T60" fmla="*/ 0 w 4230"/>
                    <a:gd name="T61" fmla="*/ 0 h 5247"/>
                    <a:gd name="T62" fmla="*/ 0 w 4230"/>
                    <a:gd name="T63" fmla="*/ 0 h 5247"/>
                    <a:gd name="T64" fmla="*/ 0 w 4230"/>
                    <a:gd name="T65" fmla="*/ 0 h 5247"/>
                    <a:gd name="T66" fmla="*/ 0 w 4230"/>
                    <a:gd name="T67" fmla="*/ 0 h 5247"/>
                    <a:gd name="T68" fmla="*/ 0 w 4230"/>
                    <a:gd name="T69" fmla="*/ 0 h 5247"/>
                    <a:gd name="T70" fmla="*/ 0 w 4230"/>
                    <a:gd name="T71" fmla="*/ 0 h 5247"/>
                    <a:gd name="T72" fmla="*/ 0 w 4230"/>
                    <a:gd name="T73" fmla="*/ 0 h 5247"/>
                    <a:gd name="T74" fmla="*/ 0 w 4230"/>
                    <a:gd name="T75" fmla="*/ 0 h 5247"/>
                    <a:gd name="T76" fmla="*/ 0 w 4230"/>
                    <a:gd name="T77" fmla="*/ 0 h 5247"/>
                    <a:gd name="T78" fmla="*/ 0 w 4230"/>
                    <a:gd name="T79" fmla="*/ 0 h 5247"/>
                    <a:gd name="T80" fmla="*/ 0 w 4230"/>
                    <a:gd name="T81" fmla="*/ 0 h 5247"/>
                    <a:gd name="T82" fmla="*/ 0 w 4230"/>
                    <a:gd name="T83" fmla="*/ 0 h 5247"/>
                    <a:gd name="T84" fmla="*/ 0 w 4230"/>
                    <a:gd name="T85" fmla="*/ 0 h 5247"/>
                    <a:gd name="T86" fmla="*/ 0 w 4230"/>
                    <a:gd name="T87" fmla="*/ 0 h 5247"/>
                    <a:gd name="T88" fmla="*/ 0 w 4230"/>
                    <a:gd name="T89" fmla="*/ 0 h 5247"/>
                    <a:gd name="T90" fmla="*/ 0 w 4230"/>
                    <a:gd name="T91" fmla="*/ 0 h 5247"/>
                    <a:gd name="T92" fmla="*/ 0 w 4230"/>
                    <a:gd name="T93" fmla="*/ 0 h 5247"/>
                    <a:gd name="T94" fmla="*/ 0 w 4230"/>
                    <a:gd name="T95" fmla="*/ 0 h 5247"/>
                    <a:gd name="T96" fmla="*/ 0 w 4230"/>
                    <a:gd name="T97" fmla="*/ 0 h 5247"/>
                    <a:gd name="T98" fmla="*/ 0 w 4230"/>
                    <a:gd name="T99" fmla="*/ 0 h 5247"/>
                    <a:gd name="T100" fmla="*/ 0 w 4230"/>
                    <a:gd name="T101" fmla="*/ 0 h 5247"/>
                    <a:gd name="T102" fmla="*/ 0 w 4230"/>
                    <a:gd name="T103" fmla="*/ 0 h 5247"/>
                    <a:gd name="T104" fmla="*/ 0 w 4230"/>
                    <a:gd name="T105" fmla="*/ 0 h 5247"/>
                    <a:gd name="T106" fmla="*/ 0 w 4230"/>
                    <a:gd name="T107" fmla="*/ 0 h 5247"/>
                    <a:gd name="T108" fmla="*/ 0 w 4230"/>
                    <a:gd name="T109" fmla="*/ 0 h 5247"/>
                    <a:gd name="T110" fmla="*/ 0 w 4230"/>
                    <a:gd name="T111" fmla="*/ 0 h 5247"/>
                    <a:gd name="T112" fmla="*/ 0 w 4230"/>
                    <a:gd name="T113" fmla="*/ 0 h 524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230" h="5247">
                      <a:moveTo>
                        <a:pt x="3546" y="2508"/>
                      </a:moveTo>
                      <a:lnTo>
                        <a:pt x="3538" y="2426"/>
                      </a:lnTo>
                      <a:lnTo>
                        <a:pt x="3528" y="2347"/>
                      </a:lnTo>
                      <a:lnTo>
                        <a:pt x="3513" y="2269"/>
                      </a:lnTo>
                      <a:lnTo>
                        <a:pt x="3496" y="2192"/>
                      </a:lnTo>
                      <a:lnTo>
                        <a:pt x="3474" y="2116"/>
                      </a:lnTo>
                      <a:lnTo>
                        <a:pt x="3449" y="2042"/>
                      </a:lnTo>
                      <a:lnTo>
                        <a:pt x="3421" y="1970"/>
                      </a:lnTo>
                      <a:lnTo>
                        <a:pt x="3389" y="1899"/>
                      </a:lnTo>
                      <a:lnTo>
                        <a:pt x="3354" y="1829"/>
                      </a:lnTo>
                      <a:lnTo>
                        <a:pt x="3316" y="1762"/>
                      </a:lnTo>
                      <a:lnTo>
                        <a:pt x="3276" y="1698"/>
                      </a:lnTo>
                      <a:lnTo>
                        <a:pt x="3232" y="1634"/>
                      </a:lnTo>
                      <a:lnTo>
                        <a:pt x="3185" y="1574"/>
                      </a:lnTo>
                      <a:lnTo>
                        <a:pt x="3136" y="1514"/>
                      </a:lnTo>
                      <a:lnTo>
                        <a:pt x="3084" y="1458"/>
                      </a:lnTo>
                      <a:lnTo>
                        <a:pt x="3030" y="1404"/>
                      </a:lnTo>
                      <a:lnTo>
                        <a:pt x="2972" y="1353"/>
                      </a:lnTo>
                      <a:lnTo>
                        <a:pt x="2913" y="1304"/>
                      </a:lnTo>
                      <a:lnTo>
                        <a:pt x="2851" y="1258"/>
                      </a:lnTo>
                      <a:lnTo>
                        <a:pt x="2788" y="1215"/>
                      </a:lnTo>
                      <a:lnTo>
                        <a:pt x="2723" y="1175"/>
                      </a:lnTo>
                      <a:lnTo>
                        <a:pt x="2656" y="1137"/>
                      </a:lnTo>
                      <a:lnTo>
                        <a:pt x="2586" y="1104"/>
                      </a:lnTo>
                      <a:lnTo>
                        <a:pt x="2515" y="1072"/>
                      </a:lnTo>
                      <a:lnTo>
                        <a:pt x="2442" y="1044"/>
                      </a:lnTo>
                      <a:lnTo>
                        <a:pt x="2368" y="1020"/>
                      </a:lnTo>
                      <a:lnTo>
                        <a:pt x="2292" y="999"/>
                      </a:lnTo>
                      <a:lnTo>
                        <a:pt x="2215" y="983"/>
                      </a:lnTo>
                      <a:lnTo>
                        <a:pt x="2135" y="969"/>
                      </a:lnTo>
                      <a:lnTo>
                        <a:pt x="2056" y="959"/>
                      </a:lnTo>
                      <a:lnTo>
                        <a:pt x="1975" y="953"/>
                      </a:lnTo>
                      <a:lnTo>
                        <a:pt x="1894" y="951"/>
                      </a:lnTo>
                      <a:lnTo>
                        <a:pt x="1869" y="951"/>
                      </a:lnTo>
                      <a:lnTo>
                        <a:pt x="1844" y="953"/>
                      </a:lnTo>
                      <a:lnTo>
                        <a:pt x="1819" y="954"/>
                      </a:lnTo>
                      <a:lnTo>
                        <a:pt x="1792" y="955"/>
                      </a:lnTo>
                      <a:lnTo>
                        <a:pt x="1756" y="900"/>
                      </a:lnTo>
                      <a:lnTo>
                        <a:pt x="1717" y="846"/>
                      </a:lnTo>
                      <a:lnTo>
                        <a:pt x="1677" y="794"/>
                      </a:lnTo>
                      <a:lnTo>
                        <a:pt x="1635" y="744"/>
                      </a:lnTo>
                      <a:lnTo>
                        <a:pt x="1592" y="695"/>
                      </a:lnTo>
                      <a:lnTo>
                        <a:pt x="1548" y="647"/>
                      </a:lnTo>
                      <a:lnTo>
                        <a:pt x="1502" y="600"/>
                      </a:lnTo>
                      <a:lnTo>
                        <a:pt x="1455" y="555"/>
                      </a:lnTo>
                      <a:lnTo>
                        <a:pt x="1407" y="513"/>
                      </a:lnTo>
                      <a:lnTo>
                        <a:pt x="1357" y="471"/>
                      </a:lnTo>
                      <a:lnTo>
                        <a:pt x="1306" y="431"/>
                      </a:lnTo>
                      <a:lnTo>
                        <a:pt x="1254" y="393"/>
                      </a:lnTo>
                      <a:lnTo>
                        <a:pt x="1200" y="355"/>
                      </a:lnTo>
                      <a:lnTo>
                        <a:pt x="1146" y="321"/>
                      </a:lnTo>
                      <a:lnTo>
                        <a:pt x="1091" y="286"/>
                      </a:lnTo>
                      <a:lnTo>
                        <a:pt x="1035" y="255"/>
                      </a:lnTo>
                      <a:lnTo>
                        <a:pt x="977" y="225"/>
                      </a:lnTo>
                      <a:lnTo>
                        <a:pt x="919" y="197"/>
                      </a:lnTo>
                      <a:lnTo>
                        <a:pt x="860" y="171"/>
                      </a:lnTo>
                      <a:lnTo>
                        <a:pt x="800" y="146"/>
                      </a:lnTo>
                      <a:lnTo>
                        <a:pt x="740" y="123"/>
                      </a:lnTo>
                      <a:lnTo>
                        <a:pt x="678" y="102"/>
                      </a:lnTo>
                      <a:lnTo>
                        <a:pt x="616" y="83"/>
                      </a:lnTo>
                      <a:lnTo>
                        <a:pt x="553" y="66"/>
                      </a:lnTo>
                      <a:lnTo>
                        <a:pt x="490" y="50"/>
                      </a:lnTo>
                      <a:lnTo>
                        <a:pt x="426" y="37"/>
                      </a:lnTo>
                      <a:lnTo>
                        <a:pt x="361" y="26"/>
                      </a:lnTo>
                      <a:lnTo>
                        <a:pt x="297" y="17"/>
                      </a:lnTo>
                      <a:lnTo>
                        <a:pt x="232" y="9"/>
                      </a:lnTo>
                      <a:lnTo>
                        <a:pt x="165" y="4"/>
                      </a:lnTo>
                      <a:lnTo>
                        <a:pt x="100" y="1"/>
                      </a:lnTo>
                      <a:lnTo>
                        <a:pt x="33" y="0"/>
                      </a:lnTo>
                      <a:lnTo>
                        <a:pt x="25" y="0"/>
                      </a:lnTo>
                      <a:lnTo>
                        <a:pt x="16" y="0"/>
                      </a:lnTo>
                      <a:lnTo>
                        <a:pt x="8" y="1"/>
                      </a:lnTo>
                      <a:lnTo>
                        <a:pt x="0" y="1"/>
                      </a:lnTo>
                      <a:lnTo>
                        <a:pt x="0" y="325"/>
                      </a:lnTo>
                      <a:lnTo>
                        <a:pt x="8" y="325"/>
                      </a:lnTo>
                      <a:lnTo>
                        <a:pt x="16" y="324"/>
                      </a:lnTo>
                      <a:lnTo>
                        <a:pt x="25" y="324"/>
                      </a:lnTo>
                      <a:lnTo>
                        <a:pt x="33" y="324"/>
                      </a:lnTo>
                      <a:lnTo>
                        <a:pt x="92" y="325"/>
                      </a:lnTo>
                      <a:lnTo>
                        <a:pt x="151" y="327"/>
                      </a:lnTo>
                      <a:lnTo>
                        <a:pt x="209" y="332"/>
                      </a:lnTo>
                      <a:lnTo>
                        <a:pt x="268" y="340"/>
                      </a:lnTo>
                      <a:lnTo>
                        <a:pt x="325" y="348"/>
                      </a:lnTo>
                      <a:lnTo>
                        <a:pt x="382" y="358"/>
                      </a:lnTo>
                      <a:lnTo>
                        <a:pt x="439" y="371"/>
                      </a:lnTo>
                      <a:lnTo>
                        <a:pt x="495" y="385"/>
                      </a:lnTo>
                      <a:lnTo>
                        <a:pt x="550" y="401"/>
                      </a:lnTo>
                      <a:lnTo>
                        <a:pt x="604" y="419"/>
                      </a:lnTo>
                      <a:lnTo>
                        <a:pt x="658" y="439"/>
                      </a:lnTo>
                      <a:lnTo>
                        <a:pt x="713" y="459"/>
                      </a:lnTo>
                      <a:lnTo>
                        <a:pt x="765" y="482"/>
                      </a:lnTo>
                      <a:lnTo>
                        <a:pt x="817" y="507"/>
                      </a:lnTo>
                      <a:lnTo>
                        <a:pt x="868" y="534"/>
                      </a:lnTo>
                      <a:lnTo>
                        <a:pt x="918" y="562"/>
                      </a:lnTo>
                      <a:lnTo>
                        <a:pt x="967" y="591"/>
                      </a:lnTo>
                      <a:lnTo>
                        <a:pt x="1016" y="622"/>
                      </a:lnTo>
                      <a:lnTo>
                        <a:pt x="1063" y="654"/>
                      </a:lnTo>
                      <a:lnTo>
                        <a:pt x="1110" y="689"/>
                      </a:lnTo>
                      <a:lnTo>
                        <a:pt x="1155" y="724"/>
                      </a:lnTo>
                      <a:lnTo>
                        <a:pt x="1198" y="761"/>
                      </a:lnTo>
                      <a:lnTo>
                        <a:pt x="1241" y="799"/>
                      </a:lnTo>
                      <a:lnTo>
                        <a:pt x="1283" y="840"/>
                      </a:lnTo>
                      <a:lnTo>
                        <a:pt x="1323" y="882"/>
                      </a:lnTo>
                      <a:lnTo>
                        <a:pt x="1363" y="924"/>
                      </a:lnTo>
                      <a:lnTo>
                        <a:pt x="1401" y="968"/>
                      </a:lnTo>
                      <a:lnTo>
                        <a:pt x="1437" y="1014"/>
                      </a:lnTo>
                      <a:lnTo>
                        <a:pt x="1472" y="1060"/>
                      </a:lnTo>
                      <a:lnTo>
                        <a:pt x="1506" y="1109"/>
                      </a:lnTo>
                      <a:lnTo>
                        <a:pt x="1538" y="1158"/>
                      </a:lnTo>
                      <a:lnTo>
                        <a:pt x="1568" y="1208"/>
                      </a:lnTo>
                      <a:lnTo>
                        <a:pt x="1623" y="1303"/>
                      </a:lnTo>
                      <a:lnTo>
                        <a:pt x="1731" y="1287"/>
                      </a:lnTo>
                      <a:lnTo>
                        <a:pt x="1753" y="1285"/>
                      </a:lnTo>
                      <a:lnTo>
                        <a:pt x="1774" y="1282"/>
                      </a:lnTo>
                      <a:lnTo>
                        <a:pt x="1795" y="1280"/>
                      </a:lnTo>
                      <a:lnTo>
                        <a:pt x="1814" y="1278"/>
                      </a:lnTo>
                      <a:lnTo>
                        <a:pt x="1835" y="1277"/>
                      </a:lnTo>
                      <a:lnTo>
                        <a:pt x="1855" y="1276"/>
                      </a:lnTo>
                      <a:lnTo>
                        <a:pt x="1874" y="1276"/>
                      </a:lnTo>
                      <a:lnTo>
                        <a:pt x="1894" y="1275"/>
                      </a:lnTo>
                      <a:lnTo>
                        <a:pt x="1961" y="1277"/>
                      </a:lnTo>
                      <a:lnTo>
                        <a:pt x="2029" y="1282"/>
                      </a:lnTo>
                      <a:lnTo>
                        <a:pt x="2095" y="1290"/>
                      </a:lnTo>
                      <a:lnTo>
                        <a:pt x="2160" y="1302"/>
                      </a:lnTo>
                      <a:lnTo>
                        <a:pt x="2225" y="1317"/>
                      </a:lnTo>
                      <a:lnTo>
                        <a:pt x="2288" y="1335"/>
                      </a:lnTo>
                      <a:lnTo>
                        <a:pt x="2349" y="1356"/>
                      </a:lnTo>
                      <a:lnTo>
                        <a:pt x="2410" y="1380"/>
                      </a:lnTo>
                      <a:lnTo>
                        <a:pt x="2468" y="1406"/>
                      </a:lnTo>
                      <a:lnTo>
                        <a:pt x="2525" y="1435"/>
                      </a:lnTo>
                      <a:lnTo>
                        <a:pt x="2582" y="1467"/>
                      </a:lnTo>
                      <a:lnTo>
                        <a:pt x="2636" y="1502"/>
                      </a:lnTo>
                      <a:lnTo>
                        <a:pt x="2688" y="1539"/>
                      </a:lnTo>
                      <a:lnTo>
                        <a:pt x="2738" y="1578"/>
                      </a:lnTo>
                      <a:lnTo>
                        <a:pt x="2786" y="1620"/>
                      </a:lnTo>
                      <a:lnTo>
                        <a:pt x="2832" y="1664"/>
                      </a:lnTo>
                      <a:lnTo>
                        <a:pt x="2876" y="1710"/>
                      </a:lnTo>
                      <a:lnTo>
                        <a:pt x="2918" y="1758"/>
                      </a:lnTo>
                      <a:lnTo>
                        <a:pt x="2958" y="1808"/>
                      </a:lnTo>
                      <a:lnTo>
                        <a:pt x="2995" y="1860"/>
                      </a:lnTo>
                      <a:lnTo>
                        <a:pt x="3030" y="1915"/>
                      </a:lnTo>
                      <a:lnTo>
                        <a:pt x="3062" y="1970"/>
                      </a:lnTo>
                      <a:lnTo>
                        <a:pt x="3091" y="2027"/>
                      </a:lnTo>
                      <a:lnTo>
                        <a:pt x="3118" y="2086"/>
                      </a:lnTo>
                      <a:lnTo>
                        <a:pt x="3142" y="2146"/>
                      </a:lnTo>
                      <a:lnTo>
                        <a:pt x="3163" y="2207"/>
                      </a:lnTo>
                      <a:lnTo>
                        <a:pt x="3181" y="2270"/>
                      </a:lnTo>
                      <a:lnTo>
                        <a:pt x="3196" y="2335"/>
                      </a:lnTo>
                      <a:lnTo>
                        <a:pt x="3208" y="2399"/>
                      </a:lnTo>
                      <a:lnTo>
                        <a:pt x="3217" y="2466"/>
                      </a:lnTo>
                      <a:lnTo>
                        <a:pt x="3223" y="2533"/>
                      </a:lnTo>
                      <a:lnTo>
                        <a:pt x="3225" y="2601"/>
                      </a:lnTo>
                      <a:lnTo>
                        <a:pt x="3225" y="2697"/>
                      </a:lnTo>
                      <a:lnTo>
                        <a:pt x="3308" y="2743"/>
                      </a:lnTo>
                      <a:lnTo>
                        <a:pt x="3342" y="2763"/>
                      </a:lnTo>
                      <a:lnTo>
                        <a:pt x="3376" y="2784"/>
                      </a:lnTo>
                      <a:lnTo>
                        <a:pt x="3408" y="2806"/>
                      </a:lnTo>
                      <a:lnTo>
                        <a:pt x="3439" y="2828"/>
                      </a:lnTo>
                      <a:lnTo>
                        <a:pt x="3471" y="2852"/>
                      </a:lnTo>
                      <a:lnTo>
                        <a:pt x="3501" y="2877"/>
                      </a:lnTo>
                      <a:lnTo>
                        <a:pt x="3529" y="2903"/>
                      </a:lnTo>
                      <a:lnTo>
                        <a:pt x="3557" y="2929"/>
                      </a:lnTo>
                      <a:lnTo>
                        <a:pt x="3584" y="2956"/>
                      </a:lnTo>
                      <a:lnTo>
                        <a:pt x="3610" y="2984"/>
                      </a:lnTo>
                      <a:lnTo>
                        <a:pt x="3635" y="3013"/>
                      </a:lnTo>
                      <a:lnTo>
                        <a:pt x="3659" y="3043"/>
                      </a:lnTo>
                      <a:lnTo>
                        <a:pt x="3683" y="3074"/>
                      </a:lnTo>
                      <a:lnTo>
                        <a:pt x="3705" y="3105"/>
                      </a:lnTo>
                      <a:lnTo>
                        <a:pt x="3726" y="3137"/>
                      </a:lnTo>
                      <a:lnTo>
                        <a:pt x="3746" y="3170"/>
                      </a:lnTo>
                      <a:lnTo>
                        <a:pt x="3765" y="3203"/>
                      </a:lnTo>
                      <a:lnTo>
                        <a:pt x="3782" y="3237"/>
                      </a:lnTo>
                      <a:lnTo>
                        <a:pt x="3799" y="3272"/>
                      </a:lnTo>
                      <a:lnTo>
                        <a:pt x="3815" y="3307"/>
                      </a:lnTo>
                      <a:lnTo>
                        <a:pt x="3829" y="3343"/>
                      </a:lnTo>
                      <a:lnTo>
                        <a:pt x="3843" y="3378"/>
                      </a:lnTo>
                      <a:lnTo>
                        <a:pt x="3854" y="3415"/>
                      </a:lnTo>
                      <a:lnTo>
                        <a:pt x="3866" y="3452"/>
                      </a:lnTo>
                      <a:lnTo>
                        <a:pt x="3875" y="3489"/>
                      </a:lnTo>
                      <a:lnTo>
                        <a:pt x="3883" y="3527"/>
                      </a:lnTo>
                      <a:lnTo>
                        <a:pt x="3891" y="3566"/>
                      </a:lnTo>
                      <a:lnTo>
                        <a:pt x="3896" y="3604"/>
                      </a:lnTo>
                      <a:lnTo>
                        <a:pt x="3901" y="3643"/>
                      </a:lnTo>
                      <a:lnTo>
                        <a:pt x="3904" y="3682"/>
                      </a:lnTo>
                      <a:lnTo>
                        <a:pt x="3906" y="3721"/>
                      </a:lnTo>
                      <a:lnTo>
                        <a:pt x="3907" y="3760"/>
                      </a:lnTo>
                      <a:lnTo>
                        <a:pt x="3905" y="3821"/>
                      </a:lnTo>
                      <a:lnTo>
                        <a:pt x="3901" y="3879"/>
                      </a:lnTo>
                      <a:lnTo>
                        <a:pt x="3894" y="3938"/>
                      </a:lnTo>
                      <a:lnTo>
                        <a:pt x="3883" y="3995"/>
                      </a:lnTo>
                      <a:lnTo>
                        <a:pt x="3870" y="4050"/>
                      </a:lnTo>
                      <a:lnTo>
                        <a:pt x="3854" y="4105"/>
                      </a:lnTo>
                      <a:lnTo>
                        <a:pt x="3836" y="4160"/>
                      </a:lnTo>
                      <a:lnTo>
                        <a:pt x="3816" y="4213"/>
                      </a:lnTo>
                      <a:lnTo>
                        <a:pt x="3792" y="4264"/>
                      </a:lnTo>
                      <a:lnTo>
                        <a:pt x="3767" y="4314"/>
                      </a:lnTo>
                      <a:lnTo>
                        <a:pt x="3738" y="4363"/>
                      </a:lnTo>
                      <a:lnTo>
                        <a:pt x="3708" y="4410"/>
                      </a:lnTo>
                      <a:lnTo>
                        <a:pt x="3676" y="4456"/>
                      </a:lnTo>
                      <a:lnTo>
                        <a:pt x="3642" y="4499"/>
                      </a:lnTo>
                      <a:lnTo>
                        <a:pt x="3604" y="4541"/>
                      </a:lnTo>
                      <a:lnTo>
                        <a:pt x="3565" y="4582"/>
                      </a:lnTo>
                      <a:lnTo>
                        <a:pt x="3526" y="4620"/>
                      </a:lnTo>
                      <a:lnTo>
                        <a:pt x="3483" y="4657"/>
                      </a:lnTo>
                      <a:lnTo>
                        <a:pt x="3439" y="4691"/>
                      </a:lnTo>
                      <a:lnTo>
                        <a:pt x="3393" y="4724"/>
                      </a:lnTo>
                      <a:lnTo>
                        <a:pt x="3347" y="4754"/>
                      </a:lnTo>
                      <a:lnTo>
                        <a:pt x="3298" y="4782"/>
                      </a:lnTo>
                      <a:lnTo>
                        <a:pt x="3248" y="4808"/>
                      </a:lnTo>
                      <a:lnTo>
                        <a:pt x="3196" y="4831"/>
                      </a:lnTo>
                      <a:lnTo>
                        <a:pt x="3143" y="4852"/>
                      </a:lnTo>
                      <a:lnTo>
                        <a:pt x="3089" y="4870"/>
                      </a:lnTo>
                      <a:lnTo>
                        <a:pt x="3035" y="4885"/>
                      </a:lnTo>
                      <a:lnTo>
                        <a:pt x="2979" y="4899"/>
                      </a:lnTo>
                      <a:lnTo>
                        <a:pt x="2921" y="4909"/>
                      </a:lnTo>
                      <a:lnTo>
                        <a:pt x="2863" y="4916"/>
                      </a:lnTo>
                      <a:lnTo>
                        <a:pt x="2804" y="4921"/>
                      </a:lnTo>
                      <a:lnTo>
                        <a:pt x="2744" y="4923"/>
                      </a:lnTo>
                      <a:lnTo>
                        <a:pt x="0" y="4923"/>
                      </a:lnTo>
                      <a:lnTo>
                        <a:pt x="0" y="5247"/>
                      </a:lnTo>
                      <a:lnTo>
                        <a:pt x="2744" y="5247"/>
                      </a:lnTo>
                      <a:lnTo>
                        <a:pt x="2820" y="5245"/>
                      </a:lnTo>
                      <a:lnTo>
                        <a:pt x="2896" y="5238"/>
                      </a:lnTo>
                      <a:lnTo>
                        <a:pt x="2970" y="5229"/>
                      </a:lnTo>
                      <a:lnTo>
                        <a:pt x="3043" y="5217"/>
                      </a:lnTo>
                      <a:lnTo>
                        <a:pt x="3115" y="5200"/>
                      </a:lnTo>
                      <a:lnTo>
                        <a:pt x="3186" y="5179"/>
                      </a:lnTo>
                      <a:lnTo>
                        <a:pt x="3255" y="5156"/>
                      </a:lnTo>
                      <a:lnTo>
                        <a:pt x="3323" y="5129"/>
                      </a:lnTo>
                      <a:lnTo>
                        <a:pt x="3388" y="5100"/>
                      </a:lnTo>
                      <a:lnTo>
                        <a:pt x="3452" y="5067"/>
                      </a:lnTo>
                      <a:lnTo>
                        <a:pt x="3514" y="5031"/>
                      </a:lnTo>
                      <a:lnTo>
                        <a:pt x="3575" y="4992"/>
                      </a:lnTo>
                      <a:lnTo>
                        <a:pt x="3633" y="4951"/>
                      </a:lnTo>
                      <a:lnTo>
                        <a:pt x="3689" y="4907"/>
                      </a:lnTo>
                      <a:lnTo>
                        <a:pt x="3744" y="4860"/>
                      </a:lnTo>
                      <a:lnTo>
                        <a:pt x="3795" y="4811"/>
                      </a:lnTo>
                      <a:lnTo>
                        <a:pt x="3844" y="4759"/>
                      </a:lnTo>
                      <a:lnTo>
                        <a:pt x="3891" y="4705"/>
                      </a:lnTo>
                      <a:lnTo>
                        <a:pt x="3935" y="4650"/>
                      </a:lnTo>
                      <a:lnTo>
                        <a:pt x="3977" y="4591"/>
                      </a:lnTo>
                      <a:lnTo>
                        <a:pt x="4016" y="4531"/>
                      </a:lnTo>
                      <a:lnTo>
                        <a:pt x="4051" y="4468"/>
                      </a:lnTo>
                      <a:lnTo>
                        <a:pt x="4085" y="4405"/>
                      </a:lnTo>
                      <a:lnTo>
                        <a:pt x="4114" y="4339"/>
                      </a:lnTo>
                      <a:lnTo>
                        <a:pt x="4141" y="4271"/>
                      </a:lnTo>
                      <a:lnTo>
                        <a:pt x="4164" y="4202"/>
                      </a:lnTo>
                      <a:lnTo>
                        <a:pt x="4184" y="4132"/>
                      </a:lnTo>
                      <a:lnTo>
                        <a:pt x="4200" y="4060"/>
                      </a:lnTo>
                      <a:lnTo>
                        <a:pt x="4214" y="3987"/>
                      </a:lnTo>
                      <a:lnTo>
                        <a:pt x="4223" y="3913"/>
                      </a:lnTo>
                      <a:lnTo>
                        <a:pt x="4229" y="3838"/>
                      </a:lnTo>
                      <a:lnTo>
                        <a:pt x="4230" y="3760"/>
                      </a:lnTo>
                      <a:lnTo>
                        <a:pt x="4230" y="3714"/>
                      </a:lnTo>
                      <a:lnTo>
                        <a:pt x="4228" y="3666"/>
                      </a:lnTo>
                      <a:lnTo>
                        <a:pt x="4224" y="3619"/>
                      </a:lnTo>
                      <a:lnTo>
                        <a:pt x="4219" y="3572"/>
                      </a:lnTo>
                      <a:lnTo>
                        <a:pt x="4212" y="3525"/>
                      </a:lnTo>
                      <a:lnTo>
                        <a:pt x="4204" y="3479"/>
                      </a:lnTo>
                      <a:lnTo>
                        <a:pt x="4195" y="3433"/>
                      </a:lnTo>
                      <a:lnTo>
                        <a:pt x="4184" y="3388"/>
                      </a:lnTo>
                      <a:lnTo>
                        <a:pt x="4171" y="3344"/>
                      </a:lnTo>
                      <a:lnTo>
                        <a:pt x="4157" y="3299"/>
                      </a:lnTo>
                      <a:lnTo>
                        <a:pt x="4143" y="3255"/>
                      </a:lnTo>
                      <a:lnTo>
                        <a:pt x="4126" y="3212"/>
                      </a:lnTo>
                      <a:lnTo>
                        <a:pt x="4108" y="3170"/>
                      </a:lnTo>
                      <a:lnTo>
                        <a:pt x="4090" y="3127"/>
                      </a:lnTo>
                      <a:lnTo>
                        <a:pt x="4069" y="3085"/>
                      </a:lnTo>
                      <a:lnTo>
                        <a:pt x="4048" y="3044"/>
                      </a:lnTo>
                      <a:lnTo>
                        <a:pt x="4025" y="3005"/>
                      </a:lnTo>
                      <a:lnTo>
                        <a:pt x="4001" y="2965"/>
                      </a:lnTo>
                      <a:lnTo>
                        <a:pt x="3975" y="2927"/>
                      </a:lnTo>
                      <a:lnTo>
                        <a:pt x="3949" y="2889"/>
                      </a:lnTo>
                      <a:lnTo>
                        <a:pt x="3922" y="2852"/>
                      </a:lnTo>
                      <a:lnTo>
                        <a:pt x="3893" y="2816"/>
                      </a:lnTo>
                      <a:lnTo>
                        <a:pt x="3863" y="2781"/>
                      </a:lnTo>
                      <a:lnTo>
                        <a:pt x="3832" y="2746"/>
                      </a:lnTo>
                      <a:lnTo>
                        <a:pt x="3800" y="2713"/>
                      </a:lnTo>
                      <a:lnTo>
                        <a:pt x="3767" y="2680"/>
                      </a:lnTo>
                      <a:lnTo>
                        <a:pt x="3732" y="2648"/>
                      </a:lnTo>
                      <a:lnTo>
                        <a:pt x="3697" y="2618"/>
                      </a:lnTo>
                      <a:lnTo>
                        <a:pt x="3660" y="2589"/>
                      </a:lnTo>
                      <a:lnTo>
                        <a:pt x="3623" y="2561"/>
                      </a:lnTo>
                      <a:lnTo>
                        <a:pt x="3584" y="2534"/>
                      </a:lnTo>
                      <a:lnTo>
                        <a:pt x="3546" y="2508"/>
                      </a:lnTo>
                      <a:close/>
                    </a:path>
                  </a:pathLst>
                </a:custGeom>
                <a:solidFill>
                  <a:srgbClr val="00B2E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lgn="ctr" defTabSz="412643"/>
                  <a:endParaRPr lang="en-US" sz="2550" dirty="0">
                    <a:latin typeface="Arial"/>
                    <a:ea typeface="Arial"/>
                    <a:cs typeface="Arial"/>
                    <a:sym typeface="Helvetica Light"/>
                  </a:endParaRPr>
                </a:p>
              </p:txBody>
            </p:sp>
            <p:sp>
              <p:nvSpPr>
                <p:cNvPr id="20" name="Freeform 111">
                  <a:extLst>
                    <a:ext uri="{FF2B5EF4-FFF2-40B4-BE49-F238E27FC236}">
                      <a16:creationId xmlns:a16="http://schemas.microsoft.com/office/drawing/2014/main" id="{E37013D4-BF19-A24F-BCC5-86DE86461B02}"/>
                    </a:ext>
                  </a:extLst>
                </p:cNvPr>
                <p:cNvSpPr>
                  <a:spLocks/>
                </p:cNvSpPr>
                <p:nvPr/>
              </p:nvSpPr>
              <p:spPr bwMode="auto">
                <a:xfrm>
                  <a:off x="2021" y="1790"/>
                  <a:ext cx="1410" cy="1669"/>
                </a:xfrm>
                <a:custGeom>
                  <a:avLst/>
                  <a:gdLst>
                    <a:gd name="T0" fmla="*/ 0 w 4231"/>
                    <a:gd name="T1" fmla="*/ 0 h 5246"/>
                    <a:gd name="T2" fmla="*/ 0 w 4231"/>
                    <a:gd name="T3" fmla="*/ 0 h 5246"/>
                    <a:gd name="T4" fmla="*/ 0 w 4231"/>
                    <a:gd name="T5" fmla="*/ 0 h 5246"/>
                    <a:gd name="T6" fmla="*/ 0 w 4231"/>
                    <a:gd name="T7" fmla="*/ 0 h 5246"/>
                    <a:gd name="T8" fmla="*/ 0 w 4231"/>
                    <a:gd name="T9" fmla="*/ 0 h 5246"/>
                    <a:gd name="T10" fmla="*/ 0 w 4231"/>
                    <a:gd name="T11" fmla="*/ 0 h 5246"/>
                    <a:gd name="T12" fmla="*/ 0 w 4231"/>
                    <a:gd name="T13" fmla="*/ 0 h 5246"/>
                    <a:gd name="T14" fmla="*/ 0 w 4231"/>
                    <a:gd name="T15" fmla="*/ 0 h 5246"/>
                    <a:gd name="T16" fmla="*/ 0 w 4231"/>
                    <a:gd name="T17" fmla="*/ 0 h 5246"/>
                    <a:gd name="T18" fmla="*/ 0 w 4231"/>
                    <a:gd name="T19" fmla="*/ 0 h 5246"/>
                    <a:gd name="T20" fmla="*/ 0 w 4231"/>
                    <a:gd name="T21" fmla="*/ 0 h 5246"/>
                    <a:gd name="T22" fmla="*/ 0 w 4231"/>
                    <a:gd name="T23" fmla="*/ 0 h 5246"/>
                    <a:gd name="T24" fmla="*/ 0 w 4231"/>
                    <a:gd name="T25" fmla="*/ 0 h 5246"/>
                    <a:gd name="T26" fmla="*/ 0 w 4231"/>
                    <a:gd name="T27" fmla="*/ 0 h 5246"/>
                    <a:gd name="T28" fmla="*/ 0 w 4231"/>
                    <a:gd name="T29" fmla="*/ 0 h 5246"/>
                    <a:gd name="T30" fmla="*/ 0 w 4231"/>
                    <a:gd name="T31" fmla="*/ 0 h 5246"/>
                    <a:gd name="T32" fmla="*/ 0 w 4231"/>
                    <a:gd name="T33" fmla="*/ 0 h 5246"/>
                    <a:gd name="T34" fmla="*/ 0 w 4231"/>
                    <a:gd name="T35" fmla="*/ 0 h 5246"/>
                    <a:gd name="T36" fmla="*/ 0 w 4231"/>
                    <a:gd name="T37" fmla="*/ 0 h 5246"/>
                    <a:gd name="T38" fmla="*/ 0 w 4231"/>
                    <a:gd name="T39" fmla="*/ 0 h 5246"/>
                    <a:gd name="T40" fmla="*/ 0 w 4231"/>
                    <a:gd name="T41" fmla="*/ 0 h 5246"/>
                    <a:gd name="T42" fmla="*/ 0 w 4231"/>
                    <a:gd name="T43" fmla="*/ 0 h 5246"/>
                    <a:gd name="T44" fmla="*/ 0 w 4231"/>
                    <a:gd name="T45" fmla="*/ 0 h 5246"/>
                    <a:gd name="T46" fmla="*/ 0 w 4231"/>
                    <a:gd name="T47" fmla="*/ 0 h 5246"/>
                    <a:gd name="T48" fmla="*/ 0 w 4231"/>
                    <a:gd name="T49" fmla="*/ 0 h 5246"/>
                    <a:gd name="T50" fmla="*/ 0 w 4231"/>
                    <a:gd name="T51" fmla="*/ 0 h 5246"/>
                    <a:gd name="T52" fmla="*/ 0 w 4231"/>
                    <a:gd name="T53" fmla="*/ 0 h 5246"/>
                    <a:gd name="T54" fmla="*/ 0 w 4231"/>
                    <a:gd name="T55" fmla="*/ 0 h 5246"/>
                    <a:gd name="T56" fmla="*/ 0 w 4231"/>
                    <a:gd name="T57" fmla="*/ 0 h 5246"/>
                    <a:gd name="T58" fmla="*/ 0 w 4231"/>
                    <a:gd name="T59" fmla="*/ 0 h 5246"/>
                    <a:gd name="T60" fmla="*/ 0 w 4231"/>
                    <a:gd name="T61" fmla="*/ 0 h 5246"/>
                    <a:gd name="T62" fmla="*/ 0 w 4231"/>
                    <a:gd name="T63" fmla="*/ 0 h 5246"/>
                    <a:gd name="T64" fmla="*/ 0 w 4231"/>
                    <a:gd name="T65" fmla="*/ 0 h 5246"/>
                    <a:gd name="T66" fmla="*/ 0 w 4231"/>
                    <a:gd name="T67" fmla="*/ 0 h 5246"/>
                    <a:gd name="T68" fmla="*/ 0 w 4231"/>
                    <a:gd name="T69" fmla="*/ 0 h 5246"/>
                    <a:gd name="T70" fmla="*/ 0 w 4231"/>
                    <a:gd name="T71" fmla="*/ 0 h 5246"/>
                    <a:gd name="T72" fmla="*/ 0 w 4231"/>
                    <a:gd name="T73" fmla="*/ 0 h 5246"/>
                    <a:gd name="T74" fmla="*/ 0 w 4231"/>
                    <a:gd name="T75" fmla="*/ 0 h 5246"/>
                    <a:gd name="T76" fmla="*/ 0 w 4231"/>
                    <a:gd name="T77" fmla="*/ 0 h 5246"/>
                    <a:gd name="T78" fmla="*/ 0 w 4231"/>
                    <a:gd name="T79" fmla="*/ 0 h 5246"/>
                    <a:gd name="T80" fmla="*/ 0 w 4231"/>
                    <a:gd name="T81" fmla="*/ 0 h 5246"/>
                    <a:gd name="T82" fmla="*/ 0 w 4231"/>
                    <a:gd name="T83" fmla="*/ 0 h 5246"/>
                    <a:gd name="T84" fmla="*/ 0 w 4231"/>
                    <a:gd name="T85" fmla="*/ 0 h 5246"/>
                    <a:gd name="T86" fmla="*/ 0 w 4231"/>
                    <a:gd name="T87" fmla="*/ 0 h 5246"/>
                    <a:gd name="T88" fmla="*/ 0 w 4231"/>
                    <a:gd name="T89" fmla="*/ 0 h 5246"/>
                    <a:gd name="T90" fmla="*/ 0 w 4231"/>
                    <a:gd name="T91" fmla="*/ 0 h 5246"/>
                    <a:gd name="T92" fmla="*/ 0 w 4231"/>
                    <a:gd name="T93" fmla="*/ 0 h 5246"/>
                    <a:gd name="T94" fmla="*/ 0 w 4231"/>
                    <a:gd name="T95" fmla="*/ 0 h 5246"/>
                    <a:gd name="T96" fmla="*/ 0 w 4231"/>
                    <a:gd name="T97" fmla="*/ 0 h 5246"/>
                    <a:gd name="T98" fmla="*/ 0 w 4231"/>
                    <a:gd name="T99" fmla="*/ 0 h 5246"/>
                    <a:gd name="T100" fmla="*/ 0 w 4231"/>
                    <a:gd name="T101" fmla="*/ 0 h 5246"/>
                    <a:gd name="T102" fmla="*/ 0 w 4231"/>
                    <a:gd name="T103" fmla="*/ 0 h 5246"/>
                    <a:gd name="T104" fmla="*/ 0 w 4231"/>
                    <a:gd name="T105" fmla="*/ 0 h 5246"/>
                    <a:gd name="T106" fmla="*/ 0 w 4231"/>
                    <a:gd name="T107" fmla="*/ 0 h 524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231" h="5246">
                      <a:moveTo>
                        <a:pt x="1487" y="4922"/>
                      </a:moveTo>
                      <a:lnTo>
                        <a:pt x="1428" y="4920"/>
                      </a:lnTo>
                      <a:lnTo>
                        <a:pt x="1369" y="4915"/>
                      </a:lnTo>
                      <a:lnTo>
                        <a:pt x="1310" y="4908"/>
                      </a:lnTo>
                      <a:lnTo>
                        <a:pt x="1253" y="4898"/>
                      </a:lnTo>
                      <a:lnTo>
                        <a:pt x="1197" y="4884"/>
                      </a:lnTo>
                      <a:lnTo>
                        <a:pt x="1141" y="4869"/>
                      </a:lnTo>
                      <a:lnTo>
                        <a:pt x="1087" y="4851"/>
                      </a:lnTo>
                      <a:lnTo>
                        <a:pt x="1035" y="4830"/>
                      </a:lnTo>
                      <a:lnTo>
                        <a:pt x="983" y="4807"/>
                      </a:lnTo>
                      <a:lnTo>
                        <a:pt x="933" y="4781"/>
                      </a:lnTo>
                      <a:lnTo>
                        <a:pt x="885" y="4753"/>
                      </a:lnTo>
                      <a:lnTo>
                        <a:pt x="837" y="4723"/>
                      </a:lnTo>
                      <a:lnTo>
                        <a:pt x="792" y="4690"/>
                      </a:lnTo>
                      <a:lnTo>
                        <a:pt x="747" y="4656"/>
                      </a:lnTo>
                      <a:lnTo>
                        <a:pt x="706" y="4619"/>
                      </a:lnTo>
                      <a:lnTo>
                        <a:pt x="665" y="4581"/>
                      </a:lnTo>
                      <a:lnTo>
                        <a:pt x="626" y="4540"/>
                      </a:lnTo>
                      <a:lnTo>
                        <a:pt x="590" y="4498"/>
                      </a:lnTo>
                      <a:lnTo>
                        <a:pt x="555" y="4455"/>
                      </a:lnTo>
                      <a:lnTo>
                        <a:pt x="523" y="4409"/>
                      </a:lnTo>
                      <a:lnTo>
                        <a:pt x="493" y="4362"/>
                      </a:lnTo>
                      <a:lnTo>
                        <a:pt x="465" y="4313"/>
                      </a:lnTo>
                      <a:lnTo>
                        <a:pt x="439" y="4263"/>
                      </a:lnTo>
                      <a:lnTo>
                        <a:pt x="416" y="4212"/>
                      </a:lnTo>
                      <a:lnTo>
                        <a:pt x="395" y="4159"/>
                      </a:lnTo>
                      <a:lnTo>
                        <a:pt x="376" y="4104"/>
                      </a:lnTo>
                      <a:lnTo>
                        <a:pt x="361" y="4049"/>
                      </a:lnTo>
                      <a:lnTo>
                        <a:pt x="348" y="3994"/>
                      </a:lnTo>
                      <a:lnTo>
                        <a:pt x="338" y="3937"/>
                      </a:lnTo>
                      <a:lnTo>
                        <a:pt x="330" y="3878"/>
                      </a:lnTo>
                      <a:lnTo>
                        <a:pt x="325" y="3820"/>
                      </a:lnTo>
                      <a:lnTo>
                        <a:pt x="324" y="3759"/>
                      </a:lnTo>
                      <a:lnTo>
                        <a:pt x="325" y="3709"/>
                      </a:lnTo>
                      <a:lnTo>
                        <a:pt x="328" y="3660"/>
                      </a:lnTo>
                      <a:lnTo>
                        <a:pt x="333" y="3611"/>
                      </a:lnTo>
                      <a:lnTo>
                        <a:pt x="341" y="3564"/>
                      </a:lnTo>
                      <a:lnTo>
                        <a:pt x="350" y="3516"/>
                      </a:lnTo>
                      <a:lnTo>
                        <a:pt x="361" y="3469"/>
                      </a:lnTo>
                      <a:lnTo>
                        <a:pt x="374" y="3422"/>
                      </a:lnTo>
                      <a:lnTo>
                        <a:pt x="389" y="3376"/>
                      </a:lnTo>
                      <a:lnTo>
                        <a:pt x="405" y="3331"/>
                      </a:lnTo>
                      <a:lnTo>
                        <a:pt x="424" y="3287"/>
                      </a:lnTo>
                      <a:lnTo>
                        <a:pt x="444" y="3245"/>
                      </a:lnTo>
                      <a:lnTo>
                        <a:pt x="466" y="3202"/>
                      </a:lnTo>
                      <a:lnTo>
                        <a:pt x="490" y="3161"/>
                      </a:lnTo>
                      <a:lnTo>
                        <a:pt x="515" y="3121"/>
                      </a:lnTo>
                      <a:lnTo>
                        <a:pt x="542" y="3082"/>
                      </a:lnTo>
                      <a:lnTo>
                        <a:pt x="570" y="3043"/>
                      </a:lnTo>
                      <a:lnTo>
                        <a:pt x="600" y="3007"/>
                      </a:lnTo>
                      <a:lnTo>
                        <a:pt x="632" y="2972"/>
                      </a:lnTo>
                      <a:lnTo>
                        <a:pt x="664" y="2937"/>
                      </a:lnTo>
                      <a:lnTo>
                        <a:pt x="698" y="2905"/>
                      </a:lnTo>
                      <a:lnTo>
                        <a:pt x="734" y="2872"/>
                      </a:lnTo>
                      <a:lnTo>
                        <a:pt x="771" y="2842"/>
                      </a:lnTo>
                      <a:lnTo>
                        <a:pt x="809" y="2814"/>
                      </a:lnTo>
                      <a:lnTo>
                        <a:pt x="848" y="2787"/>
                      </a:lnTo>
                      <a:lnTo>
                        <a:pt x="889" y="2761"/>
                      </a:lnTo>
                      <a:lnTo>
                        <a:pt x="931" y="2737"/>
                      </a:lnTo>
                      <a:lnTo>
                        <a:pt x="975" y="2715"/>
                      </a:lnTo>
                      <a:lnTo>
                        <a:pt x="1018" y="2694"/>
                      </a:lnTo>
                      <a:lnTo>
                        <a:pt x="1063" y="2675"/>
                      </a:lnTo>
                      <a:lnTo>
                        <a:pt x="1110" y="2659"/>
                      </a:lnTo>
                      <a:lnTo>
                        <a:pt x="1157" y="2643"/>
                      </a:lnTo>
                      <a:lnTo>
                        <a:pt x="1205" y="2631"/>
                      </a:lnTo>
                      <a:lnTo>
                        <a:pt x="1301" y="2607"/>
                      </a:lnTo>
                      <a:lnTo>
                        <a:pt x="1324" y="2510"/>
                      </a:lnTo>
                      <a:lnTo>
                        <a:pt x="1333" y="2472"/>
                      </a:lnTo>
                      <a:lnTo>
                        <a:pt x="1345" y="2436"/>
                      </a:lnTo>
                      <a:lnTo>
                        <a:pt x="1357" y="2399"/>
                      </a:lnTo>
                      <a:lnTo>
                        <a:pt x="1371" y="2364"/>
                      </a:lnTo>
                      <a:lnTo>
                        <a:pt x="1386" y="2328"/>
                      </a:lnTo>
                      <a:lnTo>
                        <a:pt x="1403" y="2295"/>
                      </a:lnTo>
                      <a:lnTo>
                        <a:pt x="1422" y="2262"/>
                      </a:lnTo>
                      <a:lnTo>
                        <a:pt x="1441" y="2230"/>
                      </a:lnTo>
                      <a:lnTo>
                        <a:pt x="1461" y="2199"/>
                      </a:lnTo>
                      <a:lnTo>
                        <a:pt x="1483" y="2169"/>
                      </a:lnTo>
                      <a:lnTo>
                        <a:pt x="1507" y="2140"/>
                      </a:lnTo>
                      <a:lnTo>
                        <a:pt x="1531" y="2112"/>
                      </a:lnTo>
                      <a:lnTo>
                        <a:pt x="1556" y="2085"/>
                      </a:lnTo>
                      <a:lnTo>
                        <a:pt x="1583" y="2059"/>
                      </a:lnTo>
                      <a:lnTo>
                        <a:pt x="1610" y="2034"/>
                      </a:lnTo>
                      <a:lnTo>
                        <a:pt x="1638" y="2010"/>
                      </a:lnTo>
                      <a:lnTo>
                        <a:pt x="1668" y="1989"/>
                      </a:lnTo>
                      <a:lnTo>
                        <a:pt x="1698" y="1968"/>
                      </a:lnTo>
                      <a:lnTo>
                        <a:pt x="1729" y="1948"/>
                      </a:lnTo>
                      <a:lnTo>
                        <a:pt x="1761" y="1929"/>
                      </a:lnTo>
                      <a:lnTo>
                        <a:pt x="1795" y="1913"/>
                      </a:lnTo>
                      <a:lnTo>
                        <a:pt x="1828" y="1896"/>
                      </a:lnTo>
                      <a:lnTo>
                        <a:pt x="1863" y="1881"/>
                      </a:lnTo>
                      <a:lnTo>
                        <a:pt x="1897" y="1869"/>
                      </a:lnTo>
                      <a:lnTo>
                        <a:pt x="1932" y="1857"/>
                      </a:lnTo>
                      <a:lnTo>
                        <a:pt x="1969" y="1847"/>
                      </a:lnTo>
                      <a:lnTo>
                        <a:pt x="2005" y="1837"/>
                      </a:lnTo>
                      <a:lnTo>
                        <a:pt x="2043" y="1830"/>
                      </a:lnTo>
                      <a:lnTo>
                        <a:pt x="2081" y="1825"/>
                      </a:lnTo>
                      <a:lnTo>
                        <a:pt x="2119" y="1821"/>
                      </a:lnTo>
                      <a:lnTo>
                        <a:pt x="2159" y="1819"/>
                      </a:lnTo>
                      <a:lnTo>
                        <a:pt x="2197" y="1818"/>
                      </a:lnTo>
                      <a:lnTo>
                        <a:pt x="2236" y="1819"/>
                      </a:lnTo>
                      <a:lnTo>
                        <a:pt x="2273" y="1821"/>
                      </a:lnTo>
                      <a:lnTo>
                        <a:pt x="2309" y="1825"/>
                      </a:lnTo>
                      <a:lnTo>
                        <a:pt x="2344" y="1831"/>
                      </a:lnTo>
                      <a:lnTo>
                        <a:pt x="2498" y="1860"/>
                      </a:lnTo>
                      <a:lnTo>
                        <a:pt x="2533" y="1707"/>
                      </a:lnTo>
                      <a:lnTo>
                        <a:pt x="2550" y="1632"/>
                      </a:lnTo>
                      <a:lnTo>
                        <a:pt x="2572" y="1559"/>
                      </a:lnTo>
                      <a:lnTo>
                        <a:pt x="2596" y="1487"/>
                      </a:lnTo>
                      <a:lnTo>
                        <a:pt x="2623" y="1417"/>
                      </a:lnTo>
                      <a:lnTo>
                        <a:pt x="2653" y="1349"/>
                      </a:lnTo>
                      <a:lnTo>
                        <a:pt x="2685" y="1282"/>
                      </a:lnTo>
                      <a:lnTo>
                        <a:pt x="2720" y="1217"/>
                      </a:lnTo>
                      <a:lnTo>
                        <a:pt x="2758" y="1154"/>
                      </a:lnTo>
                      <a:lnTo>
                        <a:pt x="2798" y="1092"/>
                      </a:lnTo>
                      <a:lnTo>
                        <a:pt x="2840" y="1033"/>
                      </a:lnTo>
                      <a:lnTo>
                        <a:pt x="2885" y="975"/>
                      </a:lnTo>
                      <a:lnTo>
                        <a:pt x="2932" y="920"/>
                      </a:lnTo>
                      <a:lnTo>
                        <a:pt x="2981" y="867"/>
                      </a:lnTo>
                      <a:lnTo>
                        <a:pt x="3032" y="815"/>
                      </a:lnTo>
                      <a:lnTo>
                        <a:pt x="3085" y="766"/>
                      </a:lnTo>
                      <a:lnTo>
                        <a:pt x="3140" y="719"/>
                      </a:lnTo>
                      <a:lnTo>
                        <a:pt x="3198" y="675"/>
                      </a:lnTo>
                      <a:lnTo>
                        <a:pt x="3256" y="633"/>
                      </a:lnTo>
                      <a:lnTo>
                        <a:pt x="3317" y="593"/>
                      </a:lnTo>
                      <a:lnTo>
                        <a:pt x="3379" y="556"/>
                      </a:lnTo>
                      <a:lnTo>
                        <a:pt x="3443" y="521"/>
                      </a:lnTo>
                      <a:lnTo>
                        <a:pt x="3508" y="490"/>
                      </a:lnTo>
                      <a:lnTo>
                        <a:pt x="3575" y="460"/>
                      </a:lnTo>
                      <a:lnTo>
                        <a:pt x="3644" y="433"/>
                      </a:lnTo>
                      <a:lnTo>
                        <a:pt x="3713" y="410"/>
                      </a:lnTo>
                      <a:lnTo>
                        <a:pt x="3784" y="389"/>
                      </a:lnTo>
                      <a:lnTo>
                        <a:pt x="3855" y="370"/>
                      </a:lnTo>
                      <a:lnTo>
                        <a:pt x="3929" y="354"/>
                      </a:lnTo>
                      <a:lnTo>
                        <a:pt x="4003" y="343"/>
                      </a:lnTo>
                      <a:lnTo>
                        <a:pt x="4079" y="333"/>
                      </a:lnTo>
                      <a:lnTo>
                        <a:pt x="4155" y="327"/>
                      </a:lnTo>
                      <a:lnTo>
                        <a:pt x="4231" y="324"/>
                      </a:lnTo>
                      <a:lnTo>
                        <a:pt x="4231" y="0"/>
                      </a:lnTo>
                      <a:lnTo>
                        <a:pt x="4144" y="3"/>
                      </a:lnTo>
                      <a:lnTo>
                        <a:pt x="4059" y="9"/>
                      </a:lnTo>
                      <a:lnTo>
                        <a:pt x="3974" y="20"/>
                      </a:lnTo>
                      <a:lnTo>
                        <a:pt x="3890" y="32"/>
                      </a:lnTo>
                      <a:lnTo>
                        <a:pt x="3808" y="49"/>
                      </a:lnTo>
                      <a:lnTo>
                        <a:pt x="3726" y="68"/>
                      </a:lnTo>
                      <a:lnTo>
                        <a:pt x="3646" y="91"/>
                      </a:lnTo>
                      <a:lnTo>
                        <a:pt x="3567" y="117"/>
                      </a:lnTo>
                      <a:lnTo>
                        <a:pt x="3490" y="145"/>
                      </a:lnTo>
                      <a:lnTo>
                        <a:pt x="3414" y="176"/>
                      </a:lnTo>
                      <a:lnTo>
                        <a:pt x="3338" y="210"/>
                      </a:lnTo>
                      <a:lnTo>
                        <a:pt x="3266" y="248"/>
                      </a:lnTo>
                      <a:lnTo>
                        <a:pt x="3195" y="288"/>
                      </a:lnTo>
                      <a:lnTo>
                        <a:pt x="3125" y="330"/>
                      </a:lnTo>
                      <a:lnTo>
                        <a:pt x="3057" y="376"/>
                      </a:lnTo>
                      <a:lnTo>
                        <a:pt x="2991" y="424"/>
                      </a:lnTo>
                      <a:lnTo>
                        <a:pt x="2928" y="474"/>
                      </a:lnTo>
                      <a:lnTo>
                        <a:pt x="2865" y="527"/>
                      </a:lnTo>
                      <a:lnTo>
                        <a:pt x="2806" y="583"/>
                      </a:lnTo>
                      <a:lnTo>
                        <a:pt x="2749" y="640"/>
                      </a:lnTo>
                      <a:lnTo>
                        <a:pt x="2693" y="700"/>
                      </a:lnTo>
                      <a:lnTo>
                        <a:pt x="2640" y="762"/>
                      </a:lnTo>
                      <a:lnTo>
                        <a:pt x="2589" y="826"/>
                      </a:lnTo>
                      <a:lnTo>
                        <a:pt x="2541" y="893"/>
                      </a:lnTo>
                      <a:lnTo>
                        <a:pt x="2495" y="962"/>
                      </a:lnTo>
                      <a:lnTo>
                        <a:pt x="2453" y="1033"/>
                      </a:lnTo>
                      <a:lnTo>
                        <a:pt x="2412" y="1105"/>
                      </a:lnTo>
                      <a:lnTo>
                        <a:pt x="2374" y="1180"/>
                      </a:lnTo>
                      <a:lnTo>
                        <a:pt x="2340" y="1256"/>
                      </a:lnTo>
                      <a:lnTo>
                        <a:pt x="2308" y="1334"/>
                      </a:lnTo>
                      <a:lnTo>
                        <a:pt x="2278" y="1413"/>
                      </a:lnTo>
                      <a:lnTo>
                        <a:pt x="2252" y="1495"/>
                      </a:lnTo>
                      <a:lnTo>
                        <a:pt x="2239" y="1495"/>
                      </a:lnTo>
                      <a:lnTo>
                        <a:pt x="2225" y="1494"/>
                      </a:lnTo>
                      <a:lnTo>
                        <a:pt x="2212" y="1494"/>
                      </a:lnTo>
                      <a:lnTo>
                        <a:pt x="2197" y="1494"/>
                      </a:lnTo>
                      <a:lnTo>
                        <a:pt x="2147" y="1495"/>
                      </a:lnTo>
                      <a:lnTo>
                        <a:pt x="2097" y="1498"/>
                      </a:lnTo>
                      <a:lnTo>
                        <a:pt x="2048" y="1503"/>
                      </a:lnTo>
                      <a:lnTo>
                        <a:pt x="1999" y="1509"/>
                      </a:lnTo>
                      <a:lnTo>
                        <a:pt x="1951" y="1519"/>
                      </a:lnTo>
                      <a:lnTo>
                        <a:pt x="1904" y="1529"/>
                      </a:lnTo>
                      <a:lnTo>
                        <a:pt x="1857" y="1541"/>
                      </a:lnTo>
                      <a:lnTo>
                        <a:pt x="1811" y="1555"/>
                      </a:lnTo>
                      <a:lnTo>
                        <a:pt x="1766" y="1572"/>
                      </a:lnTo>
                      <a:lnTo>
                        <a:pt x="1721" y="1589"/>
                      </a:lnTo>
                      <a:lnTo>
                        <a:pt x="1678" y="1608"/>
                      </a:lnTo>
                      <a:lnTo>
                        <a:pt x="1635" y="1629"/>
                      </a:lnTo>
                      <a:lnTo>
                        <a:pt x="1593" y="1652"/>
                      </a:lnTo>
                      <a:lnTo>
                        <a:pt x="1552" y="1676"/>
                      </a:lnTo>
                      <a:lnTo>
                        <a:pt x="1512" y="1702"/>
                      </a:lnTo>
                      <a:lnTo>
                        <a:pt x="1474" y="1729"/>
                      </a:lnTo>
                      <a:lnTo>
                        <a:pt x="1436" y="1757"/>
                      </a:lnTo>
                      <a:lnTo>
                        <a:pt x="1400" y="1787"/>
                      </a:lnTo>
                      <a:lnTo>
                        <a:pt x="1364" y="1820"/>
                      </a:lnTo>
                      <a:lnTo>
                        <a:pt x="1330" y="1852"/>
                      </a:lnTo>
                      <a:lnTo>
                        <a:pt x="1298" y="1886"/>
                      </a:lnTo>
                      <a:lnTo>
                        <a:pt x="1266" y="1922"/>
                      </a:lnTo>
                      <a:lnTo>
                        <a:pt x="1236" y="1959"/>
                      </a:lnTo>
                      <a:lnTo>
                        <a:pt x="1207" y="1997"/>
                      </a:lnTo>
                      <a:lnTo>
                        <a:pt x="1180" y="2037"/>
                      </a:lnTo>
                      <a:lnTo>
                        <a:pt x="1154" y="2077"/>
                      </a:lnTo>
                      <a:lnTo>
                        <a:pt x="1130" y="2119"/>
                      </a:lnTo>
                      <a:lnTo>
                        <a:pt x="1107" y="2162"/>
                      </a:lnTo>
                      <a:lnTo>
                        <a:pt x="1086" y="2205"/>
                      </a:lnTo>
                      <a:lnTo>
                        <a:pt x="1067" y="2250"/>
                      </a:lnTo>
                      <a:lnTo>
                        <a:pt x="1050" y="2296"/>
                      </a:lnTo>
                      <a:lnTo>
                        <a:pt x="1033" y="2343"/>
                      </a:lnTo>
                      <a:lnTo>
                        <a:pt x="977" y="2362"/>
                      </a:lnTo>
                      <a:lnTo>
                        <a:pt x="920" y="2384"/>
                      </a:lnTo>
                      <a:lnTo>
                        <a:pt x="866" y="2408"/>
                      </a:lnTo>
                      <a:lnTo>
                        <a:pt x="813" y="2434"/>
                      </a:lnTo>
                      <a:lnTo>
                        <a:pt x="761" y="2461"/>
                      </a:lnTo>
                      <a:lnTo>
                        <a:pt x="711" y="2491"/>
                      </a:lnTo>
                      <a:lnTo>
                        <a:pt x="661" y="2522"/>
                      </a:lnTo>
                      <a:lnTo>
                        <a:pt x="613" y="2556"/>
                      </a:lnTo>
                      <a:lnTo>
                        <a:pt x="567" y="2591"/>
                      </a:lnTo>
                      <a:lnTo>
                        <a:pt x="522" y="2628"/>
                      </a:lnTo>
                      <a:lnTo>
                        <a:pt x="478" y="2666"/>
                      </a:lnTo>
                      <a:lnTo>
                        <a:pt x="437" y="2706"/>
                      </a:lnTo>
                      <a:lnTo>
                        <a:pt x="397" y="2747"/>
                      </a:lnTo>
                      <a:lnTo>
                        <a:pt x="359" y="2790"/>
                      </a:lnTo>
                      <a:lnTo>
                        <a:pt x="322" y="2835"/>
                      </a:lnTo>
                      <a:lnTo>
                        <a:pt x="287" y="2881"/>
                      </a:lnTo>
                      <a:lnTo>
                        <a:pt x="253" y="2928"/>
                      </a:lnTo>
                      <a:lnTo>
                        <a:pt x="222" y="2977"/>
                      </a:lnTo>
                      <a:lnTo>
                        <a:pt x="193" y="3027"/>
                      </a:lnTo>
                      <a:lnTo>
                        <a:pt x="166" y="3077"/>
                      </a:lnTo>
                      <a:lnTo>
                        <a:pt x="140" y="3129"/>
                      </a:lnTo>
                      <a:lnTo>
                        <a:pt x="116" y="3182"/>
                      </a:lnTo>
                      <a:lnTo>
                        <a:pt x="95" y="3236"/>
                      </a:lnTo>
                      <a:lnTo>
                        <a:pt x="75" y="3291"/>
                      </a:lnTo>
                      <a:lnTo>
                        <a:pt x="58" y="3348"/>
                      </a:lnTo>
                      <a:lnTo>
                        <a:pt x="43" y="3404"/>
                      </a:lnTo>
                      <a:lnTo>
                        <a:pt x="30" y="3461"/>
                      </a:lnTo>
                      <a:lnTo>
                        <a:pt x="19" y="3520"/>
                      </a:lnTo>
                      <a:lnTo>
                        <a:pt x="10" y="3579"/>
                      </a:lnTo>
                      <a:lnTo>
                        <a:pt x="5" y="3639"/>
                      </a:lnTo>
                      <a:lnTo>
                        <a:pt x="1" y="3699"/>
                      </a:lnTo>
                      <a:lnTo>
                        <a:pt x="0" y="3759"/>
                      </a:lnTo>
                      <a:lnTo>
                        <a:pt x="2" y="3837"/>
                      </a:lnTo>
                      <a:lnTo>
                        <a:pt x="7" y="3912"/>
                      </a:lnTo>
                      <a:lnTo>
                        <a:pt x="17" y="3986"/>
                      </a:lnTo>
                      <a:lnTo>
                        <a:pt x="30" y="4059"/>
                      </a:lnTo>
                      <a:lnTo>
                        <a:pt x="47" y="4131"/>
                      </a:lnTo>
                      <a:lnTo>
                        <a:pt x="67" y="4201"/>
                      </a:lnTo>
                      <a:lnTo>
                        <a:pt x="91" y="4270"/>
                      </a:lnTo>
                      <a:lnTo>
                        <a:pt x="117" y="4338"/>
                      </a:lnTo>
                      <a:lnTo>
                        <a:pt x="147" y="4404"/>
                      </a:lnTo>
                      <a:lnTo>
                        <a:pt x="179" y="4467"/>
                      </a:lnTo>
                      <a:lnTo>
                        <a:pt x="216" y="4530"/>
                      </a:lnTo>
                      <a:lnTo>
                        <a:pt x="254" y="4590"/>
                      </a:lnTo>
                      <a:lnTo>
                        <a:pt x="296" y="4649"/>
                      </a:lnTo>
                      <a:lnTo>
                        <a:pt x="340" y="4704"/>
                      </a:lnTo>
                      <a:lnTo>
                        <a:pt x="387" y="4758"/>
                      </a:lnTo>
                      <a:lnTo>
                        <a:pt x="436" y="4810"/>
                      </a:lnTo>
                      <a:lnTo>
                        <a:pt x="488" y="4859"/>
                      </a:lnTo>
                      <a:lnTo>
                        <a:pt x="542" y="4906"/>
                      </a:lnTo>
                      <a:lnTo>
                        <a:pt x="598" y="4950"/>
                      </a:lnTo>
                      <a:lnTo>
                        <a:pt x="657" y="4991"/>
                      </a:lnTo>
                      <a:lnTo>
                        <a:pt x="717" y="5030"/>
                      </a:lnTo>
                      <a:lnTo>
                        <a:pt x="779" y="5066"/>
                      </a:lnTo>
                      <a:lnTo>
                        <a:pt x="843" y="5099"/>
                      </a:lnTo>
                      <a:lnTo>
                        <a:pt x="909" y="5128"/>
                      </a:lnTo>
                      <a:lnTo>
                        <a:pt x="977" y="5155"/>
                      </a:lnTo>
                      <a:lnTo>
                        <a:pt x="1045" y="5178"/>
                      </a:lnTo>
                      <a:lnTo>
                        <a:pt x="1116" y="5199"/>
                      </a:lnTo>
                      <a:lnTo>
                        <a:pt x="1188" y="5216"/>
                      </a:lnTo>
                      <a:lnTo>
                        <a:pt x="1261" y="5228"/>
                      </a:lnTo>
                      <a:lnTo>
                        <a:pt x="1335" y="5237"/>
                      </a:lnTo>
                      <a:lnTo>
                        <a:pt x="1411" y="5244"/>
                      </a:lnTo>
                      <a:lnTo>
                        <a:pt x="1487" y="5246"/>
                      </a:lnTo>
                      <a:lnTo>
                        <a:pt x="4231" y="5246"/>
                      </a:lnTo>
                      <a:lnTo>
                        <a:pt x="4231" y="4922"/>
                      </a:lnTo>
                      <a:lnTo>
                        <a:pt x="1487" y="4922"/>
                      </a:lnTo>
                      <a:close/>
                    </a:path>
                  </a:pathLst>
                </a:custGeom>
                <a:solidFill>
                  <a:srgbClr val="D9182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lgn="ctr" defTabSz="412643"/>
                  <a:endParaRPr lang="en-US" sz="2550" dirty="0">
                    <a:latin typeface="Arial"/>
                    <a:ea typeface="Arial"/>
                    <a:cs typeface="Arial"/>
                    <a:sym typeface="Helvetica Light"/>
                  </a:endParaRPr>
                </a:p>
              </p:txBody>
            </p:sp>
          </p:grpSp>
        </p:grpSp>
        <p:cxnSp>
          <p:nvCxnSpPr>
            <p:cNvPr id="16" name="Straight Connector 15">
              <a:extLst>
                <a:ext uri="{FF2B5EF4-FFF2-40B4-BE49-F238E27FC236}">
                  <a16:creationId xmlns:a16="http://schemas.microsoft.com/office/drawing/2014/main" id="{339B3400-DA47-624F-AE02-47E03206F4CD}"/>
                </a:ext>
              </a:extLst>
            </p:cNvPr>
            <p:cNvCxnSpPr>
              <a:stCxn id="19" idx="0"/>
            </p:cNvCxnSpPr>
            <p:nvPr/>
          </p:nvCxnSpPr>
          <p:spPr bwMode="auto">
            <a:xfrm flipH="1">
              <a:off x="20101593" y="3804924"/>
              <a:ext cx="11690" cy="2074773"/>
            </a:xfrm>
            <a:prstGeom prst="line">
              <a:avLst/>
            </a:prstGeom>
            <a:solidFill>
              <a:schemeClr val="accent1"/>
            </a:solidFill>
            <a:ln w="63500" cap="flat" cmpd="sng" algn="ctr">
              <a:solidFill>
                <a:srgbClr val="00B3EF"/>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pic>
        <p:nvPicPr>
          <p:cNvPr id="21" name="Picture 46">
            <a:extLst>
              <a:ext uri="{FF2B5EF4-FFF2-40B4-BE49-F238E27FC236}">
                <a16:creationId xmlns:a16="http://schemas.microsoft.com/office/drawing/2014/main" id="{6BB8FF41-1ED4-1940-A8DC-F9F1F206F0B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24574" y="1001631"/>
            <a:ext cx="564628" cy="56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a:extLst>
              <a:ext uri="{FF2B5EF4-FFF2-40B4-BE49-F238E27FC236}">
                <a16:creationId xmlns:a16="http://schemas.microsoft.com/office/drawing/2014/main" id="{9049E700-3169-8144-BEAE-7F803E422A27}"/>
              </a:ext>
            </a:extLst>
          </p:cNvPr>
          <p:cNvPicPr>
            <a:picLocks noChangeAspect="1"/>
          </p:cNvPicPr>
          <p:nvPr/>
        </p:nvPicPr>
        <p:blipFill>
          <a:blip r:embed="rId5">
            <a:alphaModFix amt="14000"/>
          </a:blip>
          <a:stretch>
            <a:fillRect/>
          </a:stretch>
        </p:blipFill>
        <p:spPr>
          <a:xfrm>
            <a:off x="6429940" y="827088"/>
            <a:ext cx="870480" cy="870480"/>
          </a:xfrm>
          <a:prstGeom prst="rect">
            <a:avLst/>
          </a:prstGeom>
        </p:spPr>
      </p:pic>
      <p:pic>
        <p:nvPicPr>
          <p:cNvPr id="23" name="Picture 22">
            <a:extLst>
              <a:ext uri="{FF2B5EF4-FFF2-40B4-BE49-F238E27FC236}">
                <a16:creationId xmlns:a16="http://schemas.microsoft.com/office/drawing/2014/main" id="{9160276D-3456-644A-ABFA-64C16DB54DF5}"/>
              </a:ext>
            </a:extLst>
          </p:cNvPr>
          <p:cNvPicPr>
            <a:picLocks noChangeAspect="1"/>
          </p:cNvPicPr>
          <p:nvPr/>
        </p:nvPicPr>
        <p:blipFill>
          <a:blip r:embed="rId6"/>
          <a:stretch>
            <a:fillRect/>
          </a:stretch>
        </p:blipFill>
        <p:spPr>
          <a:xfrm rot="18861561" flipV="1">
            <a:off x="7325963" y="1106393"/>
            <a:ext cx="708655" cy="708655"/>
          </a:xfrm>
          <a:prstGeom prst="rect">
            <a:avLst/>
          </a:prstGeom>
        </p:spPr>
      </p:pic>
      <p:sp>
        <p:nvSpPr>
          <p:cNvPr id="24" name="TextBox 23">
            <a:extLst>
              <a:ext uri="{FF2B5EF4-FFF2-40B4-BE49-F238E27FC236}">
                <a16:creationId xmlns:a16="http://schemas.microsoft.com/office/drawing/2014/main" id="{7B8DA6F9-CCCC-7641-A5C9-EBE2DF03C1F1}"/>
              </a:ext>
            </a:extLst>
          </p:cNvPr>
          <p:cNvSpPr txBox="1"/>
          <p:nvPr/>
        </p:nvSpPr>
        <p:spPr>
          <a:xfrm>
            <a:off x="8633241" y="1759396"/>
            <a:ext cx="966611"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19"/>
            <a:r>
              <a:rPr lang="en-US" sz="1200" b="1" dirty="0" err="1">
                <a:latin typeface="Arial"/>
                <a:ea typeface="Helvetica Light"/>
                <a:cs typeface="Arial"/>
                <a:sym typeface="Helvetica Light"/>
              </a:rPr>
              <a:t>AppConnect</a:t>
            </a:r>
            <a:endParaRPr lang="en-US" sz="1200" b="1" dirty="0">
              <a:latin typeface="Arial"/>
              <a:ea typeface="Helvetica Light"/>
              <a:cs typeface="Arial"/>
              <a:sym typeface="Helvetica Light"/>
            </a:endParaRPr>
          </a:p>
        </p:txBody>
      </p:sp>
      <p:grpSp>
        <p:nvGrpSpPr>
          <p:cNvPr id="25" name="Group 141">
            <a:extLst>
              <a:ext uri="{FF2B5EF4-FFF2-40B4-BE49-F238E27FC236}">
                <a16:creationId xmlns:a16="http://schemas.microsoft.com/office/drawing/2014/main" id="{F7F47F16-44A7-B044-BE79-C434CC7EFA0F}"/>
              </a:ext>
            </a:extLst>
          </p:cNvPr>
          <p:cNvGrpSpPr>
            <a:grpSpLocks/>
          </p:cNvGrpSpPr>
          <p:nvPr/>
        </p:nvGrpSpPr>
        <p:grpSpPr bwMode="auto">
          <a:xfrm>
            <a:off x="10941397" y="1107057"/>
            <a:ext cx="853635" cy="473650"/>
            <a:chOff x="2325" y="976"/>
            <a:chExt cx="993" cy="617"/>
          </a:xfrm>
          <a:solidFill>
            <a:schemeClr val="bg1">
              <a:lumMod val="85000"/>
            </a:schemeClr>
          </a:solidFill>
        </p:grpSpPr>
        <p:grpSp>
          <p:nvGrpSpPr>
            <p:cNvPr id="26" name="Group 119">
              <a:extLst>
                <a:ext uri="{FF2B5EF4-FFF2-40B4-BE49-F238E27FC236}">
                  <a16:creationId xmlns:a16="http://schemas.microsoft.com/office/drawing/2014/main" id="{C8C67490-0CD7-AA40-B902-3E91EA3AF83A}"/>
                </a:ext>
              </a:extLst>
            </p:cNvPr>
            <p:cNvGrpSpPr>
              <a:grpSpLocks/>
            </p:cNvGrpSpPr>
            <p:nvPr/>
          </p:nvGrpSpPr>
          <p:grpSpPr bwMode="auto">
            <a:xfrm>
              <a:off x="2325" y="976"/>
              <a:ext cx="993" cy="617"/>
              <a:chOff x="-1107" y="1893"/>
              <a:chExt cx="1279" cy="794"/>
            </a:xfrm>
            <a:grpFill/>
          </p:grpSpPr>
          <p:sp>
            <p:nvSpPr>
              <p:cNvPr id="28" name="Freeform 115">
                <a:extLst>
                  <a:ext uri="{FF2B5EF4-FFF2-40B4-BE49-F238E27FC236}">
                    <a16:creationId xmlns:a16="http://schemas.microsoft.com/office/drawing/2014/main" id="{95200109-FF62-7A47-B26C-72B0EEC51F43}"/>
                  </a:ext>
                </a:extLst>
              </p:cNvPr>
              <p:cNvSpPr>
                <a:spLocks/>
              </p:cNvSpPr>
              <p:nvPr/>
            </p:nvSpPr>
            <p:spPr bwMode="auto">
              <a:xfrm>
                <a:off x="-1083" y="1918"/>
                <a:ext cx="616" cy="744"/>
              </a:xfrm>
              <a:custGeom>
                <a:avLst/>
                <a:gdLst>
                  <a:gd name="T0" fmla="*/ 0 w 4068"/>
                  <a:gd name="T1" fmla="*/ 0 h 4922"/>
                  <a:gd name="T2" fmla="*/ 0 w 4068"/>
                  <a:gd name="T3" fmla="*/ 0 h 4922"/>
                  <a:gd name="T4" fmla="*/ 0 w 4068"/>
                  <a:gd name="T5" fmla="*/ 0 h 4922"/>
                  <a:gd name="T6" fmla="*/ 0 w 4068"/>
                  <a:gd name="T7" fmla="*/ 0 h 4922"/>
                  <a:gd name="T8" fmla="*/ 0 w 4068"/>
                  <a:gd name="T9" fmla="*/ 0 h 4922"/>
                  <a:gd name="T10" fmla="*/ 0 w 4068"/>
                  <a:gd name="T11" fmla="*/ 0 h 4922"/>
                  <a:gd name="T12" fmla="*/ 0 w 4068"/>
                  <a:gd name="T13" fmla="*/ 0 h 4922"/>
                  <a:gd name="T14" fmla="*/ 0 w 4068"/>
                  <a:gd name="T15" fmla="*/ 0 h 4922"/>
                  <a:gd name="T16" fmla="*/ 0 w 4068"/>
                  <a:gd name="T17" fmla="*/ 0 h 4922"/>
                  <a:gd name="T18" fmla="*/ 0 w 4068"/>
                  <a:gd name="T19" fmla="*/ 0 h 4922"/>
                  <a:gd name="T20" fmla="*/ 0 w 4068"/>
                  <a:gd name="T21" fmla="*/ 0 h 4922"/>
                  <a:gd name="T22" fmla="*/ 0 w 4068"/>
                  <a:gd name="T23" fmla="*/ 0 h 4922"/>
                  <a:gd name="T24" fmla="*/ 0 w 4068"/>
                  <a:gd name="T25" fmla="*/ 0 h 4922"/>
                  <a:gd name="T26" fmla="*/ 0 w 4068"/>
                  <a:gd name="T27" fmla="*/ 0 h 4922"/>
                  <a:gd name="T28" fmla="*/ 0 w 4068"/>
                  <a:gd name="T29" fmla="*/ 0 h 4922"/>
                  <a:gd name="T30" fmla="*/ 0 w 4068"/>
                  <a:gd name="T31" fmla="*/ 0 h 4922"/>
                  <a:gd name="T32" fmla="*/ 0 w 4068"/>
                  <a:gd name="T33" fmla="*/ 0 h 4922"/>
                  <a:gd name="T34" fmla="*/ 0 w 4068"/>
                  <a:gd name="T35" fmla="*/ 0 h 4922"/>
                  <a:gd name="T36" fmla="*/ 0 w 4068"/>
                  <a:gd name="T37" fmla="*/ 0 h 4922"/>
                  <a:gd name="T38" fmla="*/ 0 w 4068"/>
                  <a:gd name="T39" fmla="*/ 0 h 4922"/>
                  <a:gd name="T40" fmla="*/ 0 w 4068"/>
                  <a:gd name="T41" fmla="*/ 0 h 4922"/>
                  <a:gd name="T42" fmla="*/ 0 w 4068"/>
                  <a:gd name="T43" fmla="*/ 0 h 4922"/>
                  <a:gd name="T44" fmla="*/ 0 w 4068"/>
                  <a:gd name="T45" fmla="*/ 0 h 4922"/>
                  <a:gd name="T46" fmla="*/ 0 w 4068"/>
                  <a:gd name="T47" fmla="*/ 0 h 4922"/>
                  <a:gd name="T48" fmla="*/ 0 w 4068"/>
                  <a:gd name="T49" fmla="*/ 0 h 4922"/>
                  <a:gd name="T50" fmla="*/ 0 w 4068"/>
                  <a:gd name="T51" fmla="*/ 0 h 4922"/>
                  <a:gd name="T52" fmla="*/ 0 w 4068"/>
                  <a:gd name="T53" fmla="*/ 0 h 4922"/>
                  <a:gd name="T54" fmla="*/ 0 w 4068"/>
                  <a:gd name="T55" fmla="*/ 0 h 4922"/>
                  <a:gd name="T56" fmla="*/ 0 w 4068"/>
                  <a:gd name="T57" fmla="*/ 0 h 4922"/>
                  <a:gd name="T58" fmla="*/ 0 w 4068"/>
                  <a:gd name="T59" fmla="*/ 0 h 4922"/>
                  <a:gd name="T60" fmla="*/ 0 w 4068"/>
                  <a:gd name="T61" fmla="*/ 0 h 4922"/>
                  <a:gd name="T62" fmla="*/ 0 w 4068"/>
                  <a:gd name="T63" fmla="*/ 0 h 4922"/>
                  <a:gd name="T64" fmla="*/ 0 w 4068"/>
                  <a:gd name="T65" fmla="*/ 0 h 4922"/>
                  <a:gd name="T66" fmla="*/ 0 w 4068"/>
                  <a:gd name="T67" fmla="*/ 0 h 4922"/>
                  <a:gd name="T68" fmla="*/ 0 w 4068"/>
                  <a:gd name="T69" fmla="*/ 0 h 4922"/>
                  <a:gd name="T70" fmla="*/ 0 w 4068"/>
                  <a:gd name="T71" fmla="*/ 0 h 4922"/>
                  <a:gd name="T72" fmla="*/ 0 w 4068"/>
                  <a:gd name="T73" fmla="*/ 0 h 4922"/>
                  <a:gd name="T74" fmla="*/ 0 w 4068"/>
                  <a:gd name="T75" fmla="*/ 0 h 4922"/>
                  <a:gd name="T76" fmla="*/ 0 w 4068"/>
                  <a:gd name="T77" fmla="*/ 0 h 4922"/>
                  <a:gd name="T78" fmla="*/ 0 w 4068"/>
                  <a:gd name="T79" fmla="*/ 0 h 4922"/>
                  <a:gd name="T80" fmla="*/ 0 w 4068"/>
                  <a:gd name="T81" fmla="*/ 0 h 4922"/>
                  <a:gd name="T82" fmla="*/ 0 w 4068"/>
                  <a:gd name="T83" fmla="*/ 0 h 4922"/>
                  <a:gd name="T84" fmla="*/ 0 w 4068"/>
                  <a:gd name="T85" fmla="*/ 0 h 4922"/>
                  <a:gd name="T86" fmla="*/ 0 w 4068"/>
                  <a:gd name="T87" fmla="*/ 0 h 4922"/>
                  <a:gd name="T88" fmla="*/ 0 w 4068"/>
                  <a:gd name="T89" fmla="*/ 0 h 4922"/>
                  <a:gd name="T90" fmla="*/ 0 w 4068"/>
                  <a:gd name="T91" fmla="*/ 0 h 492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068" h="4922">
                    <a:moveTo>
                      <a:pt x="2211" y="1511"/>
                    </a:moveTo>
                    <a:lnTo>
                      <a:pt x="2189" y="1507"/>
                    </a:lnTo>
                    <a:lnTo>
                      <a:pt x="2168" y="1503"/>
                    </a:lnTo>
                    <a:lnTo>
                      <a:pt x="2146" y="1500"/>
                    </a:lnTo>
                    <a:lnTo>
                      <a:pt x="2124" y="1498"/>
                    </a:lnTo>
                    <a:lnTo>
                      <a:pt x="2102" y="1497"/>
                    </a:lnTo>
                    <a:lnTo>
                      <a:pt x="2079" y="1495"/>
                    </a:lnTo>
                    <a:lnTo>
                      <a:pt x="2057" y="1495"/>
                    </a:lnTo>
                    <a:lnTo>
                      <a:pt x="2034" y="1495"/>
                    </a:lnTo>
                    <a:lnTo>
                      <a:pt x="1987" y="1496"/>
                    </a:lnTo>
                    <a:lnTo>
                      <a:pt x="1941" y="1498"/>
                    </a:lnTo>
                    <a:lnTo>
                      <a:pt x="1896" y="1503"/>
                    </a:lnTo>
                    <a:lnTo>
                      <a:pt x="1851" y="1511"/>
                    </a:lnTo>
                    <a:lnTo>
                      <a:pt x="1806" y="1519"/>
                    </a:lnTo>
                    <a:lnTo>
                      <a:pt x="1762" y="1530"/>
                    </a:lnTo>
                    <a:lnTo>
                      <a:pt x="1719" y="1542"/>
                    </a:lnTo>
                    <a:lnTo>
                      <a:pt x="1677" y="1557"/>
                    </a:lnTo>
                    <a:lnTo>
                      <a:pt x="1635" y="1572"/>
                    </a:lnTo>
                    <a:lnTo>
                      <a:pt x="1594" y="1590"/>
                    </a:lnTo>
                    <a:lnTo>
                      <a:pt x="1555" y="1609"/>
                    </a:lnTo>
                    <a:lnTo>
                      <a:pt x="1516" y="1630"/>
                    </a:lnTo>
                    <a:lnTo>
                      <a:pt x="1479" y="1653"/>
                    </a:lnTo>
                    <a:lnTo>
                      <a:pt x="1442" y="1676"/>
                    </a:lnTo>
                    <a:lnTo>
                      <a:pt x="1406" y="1701"/>
                    </a:lnTo>
                    <a:lnTo>
                      <a:pt x="1371" y="1728"/>
                    </a:lnTo>
                    <a:lnTo>
                      <a:pt x="1338" y="1756"/>
                    </a:lnTo>
                    <a:lnTo>
                      <a:pt x="1306" y="1785"/>
                    </a:lnTo>
                    <a:lnTo>
                      <a:pt x="1274" y="1816"/>
                    </a:lnTo>
                    <a:lnTo>
                      <a:pt x="1245" y="1847"/>
                    </a:lnTo>
                    <a:lnTo>
                      <a:pt x="1216" y="1881"/>
                    </a:lnTo>
                    <a:lnTo>
                      <a:pt x="1189" y="1915"/>
                    </a:lnTo>
                    <a:lnTo>
                      <a:pt x="1164" y="1951"/>
                    </a:lnTo>
                    <a:lnTo>
                      <a:pt x="1139" y="1987"/>
                    </a:lnTo>
                    <a:lnTo>
                      <a:pt x="1117" y="2025"/>
                    </a:lnTo>
                    <a:lnTo>
                      <a:pt x="1095" y="2063"/>
                    </a:lnTo>
                    <a:lnTo>
                      <a:pt x="1075" y="2103"/>
                    </a:lnTo>
                    <a:lnTo>
                      <a:pt x="1057" y="2142"/>
                    </a:lnTo>
                    <a:lnTo>
                      <a:pt x="1041" y="2184"/>
                    </a:lnTo>
                    <a:lnTo>
                      <a:pt x="1026" y="2226"/>
                    </a:lnTo>
                    <a:lnTo>
                      <a:pt x="1014" y="2269"/>
                    </a:lnTo>
                    <a:lnTo>
                      <a:pt x="1002" y="2312"/>
                    </a:lnTo>
                    <a:lnTo>
                      <a:pt x="949" y="2327"/>
                    </a:lnTo>
                    <a:lnTo>
                      <a:pt x="897" y="2344"/>
                    </a:lnTo>
                    <a:lnTo>
                      <a:pt x="845" y="2362"/>
                    </a:lnTo>
                    <a:lnTo>
                      <a:pt x="795" y="2383"/>
                    </a:lnTo>
                    <a:lnTo>
                      <a:pt x="745" y="2406"/>
                    </a:lnTo>
                    <a:lnTo>
                      <a:pt x="697" y="2431"/>
                    </a:lnTo>
                    <a:lnTo>
                      <a:pt x="650" y="2458"/>
                    </a:lnTo>
                    <a:lnTo>
                      <a:pt x="603" y="2486"/>
                    </a:lnTo>
                    <a:lnTo>
                      <a:pt x="559" y="2518"/>
                    </a:lnTo>
                    <a:lnTo>
                      <a:pt x="515" y="2550"/>
                    </a:lnTo>
                    <a:lnTo>
                      <a:pt x="474" y="2583"/>
                    </a:lnTo>
                    <a:lnTo>
                      <a:pt x="433" y="2619"/>
                    </a:lnTo>
                    <a:lnTo>
                      <a:pt x="394" y="2656"/>
                    </a:lnTo>
                    <a:lnTo>
                      <a:pt x="356" y="2695"/>
                    </a:lnTo>
                    <a:lnTo>
                      <a:pt x="320" y="2734"/>
                    </a:lnTo>
                    <a:lnTo>
                      <a:pt x="285" y="2776"/>
                    </a:lnTo>
                    <a:lnTo>
                      <a:pt x="253" y="2820"/>
                    </a:lnTo>
                    <a:lnTo>
                      <a:pt x="222" y="2864"/>
                    </a:lnTo>
                    <a:lnTo>
                      <a:pt x="192" y="2910"/>
                    </a:lnTo>
                    <a:lnTo>
                      <a:pt x="165" y="2956"/>
                    </a:lnTo>
                    <a:lnTo>
                      <a:pt x="139" y="3004"/>
                    </a:lnTo>
                    <a:lnTo>
                      <a:pt x="116" y="3053"/>
                    </a:lnTo>
                    <a:lnTo>
                      <a:pt x="94" y="3104"/>
                    </a:lnTo>
                    <a:lnTo>
                      <a:pt x="76" y="3156"/>
                    </a:lnTo>
                    <a:lnTo>
                      <a:pt x="58" y="3208"/>
                    </a:lnTo>
                    <a:lnTo>
                      <a:pt x="42" y="3261"/>
                    </a:lnTo>
                    <a:lnTo>
                      <a:pt x="30" y="3316"/>
                    </a:lnTo>
                    <a:lnTo>
                      <a:pt x="18" y="3370"/>
                    </a:lnTo>
                    <a:lnTo>
                      <a:pt x="10" y="3427"/>
                    </a:lnTo>
                    <a:lnTo>
                      <a:pt x="4" y="3484"/>
                    </a:lnTo>
                    <a:lnTo>
                      <a:pt x="1" y="3541"/>
                    </a:lnTo>
                    <a:lnTo>
                      <a:pt x="0" y="3598"/>
                    </a:lnTo>
                    <a:lnTo>
                      <a:pt x="1" y="3667"/>
                    </a:lnTo>
                    <a:lnTo>
                      <a:pt x="6" y="3734"/>
                    </a:lnTo>
                    <a:lnTo>
                      <a:pt x="14" y="3801"/>
                    </a:lnTo>
                    <a:lnTo>
                      <a:pt x="26" y="3865"/>
                    </a:lnTo>
                    <a:lnTo>
                      <a:pt x="41" y="3929"/>
                    </a:lnTo>
                    <a:lnTo>
                      <a:pt x="59" y="3992"/>
                    </a:lnTo>
                    <a:lnTo>
                      <a:pt x="80" y="4054"/>
                    </a:lnTo>
                    <a:lnTo>
                      <a:pt x="103" y="4113"/>
                    </a:lnTo>
                    <a:lnTo>
                      <a:pt x="130" y="4172"/>
                    </a:lnTo>
                    <a:lnTo>
                      <a:pt x="159" y="4229"/>
                    </a:lnTo>
                    <a:lnTo>
                      <a:pt x="191" y="4284"/>
                    </a:lnTo>
                    <a:lnTo>
                      <a:pt x="226" y="4339"/>
                    </a:lnTo>
                    <a:lnTo>
                      <a:pt x="262" y="4391"/>
                    </a:lnTo>
                    <a:lnTo>
                      <a:pt x="302" y="4441"/>
                    </a:lnTo>
                    <a:lnTo>
                      <a:pt x="344" y="4489"/>
                    </a:lnTo>
                    <a:lnTo>
                      <a:pt x="387" y="4534"/>
                    </a:lnTo>
                    <a:lnTo>
                      <a:pt x="433" y="4578"/>
                    </a:lnTo>
                    <a:lnTo>
                      <a:pt x="481" y="4620"/>
                    </a:lnTo>
                    <a:lnTo>
                      <a:pt x="531" y="4660"/>
                    </a:lnTo>
                    <a:lnTo>
                      <a:pt x="583" y="4696"/>
                    </a:lnTo>
                    <a:lnTo>
                      <a:pt x="637" y="4730"/>
                    </a:lnTo>
                    <a:lnTo>
                      <a:pt x="693" y="4763"/>
                    </a:lnTo>
                    <a:lnTo>
                      <a:pt x="750" y="4792"/>
                    </a:lnTo>
                    <a:lnTo>
                      <a:pt x="808" y="4818"/>
                    </a:lnTo>
                    <a:lnTo>
                      <a:pt x="869" y="4842"/>
                    </a:lnTo>
                    <a:lnTo>
                      <a:pt x="930" y="4863"/>
                    </a:lnTo>
                    <a:lnTo>
                      <a:pt x="993" y="4881"/>
                    </a:lnTo>
                    <a:lnTo>
                      <a:pt x="1057" y="4895"/>
                    </a:lnTo>
                    <a:lnTo>
                      <a:pt x="1122" y="4907"/>
                    </a:lnTo>
                    <a:lnTo>
                      <a:pt x="1189" y="4916"/>
                    </a:lnTo>
                    <a:lnTo>
                      <a:pt x="1256" y="4920"/>
                    </a:lnTo>
                    <a:lnTo>
                      <a:pt x="1324" y="4922"/>
                    </a:lnTo>
                    <a:lnTo>
                      <a:pt x="4068" y="4922"/>
                    </a:lnTo>
                    <a:lnTo>
                      <a:pt x="4068" y="0"/>
                    </a:lnTo>
                    <a:lnTo>
                      <a:pt x="3983" y="5"/>
                    </a:lnTo>
                    <a:lnTo>
                      <a:pt x="3899" y="11"/>
                    </a:lnTo>
                    <a:lnTo>
                      <a:pt x="3816" y="21"/>
                    </a:lnTo>
                    <a:lnTo>
                      <a:pt x="3735" y="35"/>
                    </a:lnTo>
                    <a:lnTo>
                      <a:pt x="3654" y="53"/>
                    </a:lnTo>
                    <a:lnTo>
                      <a:pt x="3575" y="72"/>
                    </a:lnTo>
                    <a:lnTo>
                      <a:pt x="3498" y="96"/>
                    </a:lnTo>
                    <a:lnTo>
                      <a:pt x="3420" y="123"/>
                    </a:lnTo>
                    <a:lnTo>
                      <a:pt x="3346" y="153"/>
                    </a:lnTo>
                    <a:lnTo>
                      <a:pt x="3272" y="186"/>
                    </a:lnTo>
                    <a:lnTo>
                      <a:pt x="3200" y="221"/>
                    </a:lnTo>
                    <a:lnTo>
                      <a:pt x="3131" y="260"/>
                    </a:lnTo>
                    <a:lnTo>
                      <a:pt x="3063" y="302"/>
                    </a:lnTo>
                    <a:lnTo>
                      <a:pt x="2996" y="345"/>
                    </a:lnTo>
                    <a:lnTo>
                      <a:pt x="2933" y="392"/>
                    </a:lnTo>
                    <a:lnTo>
                      <a:pt x="2870" y="441"/>
                    </a:lnTo>
                    <a:lnTo>
                      <a:pt x="2810" y="492"/>
                    </a:lnTo>
                    <a:lnTo>
                      <a:pt x="2752" y="547"/>
                    </a:lnTo>
                    <a:lnTo>
                      <a:pt x="2696" y="603"/>
                    </a:lnTo>
                    <a:lnTo>
                      <a:pt x="2643" y="661"/>
                    </a:lnTo>
                    <a:lnTo>
                      <a:pt x="2592" y="722"/>
                    </a:lnTo>
                    <a:lnTo>
                      <a:pt x="2543" y="785"/>
                    </a:lnTo>
                    <a:lnTo>
                      <a:pt x="2497" y="850"/>
                    </a:lnTo>
                    <a:lnTo>
                      <a:pt x="2454" y="917"/>
                    </a:lnTo>
                    <a:lnTo>
                      <a:pt x="2414" y="985"/>
                    </a:lnTo>
                    <a:lnTo>
                      <a:pt x="2375" y="1055"/>
                    </a:lnTo>
                    <a:lnTo>
                      <a:pt x="2341" y="1127"/>
                    </a:lnTo>
                    <a:lnTo>
                      <a:pt x="2308" y="1201"/>
                    </a:lnTo>
                    <a:lnTo>
                      <a:pt x="2279" y="1276"/>
                    </a:lnTo>
                    <a:lnTo>
                      <a:pt x="2253" y="1353"/>
                    </a:lnTo>
                    <a:lnTo>
                      <a:pt x="2231" y="1432"/>
                    </a:lnTo>
                    <a:lnTo>
                      <a:pt x="2211" y="15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1057967">
                  <a:defRPr/>
                </a:pPr>
                <a:endParaRPr lang="en-US" sz="2150" dirty="0">
                  <a:latin typeface="Arial"/>
                  <a:ea typeface="Helvetica Light"/>
                  <a:cs typeface="Helvetica Light"/>
                  <a:sym typeface="Helvetica Light"/>
                </a:endParaRPr>
              </a:p>
            </p:txBody>
          </p:sp>
          <p:sp>
            <p:nvSpPr>
              <p:cNvPr id="29" name="Freeform 116">
                <a:extLst>
                  <a:ext uri="{FF2B5EF4-FFF2-40B4-BE49-F238E27FC236}">
                    <a16:creationId xmlns:a16="http://schemas.microsoft.com/office/drawing/2014/main" id="{E016322B-916C-3940-9E95-4CEEE17022E0}"/>
                  </a:ext>
                </a:extLst>
              </p:cNvPr>
              <p:cNvSpPr>
                <a:spLocks/>
              </p:cNvSpPr>
              <p:nvPr/>
            </p:nvSpPr>
            <p:spPr bwMode="auto">
              <a:xfrm>
                <a:off x="-467" y="1918"/>
                <a:ext cx="615" cy="744"/>
              </a:xfrm>
              <a:custGeom>
                <a:avLst/>
                <a:gdLst>
                  <a:gd name="T0" fmla="*/ 0 w 4069"/>
                  <a:gd name="T1" fmla="*/ 0 h 4923"/>
                  <a:gd name="T2" fmla="*/ 0 w 4069"/>
                  <a:gd name="T3" fmla="*/ 0 h 4923"/>
                  <a:gd name="T4" fmla="*/ 0 w 4069"/>
                  <a:gd name="T5" fmla="*/ 0 h 4923"/>
                  <a:gd name="T6" fmla="*/ 0 w 4069"/>
                  <a:gd name="T7" fmla="*/ 0 h 4923"/>
                  <a:gd name="T8" fmla="*/ 0 w 4069"/>
                  <a:gd name="T9" fmla="*/ 0 h 4923"/>
                  <a:gd name="T10" fmla="*/ 0 w 4069"/>
                  <a:gd name="T11" fmla="*/ 0 h 4923"/>
                  <a:gd name="T12" fmla="*/ 0 w 4069"/>
                  <a:gd name="T13" fmla="*/ 0 h 4923"/>
                  <a:gd name="T14" fmla="*/ 0 w 4069"/>
                  <a:gd name="T15" fmla="*/ 0 h 4923"/>
                  <a:gd name="T16" fmla="*/ 0 w 4069"/>
                  <a:gd name="T17" fmla="*/ 0 h 4923"/>
                  <a:gd name="T18" fmla="*/ 0 w 4069"/>
                  <a:gd name="T19" fmla="*/ 0 h 4923"/>
                  <a:gd name="T20" fmla="*/ 0 w 4069"/>
                  <a:gd name="T21" fmla="*/ 0 h 4923"/>
                  <a:gd name="T22" fmla="*/ 0 w 4069"/>
                  <a:gd name="T23" fmla="*/ 0 h 4923"/>
                  <a:gd name="T24" fmla="*/ 0 w 4069"/>
                  <a:gd name="T25" fmla="*/ 0 h 4923"/>
                  <a:gd name="T26" fmla="*/ 0 w 4069"/>
                  <a:gd name="T27" fmla="*/ 0 h 4923"/>
                  <a:gd name="T28" fmla="*/ 0 w 4069"/>
                  <a:gd name="T29" fmla="*/ 0 h 4923"/>
                  <a:gd name="T30" fmla="*/ 0 w 4069"/>
                  <a:gd name="T31" fmla="*/ 0 h 4923"/>
                  <a:gd name="T32" fmla="*/ 0 w 4069"/>
                  <a:gd name="T33" fmla="*/ 0 h 4923"/>
                  <a:gd name="T34" fmla="*/ 0 w 4069"/>
                  <a:gd name="T35" fmla="*/ 0 h 4923"/>
                  <a:gd name="T36" fmla="*/ 0 w 4069"/>
                  <a:gd name="T37" fmla="*/ 0 h 4923"/>
                  <a:gd name="T38" fmla="*/ 0 w 4069"/>
                  <a:gd name="T39" fmla="*/ 0 h 4923"/>
                  <a:gd name="T40" fmla="*/ 0 w 4069"/>
                  <a:gd name="T41" fmla="*/ 0 h 4923"/>
                  <a:gd name="T42" fmla="*/ 0 w 4069"/>
                  <a:gd name="T43" fmla="*/ 0 h 4923"/>
                  <a:gd name="T44" fmla="*/ 0 w 4069"/>
                  <a:gd name="T45" fmla="*/ 0 h 4923"/>
                  <a:gd name="T46" fmla="*/ 0 w 4069"/>
                  <a:gd name="T47" fmla="*/ 0 h 4923"/>
                  <a:gd name="T48" fmla="*/ 0 w 4069"/>
                  <a:gd name="T49" fmla="*/ 0 h 4923"/>
                  <a:gd name="T50" fmla="*/ 0 w 4069"/>
                  <a:gd name="T51" fmla="*/ 0 h 4923"/>
                  <a:gd name="T52" fmla="*/ 0 w 4069"/>
                  <a:gd name="T53" fmla="*/ 0 h 4923"/>
                  <a:gd name="T54" fmla="*/ 0 w 4069"/>
                  <a:gd name="T55" fmla="*/ 0 h 4923"/>
                  <a:gd name="T56" fmla="*/ 0 w 4069"/>
                  <a:gd name="T57" fmla="*/ 0 h 4923"/>
                  <a:gd name="T58" fmla="*/ 0 w 4069"/>
                  <a:gd name="T59" fmla="*/ 0 h 4923"/>
                  <a:gd name="T60" fmla="*/ 0 w 4069"/>
                  <a:gd name="T61" fmla="*/ 0 h 4923"/>
                  <a:gd name="T62" fmla="*/ 0 w 4069"/>
                  <a:gd name="T63" fmla="*/ 0 h 4923"/>
                  <a:gd name="T64" fmla="*/ 0 w 4069"/>
                  <a:gd name="T65" fmla="*/ 0 h 4923"/>
                  <a:gd name="T66" fmla="*/ 0 w 4069"/>
                  <a:gd name="T67" fmla="*/ 0 h 4923"/>
                  <a:gd name="T68" fmla="*/ 0 w 4069"/>
                  <a:gd name="T69" fmla="*/ 0 h 4923"/>
                  <a:gd name="T70" fmla="*/ 0 w 4069"/>
                  <a:gd name="T71" fmla="*/ 0 h 4923"/>
                  <a:gd name="T72" fmla="*/ 0 w 4069"/>
                  <a:gd name="T73" fmla="*/ 0 h 4923"/>
                  <a:gd name="T74" fmla="*/ 0 w 4069"/>
                  <a:gd name="T75" fmla="*/ 0 h 4923"/>
                  <a:gd name="T76" fmla="*/ 0 w 4069"/>
                  <a:gd name="T77" fmla="*/ 0 h 4923"/>
                  <a:gd name="T78" fmla="*/ 0 w 4069"/>
                  <a:gd name="T79" fmla="*/ 0 h 4923"/>
                  <a:gd name="T80" fmla="*/ 0 w 4069"/>
                  <a:gd name="T81" fmla="*/ 0 h 4923"/>
                  <a:gd name="T82" fmla="*/ 0 w 4069"/>
                  <a:gd name="T83" fmla="*/ 0 h 4923"/>
                  <a:gd name="T84" fmla="*/ 0 w 4069"/>
                  <a:gd name="T85" fmla="*/ 0 h 4923"/>
                  <a:gd name="T86" fmla="*/ 0 w 4069"/>
                  <a:gd name="T87" fmla="*/ 0 h 4923"/>
                  <a:gd name="T88" fmla="*/ 0 w 4069"/>
                  <a:gd name="T89" fmla="*/ 0 h 4923"/>
                  <a:gd name="T90" fmla="*/ 0 w 4069"/>
                  <a:gd name="T91" fmla="*/ 0 h 4923"/>
                  <a:gd name="T92" fmla="*/ 0 w 4069"/>
                  <a:gd name="T93" fmla="*/ 0 h 49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069" h="4923">
                    <a:moveTo>
                      <a:pt x="3386" y="2440"/>
                    </a:moveTo>
                    <a:lnTo>
                      <a:pt x="3384" y="2363"/>
                    </a:lnTo>
                    <a:lnTo>
                      <a:pt x="3378" y="2287"/>
                    </a:lnTo>
                    <a:lnTo>
                      <a:pt x="3368" y="2213"/>
                    </a:lnTo>
                    <a:lnTo>
                      <a:pt x="3355" y="2139"/>
                    </a:lnTo>
                    <a:lnTo>
                      <a:pt x="3338" y="2067"/>
                    </a:lnTo>
                    <a:lnTo>
                      <a:pt x="3317" y="1996"/>
                    </a:lnTo>
                    <a:lnTo>
                      <a:pt x="3294" y="1928"/>
                    </a:lnTo>
                    <a:lnTo>
                      <a:pt x="3267" y="1860"/>
                    </a:lnTo>
                    <a:lnTo>
                      <a:pt x="3237" y="1794"/>
                    </a:lnTo>
                    <a:lnTo>
                      <a:pt x="3204" y="1730"/>
                    </a:lnTo>
                    <a:lnTo>
                      <a:pt x="3168" y="1667"/>
                    </a:lnTo>
                    <a:lnTo>
                      <a:pt x="3129" y="1608"/>
                    </a:lnTo>
                    <a:lnTo>
                      <a:pt x="3087" y="1549"/>
                    </a:lnTo>
                    <a:lnTo>
                      <a:pt x="3043" y="1493"/>
                    </a:lnTo>
                    <a:lnTo>
                      <a:pt x="2996" y="1439"/>
                    </a:lnTo>
                    <a:lnTo>
                      <a:pt x="2946" y="1387"/>
                    </a:lnTo>
                    <a:lnTo>
                      <a:pt x="2895" y="1338"/>
                    </a:lnTo>
                    <a:lnTo>
                      <a:pt x="2841" y="1291"/>
                    </a:lnTo>
                    <a:lnTo>
                      <a:pt x="2785" y="1247"/>
                    </a:lnTo>
                    <a:lnTo>
                      <a:pt x="2726" y="1205"/>
                    </a:lnTo>
                    <a:lnTo>
                      <a:pt x="2666" y="1167"/>
                    </a:lnTo>
                    <a:lnTo>
                      <a:pt x="2603" y="1131"/>
                    </a:lnTo>
                    <a:lnTo>
                      <a:pt x="2539" y="1098"/>
                    </a:lnTo>
                    <a:lnTo>
                      <a:pt x="2473" y="1069"/>
                    </a:lnTo>
                    <a:lnTo>
                      <a:pt x="2405" y="1042"/>
                    </a:lnTo>
                    <a:lnTo>
                      <a:pt x="2336" y="1019"/>
                    </a:lnTo>
                    <a:lnTo>
                      <a:pt x="2266" y="999"/>
                    </a:lnTo>
                    <a:lnTo>
                      <a:pt x="2194" y="982"/>
                    </a:lnTo>
                    <a:lnTo>
                      <a:pt x="2120" y="969"/>
                    </a:lnTo>
                    <a:lnTo>
                      <a:pt x="2046" y="959"/>
                    </a:lnTo>
                    <a:lnTo>
                      <a:pt x="1970" y="954"/>
                    </a:lnTo>
                    <a:lnTo>
                      <a:pt x="1894" y="952"/>
                    </a:lnTo>
                    <a:lnTo>
                      <a:pt x="1871" y="952"/>
                    </a:lnTo>
                    <a:lnTo>
                      <a:pt x="1848" y="953"/>
                    </a:lnTo>
                    <a:lnTo>
                      <a:pt x="1824" y="954"/>
                    </a:lnTo>
                    <a:lnTo>
                      <a:pt x="1801" y="956"/>
                    </a:lnTo>
                    <a:lnTo>
                      <a:pt x="1778" y="957"/>
                    </a:lnTo>
                    <a:lnTo>
                      <a:pt x="1755" y="960"/>
                    </a:lnTo>
                    <a:lnTo>
                      <a:pt x="1732" y="962"/>
                    </a:lnTo>
                    <a:lnTo>
                      <a:pt x="1708" y="966"/>
                    </a:lnTo>
                    <a:lnTo>
                      <a:pt x="1676" y="912"/>
                    </a:lnTo>
                    <a:lnTo>
                      <a:pt x="1642" y="859"/>
                    </a:lnTo>
                    <a:lnTo>
                      <a:pt x="1607" y="808"/>
                    </a:lnTo>
                    <a:lnTo>
                      <a:pt x="1569" y="758"/>
                    </a:lnTo>
                    <a:lnTo>
                      <a:pt x="1531" y="709"/>
                    </a:lnTo>
                    <a:lnTo>
                      <a:pt x="1490" y="662"/>
                    </a:lnTo>
                    <a:lnTo>
                      <a:pt x="1449" y="616"/>
                    </a:lnTo>
                    <a:lnTo>
                      <a:pt x="1406" y="572"/>
                    </a:lnTo>
                    <a:lnTo>
                      <a:pt x="1361" y="528"/>
                    </a:lnTo>
                    <a:lnTo>
                      <a:pt x="1315" y="486"/>
                    </a:lnTo>
                    <a:lnTo>
                      <a:pt x="1268" y="445"/>
                    </a:lnTo>
                    <a:lnTo>
                      <a:pt x="1219" y="407"/>
                    </a:lnTo>
                    <a:lnTo>
                      <a:pt x="1169" y="369"/>
                    </a:lnTo>
                    <a:lnTo>
                      <a:pt x="1119" y="333"/>
                    </a:lnTo>
                    <a:lnTo>
                      <a:pt x="1066" y="298"/>
                    </a:lnTo>
                    <a:lnTo>
                      <a:pt x="1013" y="266"/>
                    </a:lnTo>
                    <a:lnTo>
                      <a:pt x="959" y="236"/>
                    </a:lnTo>
                    <a:lnTo>
                      <a:pt x="903" y="207"/>
                    </a:lnTo>
                    <a:lnTo>
                      <a:pt x="847" y="179"/>
                    </a:lnTo>
                    <a:lnTo>
                      <a:pt x="789" y="154"/>
                    </a:lnTo>
                    <a:lnTo>
                      <a:pt x="730" y="130"/>
                    </a:lnTo>
                    <a:lnTo>
                      <a:pt x="671" y="108"/>
                    </a:lnTo>
                    <a:lnTo>
                      <a:pt x="610" y="88"/>
                    </a:lnTo>
                    <a:lnTo>
                      <a:pt x="550" y="70"/>
                    </a:lnTo>
                    <a:lnTo>
                      <a:pt x="487" y="55"/>
                    </a:lnTo>
                    <a:lnTo>
                      <a:pt x="425" y="40"/>
                    </a:lnTo>
                    <a:lnTo>
                      <a:pt x="361" y="29"/>
                    </a:lnTo>
                    <a:lnTo>
                      <a:pt x="297" y="18"/>
                    </a:lnTo>
                    <a:lnTo>
                      <a:pt x="232" y="11"/>
                    </a:lnTo>
                    <a:lnTo>
                      <a:pt x="166" y="5"/>
                    </a:lnTo>
                    <a:lnTo>
                      <a:pt x="101" y="1"/>
                    </a:lnTo>
                    <a:lnTo>
                      <a:pt x="33" y="0"/>
                    </a:lnTo>
                    <a:lnTo>
                      <a:pt x="25" y="0"/>
                    </a:lnTo>
                    <a:lnTo>
                      <a:pt x="16" y="1"/>
                    </a:lnTo>
                    <a:lnTo>
                      <a:pt x="8" y="1"/>
                    </a:lnTo>
                    <a:lnTo>
                      <a:pt x="0" y="1"/>
                    </a:lnTo>
                    <a:lnTo>
                      <a:pt x="0" y="4923"/>
                    </a:lnTo>
                    <a:lnTo>
                      <a:pt x="2744" y="4923"/>
                    </a:lnTo>
                    <a:lnTo>
                      <a:pt x="2812" y="4921"/>
                    </a:lnTo>
                    <a:lnTo>
                      <a:pt x="2880" y="4917"/>
                    </a:lnTo>
                    <a:lnTo>
                      <a:pt x="2946" y="4908"/>
                    </a:lnTo>
                    <a:lnTo>
                      <a:pt x="3011" y="4896"/>
                    </a:lnTo>
                    <a:lnTo>
                      <a:pt x="3076" y="4882"/>
                    </a:lnTo>
                    <a:lnTo>
                      <a:pt x="3138" y="4864"/>
                    </a:lnTo>
                    <a:lnTo>
                      <a:pt x="3200" y="4843"/>
                    </a:lnTo>
                    <a:lnTo>
                      <a:pt x="3260" y="4819"/>
                    </a:lnTo>
                    <a:lnTo>
                      <a:pt x="3318" y="4793"/>
                    </a:lnTo>
                    <a:lnTo>
                      <a:pt x="3376" y="4764"/>
                    </a:lnTo>
                    <a:lnTo>
                      <a:pt x="3431" y="4731"/>
                    </a:lnTo>
                    <a:lnTo>
                      <a:pt x="3485" y="4697"/>
                    </a:lnTo>
                    <a:lnTo>
                      <a:pt x="3537" y="4661"/>
                    </a:lnTo>
                    <a:lnTo>
                      <a:pt x="3587" y="4621"/>
                    </a:lnTo>
                    <a:lnTo>
                      <a:pt x="3635" y="4579"/>
                    </a:lnTo>
                    <a:lnTo>
                      <a:pt x="3681" y="4535"/>
                    </a:lnTo>
                    <a:lnTo>
                      <a:pt x="3725" y="4490"/>
                    </a:lnTo>
                    <a:lnTo>
                      <a:pt x="3767" y="4442"/>
                    </a:lnTo>
                    <a:lnTo>
                      <a:pt x="3806" y="4392"/>
                    </a:lnTo>
                    <a:lnTo>
                      <a:pt x="3843" y="4340"/>
                    </a:lnTo>
                    <a:lnTo>
                      <a:pt x="3877" y="4285"/>
                    </a:lnTo>
                    <a:lnTo>
                      <a:pt x="3909" y="4230"/>
                    </a:lnTo>
                    <a:lnTo>
                      <a:pt x="3939" y="4173"/>
                    </a:lnTo>
                    <a:lnTo>
                      <a:pt x="3965" y="4114"/>
                    </a:lnTo>
                    <a:lnTo>
                      <a:pt x="3989" y="4055"/>
                    </a:lnTo>
                    <a:lnTo>
                      <a:pt x="4009" y="3993"/>
                    </a:lnTo>
                    <a:lnTo>
                      <a:pt x="4027" y="3930"/>
                    </a:lnTo>
                    <a:lnTo>
                      <a:pt x="4042" y="3866"/>
                    </a:lnTo>
                    <a:lnTo>
                      <a:pt x="4053" y="3802"/>
                    </a:lnTo>
                    <a:lnTo>
                      <a:pt x="4062" y="3735"/>
                    </a:lnTo>
                    <a:lnTo>
                      <a:pt x="4067" y="3668"/>
                    </a:lnTo>
                    <a:lnTo>
                      <a:pt x="4069" y="3599"/>
                    </a:lnTo>
                    <a:lnTo>
                      <a:pt x="4068" y="3554"/>
                    </a:lnTo>
                    <a:lnTo>
                      <a:pt x="4066" y="3507"/>
                    </a:lnTo>
                    <a:lnTo>
                      <a:pt x="4062" y="3461"/>
                    </a:lnTo>
                    <a:lnTo>
                      <a:pt x="4056" y="3416"/>
                    </a:lnTo>
                    <a:lnTo>
                      <a:pt x="4049" y="3371"/>
                    </a:lnTo>
                    <a:lnTo>
                      <a:pt x="4041" y="3326"/>
                    </a:lnTo>
                    <a:lnTo>
                      <a:pt x="4030" y="3283"/>
                    </a:lnTo>
                    <a:lnTo>
                      <a:pt x="4020" y="3240"/>
                    </a:lnTo>
                    <a:lnTo>
                      <a:pt x="4006" y="3197"/>
                    </a:lnTo>
                    <a:lnTo>
                      <a:pt x="3993" y="3155"/>
                    </a:lnTo>
                    <a:lnTo>
                      <a:pt x="3977" y="3114"/>
                    </a:lnTo>
                    <a:lnTo>
                      <a:pt x="3960" y="3073"/>
                    </a:lnTo>
                    <a:lnTo>
                      <a:pt x="3942" y="3034"/>
                    </a:lnTo>
                    <a:lnTo>
                      <a:pt x="3923" y="2994"/>
                    </a:lnTo>
                    <a:lnTo>
                      <a:pt x="3902" y="2955"/>
                    </a:lnTo>
                    <a:lnTo>
                      <a:pt x="3880" y="2918"/>
                    </a:lnTo>
                    <a:lnTo>
                      <a:pt x="3857" y="2880"/>
                    </a:lnTo>
                    <a:lnTo>
                      <a:pt x="3833" y="2844"/>
                    </a:lnTo>
                    <a:lnTo>
                      <a:pt x="3807" y="2809"/>
                    </a:lnTo>
                    <a:lnTo>
                      <a:pt x="3781" y="2775"/>
                    </a:lnTo>
                    <a:lnTo>
                      <a:pt x="3753" y="2741"/>
                    </a:lnTo>
                    <a:lnTo>
                      <a:pt x="3725" y="2708"/>
                    </a:lnTo>
                    <a:lnTo>
                      <a:pt x="3695" y="2677"/>
                    </a:lnTo>
                    <a:lnTo>
                      <a:pt x="3664" y="2646"/>
                    </a:lnTo>
                    <a:lnTo>
                      <a:pt x="3633" y="2617"/>
                    </a:lnTo>
                    <a:lnTo>
                      <a:pt x="3600" y="2588"/>
                    </a:lnTo>
                    <a:lnTo>
                      <a:pt x="3566" y="2560"/>
                    </a:lnTo>
                    <a:lnTo>
                      <a:pt x="3532" y="2534"/>
                    </a:lnTo>
                    <a:lnTo>
                      <a:pt x="3497" y="2509"/>
                    </a:lnTo>
                    <a:lnTo>
                      <a:pt x="3461" y="2484"/>
                    </a:lnTo>
                    <a:lnTo>
                      <a:pt x="3424" y="2461"/>
                    </a:lnTo>
                    <a:lnTo>
                      <a:pt x="3386" y="24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1057967">
                  <a:defRPr/>
                </a:pPr>
                <a:endParaRPr lang="en-US" sz="2150" dirty="0">
                  <a:latin typeface="Arial"/>
                  <a:ea typeface="Helvetica Light"/>
                  <a:cs typeface="Helvetica Light"/>
                  <a:sym typeface="Helvetica Light"/>
                </a:endParaRPr>
              </a:p>
            </p:txBody>
          </p:sp>
          <p:sp>
            <p:nvSpPr>
              <p:cNvPr id="30" name="Freeform 117">
                <a:extLst>
                  <a:ext uri="{FF2B5EF4-FFF2-40B4-BE49-F238E27FC236}">
                    <a16:creationId xmlns:a16="http://schemas.microsoft.com/office/drawing/2014/main" id="{F3A22A6E-8600-9E45-9A5B-C7DA6F2F9AB7}"/>
                  </a:ext>
                </a:extLst>
              </p:cNvPr>
              <p:cNvSpPr>
                <a:spLocks/>
              </p:cNvSpPr>
              <p:nvPr/>
            </p:nvSpPr>
            <p:spPr bwMode="auto">
              <a:xfrm>
                <a:off x="-467" y="1893"/>
                <a:ext cx="639" cy="794"/>
              </a:xfrm>
              <a:custGeom>
                <a:avLst/>
                <a:gdLst>
                  <a:gd name="T0" fmla="*/ 0 w 4230"/>
                  <a:gd name="T1" fmla="*/ 0 h 5247"/>
                  <a:gd name="T2" fmla="*/ 0 w 4230"/>
                  <a:gd name="T3" fmla="*/ 0 h 5247"/>
                  <a:gd name="T4" fmla="*/ 0 w 4230"/>
                  <a:gd name="T5" fmla="*/ 0 h 5247"/>
                  <a:gd name="T6" fmla="*/ 0 w 4230"/>
                  <a:gd name="T7" fmla="*/ 0 h 5247"/>
                  <a:gd name="T8" fmla="*/ 0 w 4230"/>
                  <a:gd name="T9" fmla="*/ 0 h 5247"/>
                  <a:gd name="T10" fmla="*/ 0 w 4230"/>
                  <a:gd name="T11" fmla="*/ 0 h 5247"/>
                  <a:gd name="T12" fmla="*/ 0 w 4230"/>
                  <a:gd name="T13" fmla="*/ 0 h 5247"/>
                  <a:gd name="T14" fmla="*/ 0 w 4230"/>
                  <a:gd name="T15" fmla="*/ 0 h 5247"/>
                  <a:gd name="T16" fmla="*/ 0 w 4230"/>
                  <a:gd name="T17" fmla="*/ 0 h 5247"/>
                  <a:gd name="T18" fmla="*/ 0 w 4230"/>
                  <a:gd name="T19" fmla="*/ 0 h 5247"/>
                  <a:gd name="T20" fmla="*/ 0 w 4230"/>
                  <a:gd name="T21" fmla="*/ 0 h 5247"/>
                  <a:gd name="T22" fmla="*/ 0 w 4230"/>
                  <a:gd name="T23" fmla="*/ 0 h 5247"/>
                  <a:gd name="T24" fmla="*/ 0 w 4230"/>
                  <a:gd name="T25" fmla="*/ 0 h 5247"/>
                  <a:gd name="T26" fmla="*/ 0 w 4230"/>
                  <a:gd name="T27" fmla="*/ 0 h 5247"/>
                  <a:gd name="T28" fmla="*/ 0 w 4230"/>
                  <a:gd name="T29" fmla="*/ 0 h 5247"/>
                  <a:gd name="T30" fmla="*/ 0 w 4230"/>
                  <a:gd name="T31" fmla="*/ 0 h 5247"/>
                  <a:gd name="T32" fmla="*/ 0 w 4230"/>
                  <a:gd name="T33" fmla="*/ 0 h 5247"/>
                  <a:gd name="T34" fmla="*/ 0 w 4230"/>
                  <a:gd name="T35" fmla="*/ 0 h 5247"/>
                  <a:gd name="T36" fmla="*/ 0 w 4230"/>
                  <a:gd name="T37" fmla="*/ 0 h 5247"/>
                  <a:gd name="T38" fmla="*/ 0 w 4230"/>
                  <a:gd name="T39" fmla="*/ 0 h 5247"/>
                  <a:gd name="T40" fmla="*/ 0 w 4230"/>
                  <a:gd name="T41" fmla="*/ 0 h 5247"/>
                  <a:gd name="T42" fmla="*/ 0 w 4230"/>
                  <a:gd name="T43" fmla="*/ 0 h 5247"/>
                  <a:gd name="T44" fmla="*/ 0 w 4230"/>
                  <a:gd name="T45" fmla="*/ 0 h 5247"/>
                  <a:gd name="T46" fmla="*/ 0 w 4230"/>
                  <a:gd name="T47" fmla="*/ 0 h 5247"/>
                  <a:gd name="T48" fmla="*/ 0 w 4230"/>
                  <a:gd name="T49" fmla="*/ 0 h 5247"/>
                  <a:gd name="T50" fmla="*/ 0 w 4230"/>
                  <a:gd name="T51" fmla="*/ 0 h 5247"/>
                  <a:gd name="T52" fmla="*/ 0 w 4230"/>
                  <a:gd name="T53" fmla="*/ 0 h 5247"/>
                  <a:gd name="T54" fmla="*/ 0 w 4230"/>
                  <a:gd name="T55" fmla="*/ 0 h 5247"/>
                  <a:gd name="T56" fmla="*/ 0 w 4230"/>
                  <a:gd name="T57" fmla="*/ 0 h 5247"/>
                  <a:gd name="T58" fmla="*/ 0 w 4230"/>
                  <a:gd name="T59" fmla="*/ 0 h 5247"/>
                  <a:gd name="T60" fmla="*/ 0 w 4230"/>
                  <a:gd name="T61" fmla="*/ 0 h 5247"/>
                  <a:gd name="T62" fmla="*/ 0 w 4230"/>
                  <a:gd name="T63" fmla="*/ 0 h 5247"/>
                  <a:gd name="T64" fmla="*/ 0 w 4230"/>
                  <a:gd name="T65" fmla="*/ 0 h 5247"/>
                  <a:gd name="T66" fmla="*/ 0 w 4230"/>
                  <a:gd name="T67" fmla="*/ 0 h 5247"/>
                  <a:gd name="T68" fmla="*/ 0 w 4230"/>
                  <a:gd name="T69" fmla="*/ 0 h 5247"/>
                  <a:gd name="T70" fmla="*/ 0 w 4230"/>
                  <a:gd name="T71" fmla="*/ 0 h 5247"/>
                  <a:gd name="T72" fmla="*/ 0 w 4230"/>
                  <a:gd name="T73" fmla="*/ 0 h 5247"/>
                  <a:gd name="T74" fmla="*/ 0 w 4230"/>
                  <a:gd name="T75" fmla="*/ 0 h 5247"/>
                  <a:gd name="T76" fmla="*/ 0 w 4230"/>
                  <a:gd name="T77" fmla="*/ 0 h 5247"/>
                  <a:gd name="T78" fmla="*/ 0 w 4230"/>
                  <a:gd name="T79" fmla="*/ 0 h 5247"/>
                  <a:gd name="T80" fmla="*/ 0 w 4230"/>
                  <a:gd name="T81" fmla="*/ 0 h 5247"/>
                  <a:gd name="T82" fmla="*/ 0 w 4230"/>
                  <a:gd name="T83" fmla="*/ 0 h 5247"/>
                  <a:gd name="T84" fmla="*/ 0 w 4230"/>
                  <a:gd name="T85" fmla="*/ 0 h 5247"/>
                  <a:gd name="T86" fmla="*/ 0 w 4230"/>
                  <a:gd name="T87" fmla="*/ 0 h 5247"/>
                  <a:gd name="T88" fmla="*/ 0 w 4230"/>
                  <a:gd name="T89" fmla="*/ 0 h 5247"/>
                  <a:gd name="T90" fmla="*/ 0 w 4230"/>
                  <a:gd name="T91" fmla="*/ 0 h 5247"/>
                  <a:gd name="T92" fmla="*/ 0 w 4230"/>
                  <a:gd name="T93" fmla="*/ 0 h 5247"/>
                  <a:gd name="T94" fmla="*/ 0 w 4230"/>
                  <a:gd name="T95" fmla="*/ 0 h 5247"/>
                  <a:gd name="T96" fmla="*/ 0 w 4230"/>
                  <a:gd name="T97" fmla="*/ 0 h 5247"/>
                  <a:gd name="T98" fmla="*/ 0 w 4230"/>
                  <a:gd name="T99" fmla="*/ 0 h 5247"/>
                  <a:gd name="T100" fmla="*/ 0 w 4230"/>
                  <a:gd name="T101" fmla="*/ 0 h 5247"/>
                  <a:gd name="T102" fmla="*/ 0 w 4230"/>
                  <a:gd name="T103" fmla="*/ 0 h 5247"/>
                  <a:gd name="T104" fmla="*/ 0 w 4230"/>
                  <a:gd name="T105" fmla="*/ 0 h 5247"/>
                  <a:gd name="T106" fmla="*/ 0 w 4230"/>
                  <a:gd name="T107" fmla="*/ 0 h 5247"/>
                  <a:gd name="T108" fmla="*/ 0 w 4230"/>
                  <a:gd name="T109" fmla="*/ 0 h 5247"/>
                  <a:gd name="T110" fmla="*/ 0 w 4230"/>
                  <a:gd name="T111" fmla="*/ 0 h 5247"/>
                  <a:gd name="T112" fmla="*/ 0 w 4230"/>
                  <a:gd name="T113" fmla="*/ 0 h 524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230" h="5247">
                    <a:moveTo>
                      <a:pt x="3546" y="2508"/>
                    </a:moveTo>
                    <a:lnTo>
                      <a:pt x="3538" y="2426"/>
                    </a:lnTo>
                    <a:lnTo>
                      <a:pt x="3528" y="2347"/>
                    </a:lnTo>
                    <a:lnTo>
                      <a:pt x="3513" y="2269"/>
                    </a:lnTo>
                    <a:lnTo>
                      <a:pt x="3496" y="2192"/>
                    </a:lnTo>
                    <a:lnTo>
                      <a:pt x="3474" y="2116"/>
                    </a:lnTo>
                    <a:lnTo>
                      <a:pt x="3449" y="2042"/>
                    </a:lnTo>
                    <a:lnTo>
                      <a:pt x="3421" y="1970"/>
                    </a:lnTo>
                    <a:lnTo>
                      <a:pt x="3389" y="1899"/>
                    </a:lnTo>
                    <a:lnTo>
                      <a:pt x="3354" y="1829"/>
                    </a:lnTo>
                    <a:lnTo>
                      <a:pt x="3316" y="1762"/>
                    </a:lnTo>
                    <a:lnTo>
                      <a:pt x="3276" y="1698"/>
                    </a:lnTo>
                    <a:lnTo>
                      <a:pt x="3232" y="1634"/>
                    </a:lnTo>
                    <a:lnTo>
                      <a:pt x="3185" y="1574"/>
                    </a:lnTo>
                    <a:lnTo>
                      <a:pt x="3136" y="1514"/>
                    </a:lnTo>
                    <a:lnTo>
                      <a:pt x="3084" y="1458"/>
                    </a:lnTo>
                    <a:lnTo>
                      <a:pt x="3030" y="1404"/>
                    </a:lnTo>
                    <a:lnTo>
                      <a:pt x="2972" y="1353"/>
                    </a:lnTo>
                    <a:lnTo>
                      <a:pt x="2913" y="1304"/>
                    </a:lnTo>
                    <a:lnTo>
                      <a:pt x="2851" y="1258"/>
                    </a:lnTo>
                    <a:lnTo>
                      <a:pt x="2788" y="1215"/>
                    </a:lnTo>
                    <a:lnTo>
                      <a:pt x="2723" y="1175"/>
                    </a:lnTo>
                    <a:lnTo>
                      <a:pt x="2656" y="1137"/>
                    </a:lnTo>
                    <a:lnTo>
                      <a:pt x="2586" y="1104"/>
                    </a:lnTo>
                    <a:lnTo>
                      <a:pt x="2515" y="1072"/>
                    </a:lnTo>
                    <a:lnTo>
                      <a:pt x="2442" y="1044"/>
                    </a:lnTo>
                    <a:lnTo>
                      <a:pt x="2368" y="1020"/>
                    </a:lnTo>
                    <a:lnTo>
                      <a:pt x="2292" y="999"/>
                    </a:lnTo>
                    <a:lnTo>
                      <a:pt x="2215" y="983"/>
                    </a:lnTo>
                    <a:lnTo>
                      <a:pt x="2135" y="969"/>
                    </a:lnTo>
                    <a:lnTo>
                      <a:pt x="2056" y="959"/>
                    </a:lnTo>
                    <a:lnTo>
                      <a:pt x="1975" y="953"/>
                    </a:lnTo>
                    <a:lnTo>
                      <a:pt x="1894" y="951"/>
                    </a:lnTo>
                    <a:lnTo>
                      <a:pt x="1869" y="951"/>
                    </a:lnTo>
                    <a:lnTo>
                      <a:pt x="1844" y="953"/>
                    </a:lnTo>
                    <a:lnTo>
                      <a:pt x="1819" y="954"/>
                    </a:lnTo>
                    <a:lnTo>
                      <a:pt x="1792" y="955"/>
                    </a:lnTo>
                    <a:lnTo>
                      <a:pt x="1756" y="900"/>
                    </a:lnTo>
                    <a:lnTo>
                      <a:pt x="1717" y="846"/>
                    </a:lnTo>
                    <a:lnTo>
                      <a:pt x="1677" y="794"/>
                    </a:lnTo>
                    <a:lnTo>
                      <a:pt x="1635" y="744"/>
                    </a:lnTo>
                    <a:lnTo>
                      <a:pt x="1592" y="695"/>
                    </a:lnTo>
                    <a:lnTo>
                      <a:pt x="1548" y="647"/>
                    </a:lnTo>
                    <a:lnTo>
                      <a:pt x="1502" y="600"/>
                    </a:lnTo>
                    <a:lnTo>
                      <a:pt x="1455" y="555"/>
                    </a:lnTo>
                    <a:lnTo>
                      <a:pt x="1407" y="513"/>
                    </a:lnTo>
                    <a:lnTo>
                      <a:pt x="1357" y="471"/>
                    </a:lnTo>
                    <a:lnTo>
                      <a:pt x="1306" y="431"/>
                    </a:lnTo>
                    <a:lnTo>
                      <a:pt x="1254" y="393"/>
                    </a:lnTo>
                    <a:lnTo>
                      <a:pt x="1200" y="355"/>
                    </a:lnTo>
                    <a:lnTo>
                      <a:pt x="1146" y="321"/>
                    </a:lnTo>
                    <a:lnTo>
                      <a:pt x="1091" y="286"/>
                    </a:lnTo>
                    <a:lnTo>
                      <a:pt x="1035" y="255"/>
                    </a:lnTo>
                    <a:lnTo>
                      <a:pt x="977" y="225"/>
                    </a:lnTo>
                    <a:lnTo>
                      <a:pt x="919" y="197"/>
                    </a:lnTo>
                    <a:lnTo>
                      <a:pt x="860" y="171"/>
                    </a:lnTo>
                    <a:lnTo>
                      <a:pt x="800" y="146"/>
                    </a:lnTo>
                    <a:lnTo>
                      <a:pt x="740" y="123"/>
                    </a:lnTo>
                    <a:lnTo>
                      <a:pt x="678" y="102"/>
                    </a:lnTo>
                    <a:lnTo>
                      <a:pt x="616" y="83"/>
                    </a:lnTo>
                    <a:lnTo>
                      <a:pt x="553" y="66"/>
                    </a:lnTo>
                    <a:lnTo>
                      <a:pt x="490" y="50"/>
                    </a:lnTo>
                    <a:lnTo>
                      <a:pt x="426" y="37"/>
                    </a:lnTo>
                    <a:lnTo>
                      <a:pt x="361" y="26"/>
                    </a:lnTo>
                    <a:lnTo>
                      <a:pt x="297" y="17"/>
                    </a:lnTo>
                    <a:lnTo>
                      <a:pt x="232" y="9"/>
                    </a:lnTo>
                    <a:lnTo>
                      <a:pt x="165" y="4"/>
                    </a:lnTo>
                    <a:lnTo>
                      <a:pt x="100" y="1"/>
                    </a:lnTo>
                    <a:lnTo>
                      <a:pt x="33" y="0"/>
                    </a:lnTo>
                    <a:lnTo>
                      <a:pt x="25" y="0"/>
                    </a:lnTo>
                    <a:lnTo>
                      <a:pt x="16" y="0"/>
                    </a:lnTo>
                    <a:lnTo>
                      <a:pt x="8" y="1"/>
                    </a:lnTo>
                    <a:lnTo>
                      <a:pt x="0" y="1"/>
                    </a:lnTo>
                    <a:lnTo>
                      <a:pt x="0" y="325"/>
                    </a:lnTo>
                    <a:lnTo>
                      <a:pt x="8" y="325"/>
                    </a:lnTo>
                    <a:lnTo>
                      <a:pt x="16" y="324"/>
                    </a:lnTo>
                    <a:lnTo>
                      <a:pt x="25" y="324"/>
                    </a:lnTo>
                    <a:lnTo>
                      <a:pt x="33" y="324"/>
                    </a:lnTo>
                    <a:lnTo>
                      <a:pt x="92" y="325"/>
                    </a:lnTo>
                    <a:lnTo>
                      <a:pt x="151" y="327"/>
                    </a:lnTo>
                    <a:lnTo>
                      <a:pt x="209" y="332"/>
                    </a:lnTo>
                    <a:lnTo>
                      <a:pt x="268" y="340"/>
                    </a:lnTo>
                    <a:lnTo>
                      <a:pt x="325" y="348"/>
                    </a:lnTo>
                    <a:lnTo>
                      <a:pt x="382" y="358"/>
                    </a:lnTo>
                    <a:lnTo>
                      <a:pt x="439" y="371"/>
                    </a:lnTo>
                    <a:lnTo>
                      <a:pt x="495" y="385"/>
                    </a:lnTo>
                    <a:lnTo>
                      <a:pt x="550" y="401"/>
                    </a:lnTo>
                    <a:lnTo>
                      <a:pt x="604" y="419"/>
                    </a:lnTo>
                    <a:lnTo>
                      <a:pt x="658" y="439"/>
                    </a:lnTo>
                    <a:lnTo>
                      <a:pt x="713" y="459"/>
                    </a:lnTo>
                    <a:lnTo>
                      <a:pt x="765" y="482"/>
                    </a:lnTo>
                    <a:lnTo>
                      <a:pt x="817" y="507"/>
                    </a:lnTo>
                    <a:lnTo>
                      <a:pt x="868" y="534"/>
                    </a:lnTo>
                    <a:lnTo>
                      <a:pt x="918" y="562"/>
                    </a:lnTo>
                    <a:lnTo>
                      <a:pt x="967" y="591"/>
                    </a:lnTo>
                    <a:lnTo>
                      <a:pt x="1016" y="622"/>
                    </a:lnTo>
                    <a:lnTo>
                      <a:pt x="1063" y="654"/>
                    </a:lnTo>
                    <a:lnTo>
                      <a:pt x="1110" y="689"/>
                    </a:lnTo>
                    <a:lnTo>
                      <a:pt x="1155" y="724"/>
                    </a:lnTo>
                    <a:lnTo>
                      <a:pt x="1198" y="761"/>
                    </a:lnTo>
                    <a:lnTo>
                      <a:pt x="1241" y="799"/>
                    </a:lnTo>
                    <a:lnTo>
                      <a:pt x="1283" y="840"/>
                    </a:lnTo>
                    <a:lnTo>
                      <a:pt x="1323" y="882"/>
                    </a:lnTo>
                    <a:lnTo>
                      <a:pt x="1363" y="924"/>
                    </a:lnTo>
                    <a:lnTo>
                      <a:pt x="1401" y="968"/>
                    </a:lnTo>
                    <a:lnTo>
                      <a:pt x="1437" y="1014"/>
                    </a:lnTo>
                    <a:lnTo>
                      <a:pt x="1472" y="1060"/>
                    </a:lnTo>
                    <a:lnTo>
                      <a:pt x="1506" y="1109"/>
                    </a:lnTo>
                    <a:lnTo>
                      <a:pt x="1538" y="1158"/>
                    </a:lnTo>
                    <a:lnTo>
                      <a:pt x="1568" y="1208"/>
                    </a:lnTo>
                    <a:lnTo>
                      <a:pt x="1623" y="1303"/>
                    </a:lnTo>
                    <a:lnTo>
                      <a:pt x="1731" y="1287"/>
                    </a:lnTo>
                    <a:lnTo>
                      <a:pt x="1753" y="1285"/>
                    </a:lnTo>
                    <a:lnTo>
                      <a:pt x="1774" y="1282"/>
                    </a:lnTo>
                    <a:lnTo>
                      <a:pt x="1795" y="1280"/>
                    </a:lnTo>
                    <a:lnTo>
                      <a:pt x="1814" y="1278"/>
                    </a:lnTo>
                    <a:lnTo>
                      <a:pt x="1835" y="1277"/>
                    </a:lnTo>
                    <a:lnTo>
                      <a:pt x="1855" y="1276"/>
                    </a:lnTo>
                    <a:lnTo>
                      <a:pt x="1874" y="1276"/>
                    </a:lnTo>
                    <a:lnTo>
                      <a:pt x="1894" y="1275"/>
                    </a:lnTo>
                    <a:lnTo>
                      <a:pt x="1961" y="1277"/>
                    </a:lnTo>
                    <a:lnTo>
                      <a:pt x="2029" y="1282"/>
                    </a:lnTo>
                    <a:lnTo>
                      <a:pt x="2095" y="1290"/>
                    </a:lnTo>
                    <a:lnTo>
                      <a:pt x="2160" y="1302"/>
                    </a:lnTo>
                    <a:lnTo>
                      <a:pt x="2225" y="1317"/>
                    </a:lnTo>
                    <a:lnTo>
                      <a:pt x="2288" y="1335"/>
                    </a:lnTo>
                    <a:lnTo>
                      <a:pt x="2349" y="1356"/>
                    </a:lnTo>
                    <a:lnTo>
                      <a:pt x="2410" y="1380"/>
                    </a:lnTo>
                    <a:lnTo>
                      <a:pt x="2468" y="1406"/>
                    </a:lnTo>
                    <a:lnTo>
                      <a:pt x="2525" y="1435"/>
                    </a:lnTo>
                    <a:lnTo>
                      <a:pt x="2582" y="1467"/>
                    </a:lnTo>
                    <a:lnTo>
                      <a:pt x="2636" y="1502"/>
                    </a:lnTo>
                    <a:lnTo>
                      <a:pt x="2688" y="1539"/>
                    </a:lnTo>
                    <a:lnTo>
                      <a:pt x="2738" y="1578"/>
                    </a:lnTo>
                    <a:lnTo>
                      <a:pt x="2786" y="1620"/>
                    </a:lnTo>
                    <a:lnTo>
                      <a:pt x="2832" y="1664"/>
                    </a:lnTo>
                    <a:lnTo>
                      <a:pt x="2876" y="1710"/>
                    </a:lnTo>
                    <a:lnTo>
                      <a:pt x="2918" y="1758"/>
                    </a:lnTo>
                    <a:lnTo>
                      <a:pt x="2958" y="1808"/>
                    </a:lnTo>
                    <a:lnTo>
                      <a:pt x="2995" y="1860"/>
                    </a:lnTo>
                    <a:lnTo>
                      <a:pt x="3030" y="1915"/>
                    </a:lnTo>
                    <a:lnTo>
                      <a:pt x="3062" y="1970"/>
                    </a:lnTo>
                    <a:lnTo>
                      <a:pt x="3091" y="2027"/>
                    </a:lnTo>
                    <a:lnTo>
                      <a:pt x="3118" y="2086"/>
                    </a:lnTo>
                    <a:lnTo>
                      <a:pt x="3142" y="2146"/>
                    </a:lnTo>
                    <a:lnTo>
                      <a:pt x="3163" y="2207"/>
                    </a:lnTo>
                    <a:lnTo>
                      <a:pt x="3181" y="2270"/>
                    </a:lnTo>
                    <a:lnTo>
                      <a:pt x="3196" y="2335"/>
                    </a:lnTo>
                    <a:lnTo>
                      <a:pt x="3208" y="2399"/>
                    </a:lnTo>
                    <a:lnTo>
                      <a:pt x="3217" y="2466"/>
                    </a:lnTo>
                    <a:lnTo>
                      <a:pt x="3223" y="2533"/>
                    </a:lnTo>
                    <a:lnTo>
                      <a:pt x="3225" y="2601"/>
                    </a:lnTo>
                    <a:lnTo>
                      <a:pt x="3225" y="2697"/>
                    </a:lnTo>
                    <a:lnTo>
                      <a:pt x="3308" y="2743"/>
                    </a:lnTo>
                    <a:lnTo>
                      <a:pt x="3342" y="2763"/>
                    </a:lnTo>
                    <a:lnTo>
                      <a:pt x="3376" y="2784"/>
                    </a:lnTo>
                    <a:lnTo>
                      <a:pt x="3408" y="2806"/>
                    </a:lnTo>
                    <a:lnTo>
                      <a:pt x="3439" y="2828"/>
                    </a:lnTo>
                    <a:lnTo>
                      <a:pt x="3471" y="2852"/>
                    </a:lnTo>
                    <a:lnTo>
                      <a:pt x="3501" y="2877"/>
                    </a:lnTo>
                    <a:lnTo>
                      <a:pt x="3529" y="2903"/>
                    </a:lnTo>
                    <a:lnTo>
                      <a:pt x="3557" y="2929"/>
                    </a:lnTo>
                    <a:lnTo>
                      <a:pt x="3584" y="2956"/>
                    </a:lnTo>
                    <a:lnTo>
                      <a:pt x="3610" y="2984"/>
                    </a:lnTo>
                    <a:lnTo>
                      <a:pt x="3635" y="3013"/>
                    </a:lnTo>
                    <a:lnTo>
                      <a:pt x="3659" y="3043"/>
                    </a:lnTo>
                    <a:lnTo>
                      <a:pt x="3683" y="3074"/>
                    </a:lnTo>
                    <a:lnTo>
                      <a:pt x="3705" y="3105"/>
                    </a:lnTo>
                    <a:lnTo>
                      <a:pt x="3726" y="3137"/>
                    </a:lnTo>
                    <a:lnTo>
                      <a:pt x="3746" y="3170"/>
                    </a:lnTo>
                    <a:lnTo>
                      <a:pt x="3765" y="3203"/>
                    </a:lnTo>
                    <a:lnTo>
                      <a:pt x="3782" y="3237"/>
                    </a:lnTo>
                    <a:lnTo>
                      <a:pt x="3799" y="3272"/>
                    </a:lnTo>
                    <a:lnTo>
                      <a:pt x="3815" y="3307"/>
                    </a:lnTo>
                    <a:lnTo>
                      <a:pt x="3829" y="3343"/>
                    </a:lnTo>
                    <a:lnTo>
                      <a:pt x="3843" y="3378"/>
                    </a:lnTo>
                    <a:lnTo>
                      <a:pt x="3854" y="3415"/>
                    </a:lnTo>
                    <a:lnTo>
                      <a:pt x="3866" y="3452"/>
                    </a:lnTo>
                    <a:lnTo>
                      <a:pt x="3875" y="3489"/>
                    </a:lnTo>
                    <a:lnTo>
                      <a:pt x="3883" y="3527"/>
                    </a:lnTo>
                    <a:lnTo>
                      <a:pt x="3891" y="3566"/>
                    </a:lnTo>
                    <a:lnTo>
                      <a:pt x="3896" y="3604"/>
                    </a:lnTo>
                    <a:lnTo>
                      <a:pt x="3901" y="3643"/>
                    </a:lnTo>
                    <a:lnTo>
                      <a:pt x="3904" y="3682"/>
                    </a:lnTo>
                    <a:lnTo>
                      <a:pt x="3906" y="3721"/>
                    </a:lnTo>
                    <a:lnTo>
                      <a:pt x="3907" y="3760"/>
                    </a:lnTo>
                    <a:lnTo>
                      <a:pt x="3905" y="3821"/>
                    </a:lnTo>
                    <a:lnTo>
                      <a:pt x="3901" y="3879"/>
                    </a:lnTo>
                    <a:lnTo>
                      <a:pt x="3894" y="3938"/>
                    </a:lnTo>
                    <a:lnTo>
                      <a:pt x="3883" y="3995"/>
                    </a:lnTo>
                    <a:lnTo>
                      <a:pt x="3870" y="4050"/>
                    </a:lnTo>
                    <a:lnTo>
                      <a:pt x="3854" y="4105"/>
                    </a:lnTo>
                    <a:lnTo>
                      <a:pt x="3836" y="4160"/>
                    </a:lnTo>
                    <a:lnTo>
                      <a:pt x="3816" y="4213"/>
                    </a:lnTo>
                    <a:lnTo>
                      <a:pt x="3792" y="4264"/>
                    </a:lnTo>
                    <a:lnTo>
                      <a:pt x="3767" y="4314"/>
                    </a:lnTo>
                    <a:lnTo>
                      <a:pt x="3738" y="4363"/>
                    </a:lnTo>
                    <a:lnTo>
                      <a:pt x="3708" y="4410"/>
                    </a:lnTo>
                    <a:lnTo>
                      <a:pt x="3676" y="4456"/>
                    </a:lnTo>
                    <a:lnTo>
                      <a:pt x="3642" y="4499"/>
                    </a:lnTo>
                    <a:lnTo>
                      <a:pt x="3604" y="4541"/>
                    </a:lnTo>
                    <a:lnTo>
                      <a:pt x="3565" y="4582"/>
                    </a:lnTo>
                    <a:lnTo>
                      <a:pt x="3526" y="4620"/>
                    </a:lnTo>
                    <a:lnTo>
                      <a:pt x="3483" y="4657"/>
                    </a:lnTo>
                    <a:lnTo>
                      <a:pt x="3439" y="4691"/>
                    </a:lnTo>
                    <a:lnTo>
                      <a:pt x="3393" y="4724"/>
                    </a:lnTo>
                    <a:lnTo>
                      <a:pt x="3347" y="4754"/>
                    </a:lnTo>
                    <a:lnTo>
                      <a:pt x="3298" y="4782"/>
                    </a:lnTo>
                    <a:lnTo>
                      <a:pt x="3248" y="4808"/>
                    </a:lnTo>
                    <a:lnTo>
                      <a:pt x="3196" y="4831"/>
                    </a:lnTo>
                    <a:lnTo>
                      <a:pt x="3143" y="4852"/>
                    </a:lnTo>
                    <a:lnTo>
                      <a:pt x="3089" y="4870"/>
                    </a:lnTo>
                    <a:lnTo>
                      <a:pt x="3035" y="4885"/>
                    </a:lnTo>
                    <a:lnTo>
                      <a:pt x="2979" y="4899"/>
                    </a:lnTo>
                    <a:lnTo>
                      <a:pt x="2921" y="4909"/>
                    </a:lnTo>
                    <a:lnTo>
                      <a:pt x="2863" y="4916"/>
                    </a:lnTo>
                    <a:lnTo>
                      <a:pt x="2804" y="4921"/>
                    </a:lnTo>
                    <a:lnTo>
                      <a:pt x="2744" y="4923"/>
                    </a:lnTo>
                    <a:lnTo>
                      <a:pt x="0" y="4923"/>
                    </a:lnTo>
                    <a:lnTo>
                      <a:pt x="0" y="5247"/>
                    </a:lnTo>
                    <a:lnTo>
                      <a:pt x="2744" y="5247"/>
                    </a:lnTo>
                    <a:lnTo>
                      <a:pt x="2820" y="5245"/>
                    </a:lnTo>
                    <a:lnTo>
                      <a:pt x="2896" y="5238"/>
                    </a:lnTo>
                    <a:lnTo>
                      <a:pt x="2970" y="5229"/>
                    </a:lnTo>
                    <a:lnTo>
                      <a:pt x="3043" y="5217"/>
                    </a:lnTo>
                    <a:lnTo>
                      <a:pt x="3115" y="5200"/>
                    </a:lnTo>
                    <a:lnTo>
                      <a:pt x="3186" y="5179"/>
                    </a:lnTo>
                    <a:lnTo>
                      <a:pt x="3255" y="5156"/>
                    </a:lnTo>
                    <a:lnTo>
                      <a:pt x="3323" y="5129"/>
                    </a:lnTo>
                    <a:lnTo>
                      <a:pt x="3388" y="5100"/>
                    </a:lnTo>
                    <a:lnTo>
                      <a:pt x="3452" y="5067"/>
                    </a:lnTo>
                    <a:lnTo>
                      <a:pt x="3514" y="5031"/>
                    </a:lnTo>
                    <a:lnTo>
                      <a:pt x="3575" y="4992"/>
                    </a:lnTo>
                    <a:lnTo>
                      <a:pt x="3633" y="4951"/>
                    </a:lnTo>
                    <a:lnTo>
                      <a:pt x="3689" y="4907"/>
                    </a:lnTo>
                    <a:lnTo>
                      <a:pt x="3744" y="4860"/>
                    </a:lnTo>
                    <a:lnTo>
                      <a:pt x="3795" y="4811"/>
                    </a:lnTo>
                    <a:lnTo>
                      <a:pt x="3844" y="4759"/>
                    </a:lnTo>
                    <a:lnTo>
                      <a:pt x="3891" y="4705"/>
                    </a:lnTo>
                    <a:lnTo>
                      <a:pt x="3935" y="4650"/>
                    </a:lnTo>
                    <a:lnTo>
                      <a:pt x="3977" y="4591"/>
                    </a:lnTo>
                    <a:lnTo>
                      <a:pt x="4016" y="4531"/>
                    </a:lnTo>
                    <a:lnTo>
                      <a:pt x="4051" y="4468"/>
                    </a:lnTo>
                    <a:lnTo>
                      <a:pt x="4085" y="4405"/>
                    </a:lnTo>
                    <a:lnTo>
                      <a:pt x="4114" y="4339"/>
                    </a:lnTo>
                    <a:lnTo>
                      <a:pt x="4141" y="4271"/>
                    </a:lnTo>
                    <a:lnTo>
                      <a:pt x="4164" y="4202"/>
                    </a:lnTo>
                    <a:lnTo>
                      <a:pt x="4184" y="4132"/>
                    </a:lnTo>
                    <a:lnTo>
                      <a:pt x="4200" y="4060"/>
                    </a:lnTo>
                    <a:lnTo>
                      <a:pt x="4214" y="3987"/>
                    </a:lnTo>
                    <a:lnTo>
                      <a:pt x="4223" y="3913"/>
                    </a:lnTo>
                    <a:lnTo>
                      <a:pt x="4229" y="3838"/>
                    </a:lnTo>
                    <a:lnTo>
                      <a:pt x="4230" y="3760"/>
                    </a:lnTo>
                    <a:lnTo>
                      <a:pt x="4230" y="3714"/>
                    </a:lnTo>
                    <a:lnTo>
                      <a:pt x="4228" y="3666"/>
                    </a:lnTo>
                    <a:lnTo>
                      <a:pt x="4224" y="3619"/>
                    </a:lnTo>
                    <a:lnTo>
                      <a:pt x="4219" y="3572"/>
                    </a:lnTo>
                    <a:lnTo>
                      <a:pt x="4212" y="3525"/>
                    </a:lnTo>
                    <a:lnTo>
                      <a:pt x="4204" y="3479"/>
                    </a:lnTo>
                    <a:lnTo>
                      <a:pt x="4195" y="3433"/>
                    </a:lnTo>
                    <a:lnTo>
                      <a:pt x="4184" y="3388"/>
                    </a:lnTo>
                    <a:lnTo>
                      <a:pt x="4171" y="3344"/>
                    </a:lnTo>
                    <a:lnTo>
                      <a:pt x="4157" y="3299"/>
                    </a:lnTo>
                    <a:lnTo>
                      <a:pt x="4143" y="3255"/>
                    </a:lnTo>
                    <a:lnTo>
                      <a:pt x="4126" y="3212"/>
                    </a:lnTo>
                    <a:lnTo>
                      <a:pt x="4108" y="3170"/>
                    </a:lnTo>
                    <a:lnTo>
                      <a:pt x="4090" y="3127"/>
                    </a:lnTo>
                    <a:lnTo>
                      <a:pt x="4069" y="3085"/>
                    </a:lnTo>
                    <a:lnTo>
                      <a:pt x="4048" y="3044"/>
                    </a:lnTo>
                    <a:lnTo>
                      <a:pt x="4025" y="3005"/>
                    </a:lnTo>
                    <a:lnTo>
                      <a:pt x="4001" y="2965"/>
                    </a:lnTo>
                    <a:lnTo>
                      <a:pt x="3975" y="2927"/>
                    </a:lnTo>
                    <a:lnTo>
                      <a:pt x="3949" y="2889"/>
                    </a:lnTo>
                    <a:lnTo>
                      <a:pt x="3922" y="2852"/>
                    </a:lnTo>
                    <a:lnTo>
                      <a:pt x="3893" y="2816"/>
                    </a:lnTo>
                    <a:lnTo>
                      <a:pt x="3863" y="2781"/>
                    </a:lnTo>
                    <a:lnTo>
                      <a:pt x="3832" y="2746"/>
                    </a:lnTo>
                    <a:lnTo>
                      <a:pt x="3800" y="2713"/>
                    </a:lnTo>
                    <a:lnTo>
                      <a:pt x="3767" y="2680"/>
                    </a:lnTo>
                    <a:lnTo>
                      <a:pt x="3732" y="2648"/>
                    </a:lnTo>
                    <a:lnTo>
                      <a:pt x="3697" y="2618"/>
                    </a:lnTo>
                    <a:lnTo>
                      <a:pt x="3660" y="2589"/>
                    </a:lnTo>
                    <a:lnTo>
                      <a:pt x="3623" y="2561"/>
                    </a:lnTo>
                    <a:lnTo>
                      <a:pt x="3584" y="2534"/>
                    </a:lnTo>
                    <a:lnTo>
                      <a:pt x="3546" y="250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1057967">
                  <a:defRPr/>
                </a:pPr>
                <a:endParaRPr lang="en-US" sz="2150" dirty="0">
                  <a:latin typeface="Arial"/>
                  <a:ea typeface="Helvetica Light"/>
                  <a:cs typeface="Helvetica Light"/>
                  <a:sym typeface="Helvetica Light"/>
                </a:endParaRPr>
              </a:p>
            </p:txBody>
          </p:sp>
          <p:sp>
            <p:nvSpPr>
              <p:cNvPr id="31" name="Freeform 118">
                <a:extLst>
                  <a:ext uri="{FF2B5EF4-FFF2-40B4-BE49-F238E27FC236}">
                    <a16:creationId xmlns:a16="http://schemas.microsoft.com/office/drawing/2014/main" id="{7168F651-744C-1846-8E33-18A0162A7D02}"/>
                  </a:ext>
                </a:extLst>
              </p:cNvPr>
              <p:cNvSpPr>
                <a:spLocks/>
              </p:cNvSpPr>
              <p:nvPr/>
            </p:nvSpPr>
            <p:spPr bwMode="auto">
              <a:xfrm>
                <a:off x="-1107" y="1893"/>
                <a:ext cx="640" cy="794"/>
              </a:xfrm>
              <a:custGeom>
                <a:avLst/>
                <a:gdLst>
                  <a:gd name="T0" fmla="*/ 0 w 4231"/>
                  <a:gd name="T1" fmla="*/ 0 h 5246"/>
                  <a:gd name="T2" fmla="*/ 0 w 4231"/>
                  <a:gd name="T3" fmla="*/ 0 h 5246"/>
                  <a:gd name="T4" fmla="*/ 0 w 4231"/>
                  <a:gd name="T5" fmla="*/ 0 h 5246"/>
                  <a:gd name="T6" fmla="*/ 0 w 4231"/>
                  <a:gd name="T7" fmla="*/ 0 h 5246"/>
                  <a:gd name="T8" fmla="*/ 0 w 4231"/>
                  <a:gd name="T9" fmla="*/ 0 h 5246"/>
                  <a:gd name="T10" fmla="*/ 0 w 4231"/>
                  <a:gd name="T11" fmla="*/ 0 h 5246"/>
                  <a:gd name="T12" fmla="*/ 0 w 4231"/>
                  <a:gd name="T13" fmla="*/ 0 h 5246"/>
                  <a:gd name="T14" fmla="*/ 0 w 4231"/>
                  <a:gd name="T15" fmla="*/ 0 h 5246"/>
                  <a:gd name="T16" fmla="*/ 0 w 4231"/>
                  <a:gd name="T17" fmla="*/ 0 h 5246"/>
                  <a:gd name="T18" fmla="*/ 0 w 4231"/>
                  <a:gd name="T19" fmla="*/ 0 h 5246"/>
                  <a:gd name="T20" fmla="*/ 0 w 4231"/>
                  <a:gd name="T21" fmla="*/ 0 h 5246"/>
                  <a:gd name="T22" fmla="*/ 0 w 4231"/>
                  <a:gd name="T23" fmla="*/ 0 h 5246"/>
                  <a:gd name="T24" fmla="*/ 0 w 4231"/>
                  <a:gd name="T25" fmla="*/ 0 h 5246"/>
                  <a:gd name="T26" fmla="*/ 0 w 4231"/>
                  <a:gd name="T27" fmla="*/ 0 h 5246"/>
                  <a:gd name="T28" fmla="*/ 0 w 4231"/>
                  <a:gd name="T29" fmla="*/ 0 h 5246"/>
                  <a:gd name="T30" fmla="*/ 0 w 4231"/>
                  <a:gd name="T31" fmla="*/ 0 h 5246"/>
                  <a:gd name="T32" fmla="*/ 0 w 4231"/>
                  <a:gd name="T33" fmla="*/ 0 h 5246"/>
                  <a:gd name="T34" fmla="*/ 0 w 4231"/>
                  <a:gd name="T35" fmla="*/ 0 h 5246"/>
                  <a:gd name="T36" fmla="*/ 0 w 4231"/>
                  <a:gd name="T37" fmla="*/ 0 h 5246"/>
                  <a:gd name="T38" fmla="*/ 0 w 4231"/>
                  <a:gd name="T39" fmla="*/ 0 h 5246"/>
                  <a:gd name="T40" fmla="*/ 0 w 4231"/>
                  <a:gd name="T41" fmla="*/ 0 h 5246"/>
                  <a:gd name="T42" fmla="*/ 0 w 4231"/>
                  <a:gd name="T43" fmla="*/ 0 h 5246"/>
                  <a:gd name="T44" fmla="*/ 0 w 4231"/>
                  <a:gd name="T45" fmla="*/ 0 h 5246"/>
                  <a:gd name="T46" fmla="*/ 0 w 4231"/>
                  <a:gd name="T47" fmla="*/ 0 h 5246"/>
                  <a:gd name="T48" fmla="*/ 0 w 4231"/>
                  <a:gd name="T49" fmla="*/ 0 h 5246"/>
                  <a:gd name="T50" fmla="*/ 0 w 4231"/>
                  <a:gd name="T51" fmla="*/ 0 h 5246"/>
                  <a:gd name="T52" fmla="*/ 0 w 4231"/>
                  <a:gd name="T53" fmla="*/ 0 h 5246"/>
                  <a:gd name="T54" fmla="*/ 0 w 4231"/>
                  <a:gd name="T55" fmla="*/ 0 h 5246"/>
                  <a:gd name="T56" fmla="*/ 0 w 4231"/>
                  <a:gd name="T57" fmla="*/ 0 h 5246"/>
                  <a:gd name="T58" fmla="*/ 0 w 4231"/>
                  <a:gd name="T59" fmla="*/ 0 h 5246"/>
                  <a:gd name="T60" fmla="*/ 0 w 4231"/>
                  <a:gd name="T61" fmla="*/ 0 h 5246"/>
                  <a:gd name="T62" fmla="*/ 0 w 4231"/>
                  <a:gd name="T63" fmla="*/ 0 h 5246"/>
                  <a:gd name="T64" fmla="*/ 0 w 4231"/>
                  <a:gd name="T65" fmla="*/ 0 h 5246"/>
                  <a:gd name="T66" fmla="*/ 0 w 4231"/>
                  <a:gd name="T67" fmla="*/ 0 h 5246"/>
                  <a:gd name="T68" fmla="*/ 0 w 4231"/>
                  <a:gd name="T69" fmla="*/ 0 h 5246"/>
                  <a:gd name="T70" fmla="*/ 0 w 4231"/>
                  <a:gd name="T71" fmla="*/ 0 h 5246"/>
                  <a:gd name="T72" fmla="*/ 0 w 4231"/>
                  <a:gd name="T73" fmla="*/ 0 h 5246"/>
                  <a:gd name="T74" fmla="*/ 0 w 4231"/>
                  <a:gd name="T75" fmla="*/ 0 h 5246"/>
                  <a:gd name="T76" fmla="*/ 0 w 4231"/>
                  <a:gd name="T77" fmla="*/ 0 h 5246"/>
                  <a:gd name="T78" fmla="*/ 0 w 4231"/>
                  <a:gd name="T79" fmla="*/ 0 h 5246"/>
                  <a:gd name="T80" fmla="*/ 0 w 4231"/>
                  <a:gd name="T81" fmla="*/ 0 h 5246"/>
                  <a:gd name="T82" fmla="*/ 0 w 4231"/>
                  <a:gd name="T83" fmla="*/ 0 h 5246"/>
                  <a:gd name="T84" fmla="*/ 0 w 4231"/>
                  <a:gd name="T85" fmla="*/ 0 h 5246"/>
                  <a:gd name="T86" fmla="*/ 0 w 4231"/>
                  <a:gd name="T87" fmla="*/ 0 h 5246"/>
                  <a:gd name="T88" fmla="*/ 0 w 4231"/>
                  <a:gd name="T89" fmla="*/ 0 h 5246"/>
                  <a:gd name="T90" fmla="*/ 0 w 4231"/>
                  <a:gd name="T91" fmla="*/ 0 h 5246"/>
                  <a:gd name="T92" fmla="*/ 0 w 4231"/>
                  <a:gd name="T93" fmla="*/ 0 h 5246"/>
                  <a:gd name="T94" fmla="*/ 0 w 4231"/>
                  <a:gd name="T95" fmla="*/ 0 h 5246"/>
                  <a:gd name="T96" fmla="*/ 0 w 4231"/>
                  <a:gd name="T97" fmla="*/ 0 h 5246"/>
                  <a:gd name="T98" fmla="*/ 0 w 4231"/>
                  <a:gd name="T99" fmla="*/ 0 h 5246"/>
                  <a:gd name="T100" fmla="*/ 0 w 4231"/>
                  <a:gd name="T101" fmla="*/ 0 h 5246"/>
                  <a:gd name="T102" fmla="*/ 0 w 4231"/>
                  <a:gd name="T103" fmla="*/ 0 h 5246"/>
                  <a:gd name="T104" fmla="*/ 0 w 4231"/>
                  <a:gd name="T105" fmla="*/ 0 h 5246"/>
                  <a:gd name="T106" fmla="*/ 0 w 4231"/>
                  <a:gd name="T107" fmla="*/ 0 h 524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231" h="5246">
                    <a:moveTo>
                      <a:pt x="1487" y="4922"/>
                    </a:moveTo>
                    <a:lnTo>
                      <a:pt x="1428" y="4920"/>
                    </a:lnTo>
                    <a:lnTo>
                      <a:pt x="1369" y="4915"/>
                    </a:lnTo>
                    <a:lnTo>
                      <a:pt x="1310" y="4908"/>
                    </a:lnTo>
                    <a:lnTo>
                      <a:pt x="1253" y="4898"/>
                    </a:lnTo>
                    <a:lnTo>
                      <a:pt x="1197" y="4884"/>
                    </a:lnTo>
                    <a:lnTo>
                      <a:pt x="1141" y="4869"/>
                    </a:lnTo>
                    <a:lnTo>
                      <a:pt x="1087" y="4851"/>
                    </a:lnTo>
                    <a:lnTo>
                      <a:pt x="1035" y="4830"/>
                    </a:lnTo>
                    <a:lnTo>
                      <a:pt x="983" y="4807"/>
                    </a:lnTo>
                    <a:lnTo>
                      <a:pt x="933" y="4781"/>
                    </a:lnTo>
                    <a:lnTo>
                      <a:pt x="885" y="4753"/>
                    </a:lnTo>
                    <a:lnTo>
                      <a:pt x="837" y="4723"/>
                    </a:lnTo>
                    <a:lnTo>
                      <a:pt x="792" y="4690"/>
                    </a:lnTo>
                    <a:lnTo>
                      <a:pt x="747" y="4656"/>
                    </a:lnTo>
                    <a:lnTo>
                      <a:pt x="706" y="4619"/>
                    </a:lnTo>
                    <a:lnTo>
                      <a:pt x="665" y="4581"/>
                    </a:lnTo>
                    <a:lnTo>
                      <a:pt x="626" y="4540"/>
                    </a:lnTo>
                    <a:lnTo>
                      <a:pt x="590" y="4498"/>
                    </a:lnTo>
                    <a:lnTo>
                      <a:pt x="555" y="4455"/>
                    </a:lnTo>
                    <a:lnTo>
                      <a:pt x="523" y="4409"/>
                    </a:lnTo>
                    <a:lnTo>
                      <a:pt x="493" y="4362"/>
                    </a:lnTo>
                    <a:lnTo>
                      <a:pt x="465" y="4313"/>
                    </a:lnTo>
                    <a:lnTo>
                      <a:pt x="439" y="4263"/>
                    </a:lnTo>
                    <a:lnTo>
                      <a:pt x="416" y="4212"/>
                    </a:lnTo>
                    <a:lnTo>
                      <a:pt x="395" y="4159"/>
                    </a:lnTo>
                    <a:lnTo>
                      <a:pt x="376" y="4104"/>
                    </a:lnTo>
                    <a:lnTo>
                      <a:pt x="361" y="4049"/>
                    </a:lnTo>
                    <a:lnTo>
                      <a:pt x="348" y="3994"/>
                    </a:lnTo>
                    <a:lnTo>
                      <a:pt x="338" y="3937"/>
                    </a:lnTo>
                    <a:lnTo>
                      <a:pt x="330" y="3878"/>
                    </a:lnTo>
                    <a:lnTo>
                      <a:pt x="325" y="3820"/>
                    </a:lnTo>
                    <a:lnTo>
                      <a:pt x="324" y="3759"/>
                    </a:lnTo>
                    <a:lnTo>
                      <a:pt x="325" y="3709"/>
                    </a:lnTo>
                    <a:lnTo>
                      <a:pt x="328" y="3660"/>
                    </a:lnTo>
                    <a:lnTo>
                      <a:pt x="333" y="3611"/>
                    </a:lnTo>
                    <a:lnTo>
                      <a:pt x="341" y="3564"/>
                    </a:lnTo>
                    <a:lnTo>
                      <a:pt x="350" y="3516"/>
                    </a:lnTo>
                    <a:lnTo>
                      <a:pt x="361" y="3469"/>
                    </a:lnTo>
                    <a:lnTo>
                      <a:pt x="374" y="3422"/>
                    </a:lnTo>
                    <a:lnTo>
                      <a:pt x="389" y="3376"/>
                    </a:lnTo>
                    <a:lnTo>
                      <a:pt x="405" y="3331"/>
                    </a:lnTo>
                    <a:lnTo>
                      <a:pt x="424" y="3287"/>
                    </a:lnTo>
                    <a:lnTo>
                      <a:pt x="444" y="3245"/>
                    </a:lnTo>
                    <a:lnTo>
                      <a:pt x="466" y="3202"/>
                    </a:lnTo>
                    <a:lnTo>
                      <a:pt x="490" y="3161"/>
                    </a:lnTo>
                    <a:lnTo>
                      <a:pt x="515" y="3121"/>
                    </a:lnTo>
                    <a:lnTo>
                      <a:pt x="542" y="3082"/>
                    </a:lnTo>
                    <a:lnTo>
                      <a:pt x="570" y="3043"/>
                    </a:lnTo>
                    <a:lnTo>
                      <a:pt x="600" y="3007"/>
                    </a:lnTo>
                    <a:lnTo>
                      <a:pt x="632" y="2972"/>
                    </a:lnTo>
                    <a:lnTo>
                      <a:pt x="664" y="2937"/>
                    </a:lnTo>
                    <a:lnTo>
                      <a:pt x="698" y="2905"/>
                    </a:lnTo>
                    <a:lnTo>
                      <a:pt x="734" y="2872"/>
                    </a:lnTo>
                    <a:lnTo>
                      <a:pt x="771" y="2842"/>
                    </a:lnTo>
                    <a:lnTo>
                      <a:pt x="809" y="2814"/>
                    </a:lnTo>
                    <a:lnTo>
                      <a:pt x="848" y="2787"/>
                    </a:lnTo>
                    <a:lnTo>
                      <a:pt x="889" y="2761"/>
                    </a:lnTo>
                    <a:lnTo>
                      <a:pt x="931" y="2737"/>
                    </a:lnTo>
                    <a:lnTo>
                      <a:pt x="975" y="2715"/>
                    </a:lnTo>
                    <a:lnTo>
                      <a:pt x="1018" y="2694"/>
                    </a:lnTo>
                    <a:lnTo>
                      <a:pt x="1063" y="2675"/>
                    </a:lnTo>
                    <a:lnTo>
                      <a:pt x="1110" y="2659"/>
                    </a:lnTo>
                    <a:lnTo>
                      <a:pt x="1157" y="2643"/>
                    </a:lnTo>
                    <a:lnTo>
                      <a:pt x="1205" y="2631"/>
                    </a:lnTo>
                    <a:lnTo>
                      <a:pt x="1301" y="2607"/>
                    </a:lnTo>
                    <a:lnTo>
                      <a:pt x="1324" y="2510"/>
                    </a:lnTo>
                    <a:lnTo>
                      <a:pt x="1333" y="2472"/>
                    </a:lnTo>
                    <a:lnTo>
                      <a:pt x="1345" y="2436"/>
                    </a:lnTo>
                    <a:lnTo>
                      <a:pt x="1357" y="2399"/>
                    </a:lnTo>
                    <a:lnTo>
                      <a:pt x="1371" y="2364"/>
                    </a:lnTo>
                    <a:lnTo>
                      <a:pt x="1386" y="2328"/>
                    </a:lnTo>
                    <a:lnTo>
                      <a:pt x="1403" y="2295"/>
                    </a:lnTo>
                    <a:lnTo>
                      <a:pt x="1422" y="2262"/>
                    </a:lnTo>
                    <a:lnTo>
                      <a:pt x="1441" y="2230"/>
                    </a:lnTo>
                    <a:lnTo>
                      <a:pt x="1461" y="2199"/>
                    </a:lnTo>
                    <a:lnTo>
                      <a:pt x="1483" y="2169"/>
                    </a:lnTo>
                    <a:lnTo>
                      <a:pt x="1507" y="2140"/>
                    </a:lnTo>
                    <a:lnTo>
                      <a:pt x="1531" y="2112"/>
                    </a:lnTo>
                    <a:lnTo>
                      <a:pt x="1556" y="2085"/>
                    </a:lnTo>
                    <a:lnTo>
                      <a:pt x="1583" y="2059"/>
                    </a:lnTo>
                    <a:lnTo>
                      <a:pt x="1610" y="2034"/>
                    </a:lnTo>
                    <a:lnTo>
                      <a:pt x="1638" y="2010"/>
                    </a:lnTo>
                    <a:lnTo>
                      <a:pt x="1668" y="1989"/>
                    </a:lnTo>
                    <a:lnTo>
                      <a:pt x="1698" y="1968"/>
                    </a:lnTo>
                    <a:lnTo>
                      <a:pt x="1729" y="1948"/>
                    </a:lnTo>
                    <a:lnTo>
                      <a:pt x="1761" y="1929"/>
                    </a:lnTo>
                    <a:lnTo>
                      <a:pt x="1795" y="1913"/>
                    </a:lnTo>
                    <a:lnTo>
                      <a:pt x="1828" y="1896"/>
                    </a:lnTo>
                    <a:lnTo>
                      <a:pt x="1863" y="1881"/>
                    </a:lnTo>
                    <a:lnTo>
                      <a:pt x="1897" y="1869"/>
                    </a:lnTo>
                    <a:lnTo>
                      <a:pt x="1932" y="1857"/>
                    </a:lnTo>
                    <a:lnTo>
                      <a:pt x="1969" y="1847"/>
                    </a:lnTo>
                    <a:lnTo>
                      <a:pt x="2005" y="1837"/>
                    </a:lnTo>
                    <a:lnTo>
                      <a:pt x="2043" y="1830"/>
                    </a:lnTo>
                    <a:lnTo>
                      <a:pt x="2081" y="1825"/>
                    </a:lnTo>
                    <a:lnTo>
                      <a:pt x="2119" y="1821"/>
                    </a:lnTo>
                    <a:lnTo>
                      <a:pt x="2159" y="1819"/>
                    </a:lnTo>
                    <a:lnTo>
                      <a:pt x="2197" y="1818"/>
                    </a:lnTo>
                    <a:lnTo>
                      <a:pt x="2236" y="1819"/>
                    </a:lnTo>
                    <a:lnTo>
                      <a:pt x="2273" y="1821"/>
                    </a:lnTo>
                    <a:lnTo>
                      <a:pt x="2309" y="1825"/>
                    </a:lnTo>
                    <a:lnTo>
                      <a:pt x="2344" y="1831"/>
                    </a:lnTo>
                    <a:lnTo>
                      <a:pt x="2498" y="1860"/>
                    </a:lnTo>
                    <a:lnTo>
                      <a:pt x="2533" y="1707"/>
                    </a:lnTo>
                    <a:lnTo>
                      <a:pt x="2550" y="1632"/>
                    </a:lnTo>
                    <a:lnTo>
                      <a:pt x="2572" y="1559"/>
                    </a:lnTo>
                    <a:lnTo>
                      <a:pt x="2596" y="1487"/>
                    </a:lnTo>
                    <a:lnTo>
                      <a:pt x="2623" y="1417"/>
                    </a:lnTo>
                    <a:lnTo>
                      <a:pt x="2653" y="1349"/>
                    </a:lnTo>
                    <a:lnTo>
                      <a:pt x="2685" y="1282"/>
                    </a:lnTo>
                    <a:lnTo>
                      <a:pt x="2720" y="1217"/>
                    </a:lnTo>
                    <a:lnTo>
                      <a:pt x="2758" y="1154"/>
                    </a:lnTo>
                    <a:lnTo>
                      <a:pt x="2798" y="1092"/>
                    </a:lnTo>
                    <a:lnTo>
                      <a:pt x="2840" y="1033"/>
                    </a:lnTo>
                    <a:lnTo>
                      <a:pt x="2885" y="975"/>
                    </a:lnTo>
                    <a:lnTo>
                      <a:pt x="2932" y="920"/>
                    </a:lnTo>
                    <a:lnTo>
                      <a:pt x="2981" y="867"/>
                    </a:lnTo>
                    <a:lnTo>
                      <a:pt x="3032" y="815"/>
                    </a:lnTo>
                    <a:lnTo>
                      <a:pt x="3085" y="766"/>
                    </a:lnTo>
                    <a:lnTo>
                      <a:pt x="3140" y="719"/>
                    </a:lnTo>
                    <a:lnTo>
                      <a:pt x="3198" y="675"/>
                    </a:lnTo>
                    <a:lnTo>
                      <a:pt x="3256" y="633"/>
                    </a:lnTo>
                    <a:lnTo>
                      <a:pt x="3317" y="593"/>
                    </a:lnTo>
                    <a:lnTo>
                      <a:pt x="3379" y="556"/>
                    </a:lnTo>
                    <a:lnTo>
                      <a:pt x="3443" y="521"/>
                    </a:lnTo>
                    <a:lnTo>
                      <a:pt x="3508" y="490"/>
                    </a:lnTo>
                    <a:lnTo>
                      <a:pt x="3575" y="460"/>
                    </a:lnTo>
                    <a:lnTo>
                      <a:pt x="3644" y="433"/>
                    </a:lnTo>
                    <a:lnTo>
                      <a:pt x="3713" y="410"/>
                    </a:lnTo>
                    <a:lnTo>
                      <a:pt x="3784" y="389"/>
                    </a:lnTo>
                    <a:lnTo>
                      <a:pt x="3855" y="370"/>
                    </a:lnTo>
                    <a:lnTo>
                      <a:pt x="3929" y="354"/>
                    </a:lnTo>
                    <a:lnTo>
                      <a:pt x="4003" y="343"/>
                    </a:lnTo>
                    <a:lnTo>
                      <a:pt x="4079" y="333"/>
                    </a:lnTo>
                    <a:lnTo>
                      <a:pt x="4155" y="327"/>
                    </a:lnTo>
                    <a:lnTo>
                      <a:pt x="4231" y="324"/>
                    </a:lnTo>
                    <a:lnTo>
                      <a:pt x="4231" y="0"/>
                    </a:lnTo>
                    <a:lnTo>
                      <a:pt x="4144" y="3"/>
                    </a:lnTo>
                    <a:lnTo>
                      <a:pt x="4059" y="9"/>
                    </a:lnTo>
                    <a:lnTo>
                      <a:pt x="3974" y="20"/>
                    </a:lnTo>
                    <a:lnTo>
                      <a:pt x="3890" y="32"/>
                    </a:lnTo>
                    <a:lnTo>
                      <a:pt x="3808" y="49"/>
                    </a:lnTo>
                    <a:lnTo>
                      <a:pt x="3726" y="68"/>
                    </a:lnTo>
                    <a:lnTo>
                      <a:pt x="3646" y="91"/>
                    </a:lnTo>
                    <a:lnTo>
                      <a:pt x="3567" y="117"/>
                    </a:lnTo>
                    <a:lnTo>
                      <a:pt x="3490" y="145"/>
                    </a:lnTo>
                    <a:lnTo>
                      <a:pt x="3414" y="176"/>
                    </a:lnTo>
                    <a:lnTo>
                      <a:pt x="3338" y="210"/>
                    </a:lnTo>
                    <a:lnTo>
                      <a:pt x="3266" y="248"/>
                    </a:lnTo>
                    <a:lnTo>
                      <a:pt x="3195" y="288"/>
                    </a:lnTo>
                    <a:lnTo>
                      <a:pt x="3125" y="330"/>
                    </a:lnTo>
                    <a:lnTo>
                      <a:pt x="3057" y="376"/>
                    </a:lnTo>
                    <a:lnTo>
                      <a:pt x="2991" y="424"/>
                    </a:lnTo>
                    <a:lnTo>
                      <a:pt x="2928" y="474"/>
                    </a:lnTo>
                    <a:lnTo>
                      <a:pt x="2865" y="527"/>
                    </a:lnTo>
                    <a:lnTo>
                      <a:pt x="2806" y="583"/>
                    </a:lnTo>
                    <a:lnTo>
                      <a:pt x="2749" y="640"/>
                    </a:lnTo>
                    <a:lnTo>
                      <a:pt x="2693" y="700"/>
                    </a:lnTo>
                    <a:lnTo>
                      <a:pt x="2640" y="762"/>
                    </a:lnTo>
                    <a:lnTo>
                      <a:pt x="2589" y="826"/>
                    </a:lnTo>
                    <a:lnTo>
                      <a:pt x="2541" y="893"/>
                    </a:lnTo>
                    <a:lnTo>
                      <a:pt x="2495" y="962"/>
                    </a:lnTo>
                    <a:lnTo>
                      <a:pt x="2453" y="1033"/>
                    </a:lnTo>
                    <a:lnTo>
                      <a:pt x="2412" y="1105"/>
                    </a:lnTo>
                    <a:lnTo>
                      <a:pt x="2374" y="1180"/>
                    </a:lnTo>
                    <a:lnTo>
                      <a:pt x="2340" y="1256"/>
                    </a:lnTo>
                    <a:lnTo>
                      <a:pt x="2308" y="1334"/>
                    </a:lnTo>
                    <a:lnTo>
                      <a:pt x="2278" y="1413"/>
                    </a:lnTo>
                    <a:lnTo>
                      <a:pt x="2252" y="1495"/>
                    </a:lnTo>
                    <a:lnTo>
                      <a:pt x="2239" y="1495"/>
                    </a:lnTo>
                    <a:lnTo>
                      <a:pt x="2225" y="1494"/>
                    </a:lnTo>
                    <a:lnTo>
                      <a:pt x="2212" y="1494"/>
                    </a:lnTo>
                    <a:lnTo>
                      <a:pt x="2197" y="1494"/>
                    </a:lnTo>
                    <a:lnTo>
                      <a:pt x="2147" y="1495"/>
                    </a:lnTo>
                    <a:lnTo>
                      <a:pt x="2097" y="1498"/>
                    </a:lnTo>
                    <a:lnTo>
                      <a:pt x="2048" y="1503"/>
                    </a:lnTo>
                    <a:lnTo>
                      <a:pt x="1999" y="1509"/>
                    </a:lnTo>
                    <a:lnTo>
                      <a:pt x="1951" y="1519"/>
                    </a:lnTo>
                    <a:lnTo>
                      <a:pt x="1904" y="1529"/>
                    </a:lnTo>
                    <a:lnTo>
                      <a:pt x="1857" y="1541"/>
                    </a:lnTo>
                    <a:lnTo>
                      <a:pt x="1811" y="1555"/>
                    </a:lnTo>
                    <a:lnTo>
                      <a:pt x="1766" y="1572"/>
                    </a:lnTo>
                    <a:lnTo>
                      <a:pt x="1721" y="1589"/>
                    </a:lnTo>
                    <a:lnTo>
                      <a:pt x="1678" y="1608"/>
                    </a:lnTo>
                    <a:lnTo>
                      <a:pt x="1635" y="1629"/>
                    </a:lnTo>
                    <a:lnTo>
                      <a:pt x="1593" y="1652"/>
                    </a:lnTo>
                    <a:lnTo>
                      <a:pt x="1552" y="1676"/>
                    </a:lnTo>
                    <a:lnTo>
                      <a:pt x="1512" y="1702"/>
                    </a:lnTo>
                    <a:lnTo>
                      <a:pt x="1474" y="1729"/>
                    </a:lnTo>
                    <a:lnTo>
                      <a:pt x="1436" y="1757"/>
                    </a:lnTo>
                    <a:lnTo>
                      <a:pt x="1400" y="1787"/>
                    </a:lnTo>
                    <a:lnTo>
                      <a:pt x="1364" y="1820"/>
                    </a:lnTo>
                    <a:lnTo>
                      <a:pt x="1330" y="1852"/>
                    </a:lnTo>
                    <a:lnTo>
                      <a:pt x="1298" y="1886"/>
                    </a:lnTo>
                    <a:lnTo>
                      <a:pt x="1266" y="1922"/>
                    </a:lnTo>
                    <a:lnTo>
                      <a:pt x="1236" y="1959"/>
                    </a:lnTo>
                    <a:lnTo>
                      <a:pt x="1207" y="1997"/>
                    </a:lnTo>
                    <a:lnTo>
                      <a:pt x="1180" y="2037"/>
                    </a:lnTo>
                    <a:lnTo>
                      <a:pt x="1154" y="2077"/>
                    </a:lnTo>
                    <a:lnTo>
                      <a:pt x="1130" y="2119"/>
                    </a:lnTo>
                    <a:lnTo>
                      <a:pt x="1107" y="2162"/>
                    </a:lnTo>
                    <a:lnTo>
                      <a:pt x="1086" y="2205"/>
                    </a:lnTo>
                    <a:lnTo>
                      <a:pt x="1067" y="2250"/>
                    </a:lnTo>
                    <a:lnTo>
                      <a:pt x="1050" y="2296"/>
                    </a:lnTo>
                    <a:lnTo>
                      <a:pt x="1033" y="2343"/>
                    </a:lnTo>
                    <a:lnTo>
                      <a:pt x="977" y="2362"/>
                    </a:lnTo>
                    <a:lnTo>
                      <a:pt x="920" y="2384"/>
                    </a:lnTo>
                    <a:lnTo>
                      <a:pt x="866" y="2408"/>
                    </a:lnTo>
                    <a:lnTo>
                      <a:pt x="813" y="2434"/>
                    </a:lnTo>
                    <a:lnTo>
                      <a:pt x="761" y="2461"/>
                    </a:lnTo>
                    <a:lnTo>
                      <a:pt x="711" y="2491"/>
                    </a:lnTo>
                    <a:lnTo>
                      <a:pt x="661" y="2522"/>
                    </a:lnTo>
                    <a:lnTo>
                      <a:pt x="613" y="2556"/>
                    </a:lnTo>
                    <a:lnTo>
                      <a:pt x="567" y="2591"/>
                    </a:lnTo>
                    <a:lnTo>
                      <a:pt x="522" y="2628"/>
                    </a:lnTo>
                    <a:lnTo>
                      <a:pt x="478" y="2666"/>
                    </a:lnTo>
                    <a:lnTo>
                      <a:pt x="437" y="2706"/>
                    </a:lnTo>
                    <a:lnTo>
                      <a:pt x="397" y="2747"/>
                    </a:lnTo>
                    <a:lnTo>
                      <a:pt x="359" y="2790"/>
                    </a:lnTo>
                    <a:lnTo>
                      <a:pt x="322" y="2835"/>
                    </a:lnTo>
                    <a:lnTo>
                      <a:pt x="287" y="2881"/>
                    </a:lnTo>
                    <a:lnTo>
                      <a:pt x="253" y="2928"/>
                    </a:lnTo>
                    <a:lnTo>
                      <a:pt x="222" y="2977"/>
                    </a:lnTo>
                    <a:lnTo>
                      <a:pt x="193" y="3027"/>
                    </a:lnTo>
                    <a:lnTo>
                      <a:pt x="166" y="3077"/>
                    </a:lnTo>
                    <a:lnTo>
                      <a:pt x="140" y="3129"/>
                    </a:lnTo>
                    <a:lnTo>
                      <a:pt x="116" y="3182"/>
                    </a:lnTo>
                    <a:lnTo>
                      <a:pt x="95" y="3236"/>
                    </a:lnTo>
                    <a:lnTo>
                      <a:pt x="75" y="3291"/>
                    </a:lnTo>
                    <a:lnTo>
                      <a:pt x="58" y="3348"/>
                    </a:lnTo>
                    <a:lnTo>
                      <a:pt x="43" y="3404"/>
                    </a:lnTo>
                    <a:lnTo>
                      <a:pt x="30" y="3461"/>
                    </a:lnTo>
                    <a:lnTo>
                      <a:pt x="19" y="3520"/>
                    </a:lnTo>
                    <a:lnTo>
                      <a:pt x="10" y="3579"/>
                    </a:lnTo>
                    <a:lnTo>
                      <a:pt x="5" y="3639"/>
                    </a:lnTo>
                    <a:lnTo>
                      <a:pt x="1" y="3699"/>
                    </a:lnTo>
                    <a:lnTo>
                      <a:pt x="0" y="3759"/>
                    </a:lnTo>
                    <a:lnTo>
                      <a:pt x="2" y="3837"/>
                    </a:lnTo>
                    <a:lnTo>
                      <a:pt x="7" y="3912"/>
                    </a:lnTo>
                    <a:lnTo>
                      <a:pt x="17" y="3986"/>
                    </a:lnTo>
                    <a:lnTo>
                      <a:pt x="30" y="4059"/>
                    </a:lnTo>
                    <a:lnTo>
                      <a:pt x="47" y="4131"/>
                    </a:lnTo>
                    <a:lnTo>
                      <a:pt x="67" y="4201"/>
                    </a:lnTo>
                    <a:lnTo>
                      <a:pt x="91" y="4270"/>
                    </a:lnTo>
                    <a:lnTo>
                      <a:pt x="117" y="4338"/>
                    </a:lnTo>
                    <a:lnTo>
                      <a:pt x="147" y="4404"/>
                    </a:lnTo>
                    <a:lnTo>
                      <a:pt x="179" y="4467"/>
                    </a:lnTo>
                    <a:lnTo>
                      <a:pt x="216" y="4530"/>
                    </a:lnTo>
                    <a:lnTo>
                      <a:pt x="254" y="4590"/>
                    </a:lnTo>
                    <a:lnTo>
                      <a:pt x="296" y="4649"/>
                    </a:lnTo>
                    <a:lnTo>
                      <a:pt x="340" y="4704"/>
                    </a:lnTo>
                    <a:lnTo>
                      <a:pt x="387" y="4758"/>
                    </a:lnTo>
                    <a:lnTo>
                      <a:pt x="436" y="4810"/>
                    </a:lnTo>
                    <a:lnTo>
                      <a:pt x="488" y="4859"/>
                    </a:lnTo>
                    <a:lnTo>
                      <a:pt x="542" y="4906"/>
                    </a:lnTo>
                    <a:lnTo>
                      <a:pt x="598" y="4950"/>
                    </a:lnTo>
                    <a:lnTo>
                      <a:pt x="657" y="4991"/>
                    </a:lnTo>
                    <a:lnTo>
                      <a:pt x="717" y="5030"/>
                    </a:lnTo>
                    <a:lnTo>
                      <a:pt x="779" y="5066"/>
                    </a:lnTo>
                    <a:lnTo>
                      <a:pt x="843" y="5099"/>
                    </a:lnTo>
                    <a:lnTo>
                      <a:pt x="909" y="5128"/>
                    </a:lnTo>
                    <a:lnTo>
                      <a:pt x="977" y="5155"/>
                    </a:lnTo>
                    <a:lnTo>
                      <a:pt x="1045" y="5178"/>
                    </a:lnTo>
                    <a:lnTo>
                      <a:pt x="1116" y="5199"/>
                    </a:lnTo>
                    <a:lnTo>
                      <a:pt x="1188" y="5216"/>
                    </a:lnTo>
                    <a:lnTo>
                      <a:pt x="1261" y="5228"/>
                    </a:lnTo>
                    <a:lnTo>
                      <a:pt x="1335" y="5237"/>
                    </a:lnTo>
                    <a:lnTo>
                      <a:pt x="1411" y="5244"/>
                    </a:lnTo>
                    <a:lnTo>
                      <a:pt x="1487" y="5246"/>
                    </a:lnTo>
                    <a:lnTo>
                      <a:pt x="4231" y="5246"/>
                    </a:lnTo>
                    <a:lnTo>
                      <a:pt x="4231" y="4922"/>
                    </a:lnTo>
                    <a:lnTo>
                      <a:pt x="1487" y="49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1057967">
                  <a:defRPr/>
                </a:pPr>
                <a:endParaRPr lang="en-US" sz="2150" dirty="0">
                  <a:latin typeface="Arial"/>
                  <a:ea typeface="Helvetica Light"/>
                  <a:cs typeface="Helvetica Light"/>
                  <a:sym typeface="Helvetica Light"/>
                </a:endParaRPr>
              </a:p>
            </p:txBody>
          </p:sp>
        </p:grpSp>
        <p:sp>
          <p:nvSpPr>
            <p:cNvPr id="27" name="Rectangle 135">
              <a:extLst>
                <a:ext uri="{FF2B5EF4-FFF2-40B4-BE49-F238E27FC236}">
                  <a16:creationId xmlns:a16="http://schemas.microsoft.com/office/drawing/2014/main" id="{8D17B989-5770-D644-B0DF-124CC66621A4}"/>
                </a:ext>
              </a:extLst>
            </p:cNvPr>
            <p:cNvSpPr>
              <a:spLocks noChangeArrowheads="1"/>
            </p:cNvSpPr>
            <p:nvPr/>
          </p:nvSpPr>
          <p:spPr bwMode="auto">
            <a:xfrm>
              <a:off x="2811" y="986"/>
              <a:ext cx="72" cy="59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defTabSz="1057967">
                <a:defRPr/>
              </a:pPr>
              <a:endParaRPr lang="en-US" altLang="ja-JP" sz="2150" b="1" dirty="0">
                <a:latin typeface="Arial"/>
                <a:ea typeface="MS PGothic" charset="0"/>
                <a:cs typeface="MS PGothic" charset="0"/>
                <a:sym typeface="Helvetica Light"/>
              </a:endParaRPr>
            </a:p>
          </p:txBody>
        </p:sp>
      </p:grpSp>
      <p:pic>
        <p:nvPicPr>
          <p:cNvPr id="34" name="Picture 33">
            <a:extLst>
              <a:ext uri="{FF2B5EF4-FFF2-40B4-BE49-F238E27FC236}">
                <a16:creationId xmlns:a16="http://schemas.microsoft.com/office/drawing/2014/main" id="{9C10A468-5404-5D44-9534-ED5E789D8CFE}"/>
              </a:ext>
            </a:extLst>
          </p:cNvPr>
          <p:cNvPicPr>
            <a:picLocks noChangeAspect="1"/>
          </p:cNvPicPr>
          <p:nvPr/>
        </p:nvPicPr>
        <p:blipFill>
          <a:blip r:embed="rId6"/>
          <a:stretch>
            <a:fillRect/>
          </a:stretch>
        </p:blipFill>
        <p:spPr>
          <a:xfrm rot="18861561" flipV="1">
            <a:off x="10133713" y="1082143"/>
            <a:ext cx="708655" cy="708655"/>
          </a:xfrm>
          <a:prstGeom prst="rect">
            <a:avLst/>
          </a:prstGeom>
        </p:spPr>
      </p:pic>
      <p:sp>
        <p:nvSpPr>
          <p:cNvPr id="35" name="TextBox 34">
            <a:extLst>
              <a:ext uri="{FF2B5EF4-FFF2-40B4-BE49-F238E27FC236}">
                <a16:creationId xmlns:a16="http://schemas.microsoft.com/office/drawing/2014/main" id="{6738F386-ACE7-3349-8192-770E4BEC2102}"/>
              </a:ext>
            </a:extLst>
          </p:cNvPr>
          <p:cNvSpPr txBox="1"/>
          <p:nvPr/>
        </p:nvSpPr>
        <p:spPr>
          <a:xfrm>
            <a:off x="228189" y="6557787"/>
            <a:ext cx="335337" cy="1897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412697" hangingPunct="0"/>
            <a:fld id="{16536382-6E0C-4590-AED6-9CBA5B6802AE}" type="slidenum">
              <a:rPr lang="en-US" sz="900">
                <a:solidFill>
                  <a:srgbClr val="000000"/>
                </a:solidFill>
                <a:ea typeface="+mj-ea"/>
                <a:cs typeface="+mj-cs"/>
                <a:sym typeface="Helvetica Neue"/>
              </a:rPr>
              <a:pPr defTabSz="412697" hangingPunct="0"/>
              <a:t>19</a:t>
            </a:fld>
            <a:endParaRPr lang="en-US" sz="900" dirty="0">
              <a:solidFill>
                <a:srgbClr val="000000"/>
              </a:solidFill>
              <a:ea typeface="+mj-ea"/>
              <a:cs typeface="+mj-cs"/>
              <a:sym typeface="Helvetica Neue"/>
            </a:endParaRPr>
          </a:p>
        </p:txBody>
      </p:sp>
      <p:sp>
        <p:nvSpPr>
          <p:cNvPr id="36" name="Rectangle 35">
            <a:extLst>
              <a:ext uri="{FF2B5EF4-FFF2-40B4-BE49-F238E27FC236}">
                <a16:creationId xmlns:a16="http://schemas.microsoft.com/office/drawing/2014/main" id="{F2C5193F-6307-B641-8B97-297C8C43DD64}"/>
              </a:ext>
            </a:extLst>
          </p:cNvPr>
          <p:cNvSpPr/>
          <p:nvPr/>
        </p:nvSpPr>
        <p:spPr>
          <a:xfrm>
            <a:off x="359450" y="988720"/>
            <a:ext cx="5730974" cy="3203954"/>
          </a:xfrm>
          <a:prstGeom prst="rect">
            <a:avLst/>
          </a:prstGeom>
        </p:spPr>
        <p:txBody>
          <a:bodyPr wrap="square">
            <a:spAutoFit/>
          </a:bodyPr>
          <a:lstStyle/>
          <a:p>
            <a:r>
              <a:rPr lang="en-US" dirty="0">
                <a:solidFill>
                  <a:srgbClr val="2D3F49"/>
                </a:solidFill>
                <a:latin typeface="IBM Plex Sans" panose="020B0503050203000203" pitchFamily="34" charset="0"/>
              </a:rPr>
              <a:t>IBM® App Connect in IBM Cloud is a business-friendly tool that you can use to integrate your cloud-based or on-premises applications to automate tedious and repetitive tasks.</a:t>
            </a:r>
          </a:p>
          <a:p>
            <a:endParaRPr lang="en-US" dirty="0">
              <a:solidFill>
                <a:srgbClr val="2D3F49"/>
              </a:solidFill>
              <a:latin typeface="IBM Plex Sans" panose="020B0503050203000203" pitchFamily="34" charset="0"/>
            </a:endParaRPr>
          </a:p>
          <a:p>
            <a:pPr marL="285750" indent="-285750">
              <a:lnSpc>
                <a:spcPct val="110000"/>
              </a:lnSpc>
              <a:spcBef>
                <a:spcPts val="600"/>
              </a:spcBef>
              <a:buClrTx/>
              <a:buFont typeface="Arial" panose="020B0604020202020204" pitchFamily="34" charset="0"/>
              <a:buChar char="•"/>
            </a:pPr>
            <a:r>
              <a:rPr lang="en-GB" dirty="0">
                <a:solidFill>
                  <a:srgbClr val="000000"/>
                </a:solidFill>
                <a:sym typeface="Helvetica Light"/>
              </a:rPr>
              <a:t>Connect your apps in minutes, on cloud or local, with no code needed</a:t>
            </a:r>
          </a:p>
          <a:p>
            <a:pPr marL="285750" indent="-285750">
              <a:lnSpc>
                <a:spcPct val="110000"/>
              </a:lnSpc>
              <a:spcBef>
                <a:spcPts val="600"/>
              </a:spcBef>
              <a:buClrTx/>
              <a:buFont typeface="Arial" panose="020B0604020202020204" pitchFamily="34" charset="0"/>
              <a:buChar char="•"/>
            </a:pPr>
            <a:r>
              <a:rPr lang="en-GB" dirty="0">
                <a:solidFill>
                  <a:srgbClr val="000000"/>
                </a:solidFill>
                <a:sym typeface="Helvetica Light"/>
              </a:rPr>
              <a:t>SaaS solution for the business users</a:t>
            </a:r>
          </a:p>
          <a:p>
            <a:pPr marL="285750" indent="-285750">
              <a:lnSpc>
                <a:spcPct val="110000"/>
              </a:lnSpc>
              <a:spcBef>
                <a:spcPts val="600"/>
              </a:spcBef>
              <a:buClrTx/>
              <a:buFont typeface="Arial" panose="020B0604020202020204" pitchFamily="34" charset="0"/>
              <a:buChar char="•"/>
            </a:pPr>
            <a:r>
              <a:rPr lang="en-GB" dirty="0">
                <a:solidFill>
                  <a:srgbClr val="000000"/>
                </a:solidFill>
                <a:sym typeface="Helvetica Light"/>
              </a:rPr>
              <a:t>Built in extensions to IBM Integration Bus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38026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472DE-C07D-724A-8102-E1A4F497F593}"/>
              </a:ext>
            </a:extLst>
          </p:cNvPr>
          <p:cNvSpPr>
            <a:spLocks noGrp="1"/>
          </p:cNvSpPr>
          <p:nvPr>
            <p:ph type="title"/>
          </p:nvPr>
        </p:nvSpPr>
        <p:spPr/>
        <p:txBody>
          <a:bodyPr/>
          <a:lstStyle/>
          <a:p>
            <a:r>
              <a:rPr lang="en-US" dirty="0"/>
              <a:t>Agenda</a:t>
            </a:r>
          </a:p>
        </p:txBody>
      </p:sp>
      <p:sp>
        <p:nvSpPr>
          <p:cNvPr id="4" name="Slide Number Placeholder 3">
            <a:extLst>
              <a:ext uri="{FF2B5EF4-FFF2-40B4-BE49-F238E27FC236}">
                <a16:creationId xmlns:a16="http://schemas.microsoft.com/office/drawing/2014/main" id="{1972A021-D0C7-FD41-904A-B49EE0E34837}"/>
              </a:ext>
            </a:extLst>
          </p:cNvPr>
          <p:cNvSpPr>
            <a:spLocks noGrp="1"/>
          </p:cNvSpPr>
          <p:nvPr>
            <p:ph type="sldNum" sz="quarter" idx="11"/>
          </p:nvPr>
        </p:nvSpPr>
        <p:spPr/>
        <p:txBody>
          <a:bodyPr/>
          <a:lstStyle/>
          <a:p>
            <a:pPr>
              <a:defRPr/>
            </a:pPr>
            <a:fld id="{CDF6E626-488F-47BA-B12F-748BCA394C6A}" type="slidenum">
              <a:rPr lang="en-AU" altLang="en-US" smtClean="0"/>
              <a:pPr>
                <a:defRPr/>
              </a:pPr>
              <a:t>2</a:t>
            </a:fld>
            <a:endParaRPr lang="en-AU" altLang="en-US"/>
          </a:p>
        </p:txBody>
      </p:sp>
      <p:pic>
        <p:nvPicPr>
          <p:cNvPr id="3" name="Picture 2">
            <a:extLst>
              <a:ext uri="{FF2B5EF4-FFF2-40B4-BE49-F238E27FC236}">
                <a16:creationId xmlns:a16="http://schemas.microsoft.com/office/drawing/2014/main" id="{17381C76-F363-E040-840C-1B790234AEF6}"/>
              </a:ext>
            </a:extLst>
          </p:cNvPr>
          <p:cNvPicPr>
            <a:picLocks noChangeAspect="1"/>
          </p:cNvPicPr>
          <p:nvPr/>
        </p:nvPicPr>
        <p:blipFill>
          <a:blip r:embed="rId2"/>
          <a:stretch>
            <a:fillRect/>
          </a:stretch>
        </p:blipFill>
        <p:spPr>
          <a:xfrm>
            <a:off x="2142497" y="457200"/>
            <a:ext cx="7627991" cy="5943600"/>
          </a:xfrm>
          <a:prstGeom prst="rect">
            <a:avLst/>
          </a:prstGeom>
        </p:spPr>
      </p:pic>
    </p:spTree>
    <p:extLst>
      <p:ext uri="{BB962C8B-B14F-4D97-AF65-F5344CB8AC3E}">
        <p14:creationId xmlns:p14="http://schemas.microsoft.com/office/powerpoint/2010/main" val="808093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a:xfrm>
            <a:off x="366713" y="457200"/>
            <a:ext cx="11458575" cy="468630"/>
          </a:xfrm>
        </p:spPr>
        <p:txBody>
          <a:bodyPr/>
          <a:lstStyle/>
          <a:p>
            <a:r>
              <a:rPr lang="en-US" dirty="0"/>
              <a:t>IBM App Connect Concepts</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2" y="1295399"/>
            <a:ext cx="11458575" cy="5324061"/>
          </a:xfrm>
        </p:spPr>
        <p:txBody>
          <a:bodyPr/>
          <a:lstStyle/>
          <a:p>
            <a:pPr marL="342900" indent="-342900">
              <a:buFont typeface="+mj-lt"/>
              <a:buAutoNum type="arabicPeriod"/>
            </a:pPr>
            <a:r>
              <a:rPr lang="en-US" sz="1600" b="1" dirty="0"/>
              <a:t>Flows </a:t>
            </a:r>
            <a:r>
              <a:rPr lang="en-US" sz="1600" dirty="0"/>
              <a:t>- You create flows in IBM® App Connect to connect your applications so that something that happens in one application makes something else happen in another application. You can create event-driven flows and flows for APIs.</a:t>
            </a:r>
          </a:p>
          <a:p>
            <a:pPr lvl="1"/>
            <a:r>
              <a:rPr lang="en-US" sz="1400" dirty="0"/>
              <a:t>Event-driven flows – event occurs kicking off “integration logic” flow</a:t>
            </a:r>
          </a:p>
          <a:p>
            <a:pPr lvl="1"/>
            <a:r>
              <a:rPr lang="en-US" sz="1400" dirty="0"/>
              <a:t>API driven flows – flow exposed as an API that is invoked by a requestor</a:t>
            </a:r>
          </a:p>
          <a:p>
            <a:pPr marL="342900" indent="-342900">
              <a:buFont typeface="+mj-lt"/>
              <a:buAutoNum type="arabicPeriod"/>
            </a:pPr>
            <a:endParaRPr lang="en-US" sz="1600" b="1" dirty="0"/>
          </a:p>
          <a:p>
            <a:pPr marL="342900" indent="-342900">
              <a:buFont typeface="+mj-lt"/>
              <a:buAutoNum type="arabicPeriod"/>
            </a:pPr>
            <a:r>
              <a:rPr lang="en-US" sz="1600" b="1" dirty="0"/>
              <a:t>Applications </a:t>
            </a:r>
            <a:r>
              <a:rPr lang="en-US" sz="1600" dirty="0"/>
              <a:t>- When you create event-driven flows or flows for APIs, </a:t>
            </a:r>
            <a:r>
              <a:rPr lang="en-US" sz="1600" i="1" dirty="0"/>
              <a:t>applications</a:t>
            </a:r>
            <a:r>
              <a:rPr lang="en-US" sz="1600" dirty="0"/>
              <a:t> are the cloud-based software applications that you're connecting. </a:t>
            </a:r>
            <a:endParaRPr lang="en-US" sz="1600" b="1" dirty="0"/>
          </a:p>
          <a:p>
            <a:pPr marL="342900" indent="-342900">
              <a:buFont typeface="+mj-lt"/>
              <a:buAutoNum type="arabicPeriod"/>
            </a:pPr>
            <a:endParaRPr lang="en-US" sz="1600" b="1" dirty="0"/>
          </a:p>
          <a:p>
            <a:pPr marL="342900" indent="-342900">
              <a:buFont typeface="+mj-lt"/>
              <a:buAutoNum type="arabicPeriod"/>
            </a:pPr>
            <a:r>
              <a:rPr lang="en-US" sz="1600" b="1" dirty="0"/>
              <a:t>Actions </a:t>
            </a:r>
            <a:r>
              <a:rPr lang="en-US" sz="1600" dirty="0"/>
              <a:t>– The “function” to perform in the flow, such as create, retrieve, and update or delete (CRUD).</a:t>
            </a:r>
            <a:endParaRPr lang="en-US" sz="1600" b="1" dirty="0"/>
          </a:p>
          <a:p>
            <a:pPr marL="342900" indent="-342900">
              <a:buFont typeface="+mj-lt"/>
              <a:buAutoNum type="arabicPeriod"/>
            </a:pPr>
            <a:endParaRPr lang="en-US" sz="1600" b="1" dirty="0"/>
          </a:p>
          <a:p>
            <a:pPr marL="342900" indent="-342900">
              <a:buFont typeface="+mj-lt"/>
              <a:buAutoNum type="arabicPeriod"/>
            </a:pPr>
            <a:r>
              <a:rPr lang="en-US" sz="1600" b="1" dirty="0"/>
              <a:t>Data Mapping </a:t>
            </a:r>
            <a:r>
              <a:rPr lang="en-US" sz="1600" dirty="0"/>
              <a:t>– Sometimes the input data needs to be converted and “mapped” to the output data.  A data mapping is the process of mapping one data structure into another.</a:t>
            </a:r>
            <a:endParaRPr lang="en-US" sz="1600" b="1" dirty="0"/>
          </a:p>
          <a:p>
            <a:pPr marL="342900" indent="-342900">
              <a:buFont typeface="+mj-lt"/>
              <a:buAutoNum type="arabicPeriod"/>
            </a:pPr>
            <a:endParaRPr lang="en-US" sz="1600" b="1" dirty="0"/>
          </a:p>
          <a:p>
            <a:pPr marL="342900" indent="-342900">
              <a:buFont typeface="+mj-lt"/>
              <a:buAutoNum type="arabicPeriod"/>
            </a:pPr>
            <a:endParaRPr lang="en-US" sz="1600" b="1" dirty="0"/>
          </a:p>
          <a:p>
            <a:pPr marL="342900" indent="-342900">
              <a:buFont typeface="+mj-lt"/>
              <a:buAutoNum type="arabicPeriod"/>
            </a:pPr>
            <a:endParaRPr lang="en-US" sz="1600" b="1" dirty="0"/>
          </a:p>
          <a:p>
            <a:pPr marL="0" indent="0">
              <a:buNone/>
            </a:pPr>
            <a:endParaRPr lang="en-US" sz="1600" b="1" dirty="0"/>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20</a:t>
            </a:fld>
            <a:endParaRPr lang="en-AU" altLang="en-US"/>
          </a:p>
        </p:txBody>
      </p:sp>
      <p:sp>
        <p:nvSpPr>
          <p:cNvPr id="5" name="Rectangle 4">
            <a:extLst>
              <a:ext uri="{FF2B5EF4-FFF2-40B4-BE49-F238E27FC236}">
                <a16:creationId xmlns:a16="http://schemas.microsoft.com/office/drawing/2014/main" id="{9C39D94F-EC54-544D-8D02-95D321FCD75E}"/>
              </a:ext>
            </a:extLst>
          </p:cNvPr>
          <p:cNvSpPr/>
          <p:nvPr/>
        </p:nvSpPr>
        <p:spPr>
          <a:xfrm>
            <a:off x="2829337" y="6388298"/>
            <a:ext cx="6533323" cy="307777"/>
          </a:xfrm>
          <a:prstGeom prst="rect">
            <a:avLst/>
          </a:prstGeom>
        </p:spPr>
        <p:txBody>
          <a:bodyPr wrap="square">
            <a:spAutoFit/>
          </a:bodyPr>
          <a:lstStyle/>
          <a:p>
            <a:pPr algn="ctr"/>
            <a:r>
              <a:rPr lang="en-US" sz="1400" dirty="0">
                <a:hlinkClick r:id="rId2"/>
              </a:rPr>
              <a:t>https://cloud.ibm.com/docs/services/AppConnect?topic=AppConnect-concepts</a:t>
            </a:r>
            <a:endParaRPr lang="en-US" sz="1400" dirty="0"/>
          </a:p>
        </p:txBody>
      </p:sp>
    </p:spTree>
    <p:extLst>
      <p:ext uri="{BB962C8B-B14F-4D97-AF65-F5344CB8AC3E}">
        <p14:creationId xmlns:p14="http://schemas.microsoft.com/office/powerpoint/2010/main" val="3265124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a:xfrm>
            <a:off x="1706618" y="4773"/>
            <a:ext cx="11458575" cy="480060"/>
          </a:xfrm>
        </p:spPr>
        <p:txBody>
          <a:bodyPr/>
          <a:lstStyle/>
          <a:p>
            <a:r>
              <a:rPr lang="en-US" dirty="0"/>
              <a:t>Section 4.1.2.1 – APP Connect Demo</a:t>
            </a:r>
          </a:p>
        </p:txBody>
      </p:sp>
      <p:sp>
        <p:nvSpPr>
          <p:cNvPr id="3" name="Rectangle 2">
            <a:extLst>
              <a:ext uri="{FF2B5EF4-FFF2-40B4-BE49-F238E27FC236}">
                <a16:creationId xmlns:a16="http://schemas.microsoft.com/office/drawing/2014/main" id="{113A1204-86EA-B842-ACF7-DA4438DBC5AB}"/>
              </a:ext>
            </a:extLst>
          </p:cNvPr>
          <p:cNvSpPr/>
          <p:nvPr/>
        </p:nvSpPr>
        <p:spPr>
          <a:xfrm>
            <a:off x="3822111" y="6411740"/>
            <a:ext cx="4111767" cy="307777"/>
          </a:xfrm>
          <a:prstGeom prst="rect">
            <a:avLst/>
          </a:prstGeom>
        </p:spPr>
        <p:txBody>
          <a:bodyPr wrap="none">
            <a:spAutoFit/>
          </a:bodyPr>
          <a:lstStyle/>
          <a:p>
            <a:pPr algn="ctr"/>
            <a:r>
              <a:rPr lang="en-US" sz="1400" dirty="0">
                <a:hlinkClick r:id="rId2"/>
              </a:rPr>
              <a:t>https://www.youtube.com/watch?v=xa-65X2RZuE</a:t>
            </a:r>
            <a:endParaRPr lang="en-US" sz="1400" dirty="0"/>
          </a:p>
        </p:txBody>
      </p:sp>
      <p:pic>
        <p:nvPicPr>
          <p:cNvPr id="4" name="Picture 3">
            <a:extLst>
              <a:ext uri="{FF2B5EF4-FFF2-40B4-BE49-F238E27FC236}">
                <a16:creationId xmlns:a16="http://schemas.microsoft.com/office/drawing/2014/main" id="{80AA8145-23F1-974F-8021-D337653C1AE1}"/>
              </a:ext>
            </a:extLst>
          </p:cNvPr>
          <p:cNvPicPr>
            <a:picLocks noChangeAspect="1"/>
          </p:cNvPicPr>
          <p:nvPr/>
        </p:nvPicPr>
        <p:blipFill>
          <a:blip r:embed="rId3"/>
          <a:stretch>
            <a:fillRect/>
          </a:stretch>
        </p:blipFill>
        <p:spPr>
          <a:xfrm>
            <a:off x="2263110" y="764973"/>
            <a:ext cx="7665779" cy="4848942"/>
          </a:xfrm>
          <a:prstGeom prst="rect">
            <a:avLst/>
          </a:prstGeom>
        </p:spPr>
      </p:pic>
    </p:spTree>
    <p:extLst>
      <p:ext uri="{BB962C8B-B14F-4D97-AF65-F5344CB8AC3E}">
        <p14:creationId xmlns:p14="http://schemas.microsoft.com/office/powerpoint/2010/main" val="4092027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a:xfrm>
            <a:off x="1706618" y="4773"/>
            <a:ext cx="11458575" cy="480060"/>
          </a:xfrm>
        </p:spPr>
        <p:txBody>
          <a:bodyPr/>
          <a:lstStyle/>
          <a:p>
            <a:r>
              <a:rPr lang="en-US" dirty="0"/>
              <a:t>Section 4.1.2.3 – Understand when to use MQ</a:t>
            </a:r>
          </a:p>
        </p:txBody>
      </p:sp>
      <p:sp>
        <p:nvSpPr>
          <p:cNvPr id="4" name="Rectangle 3">
            <a:extLst>
              <a:ext uri="{FF2B5EF4-FFF2-40B4-BE49-F238E27FC236}">
                <a16:creationId xmlns:a16="http://schemas.microsoft.com/office/drawing/2014/main" id="{B3088E05-4F5D-8F4F-BF6B-E654AE5AF3C4}"/>
              </a:ext>
            </a:extLst>
          </p:cNvPr>
          <p:cNvSpPr/>
          <p:nvPr/>
        </p:nvSpPr>
        <p:spPr>
          <a:xfrm>
            <a:off x="383458" y="533400"/>
            <a:ext cx="11287432" cy="1323439"/>
          </a:xfrm>
          <a:prstGeom prst="rect">
            <a:avLst/>
          </a:prstGeom>
        </p:spPr>
        <p:txBody>
          <a:bodyPr wrap="square">
            <a:spAutoFit/>
          </a:bodyPr>
          <a:lstStyle/>
          <a:p>
            <a:r>
              <a:rPr lang="en-US" sz="1600" dirty="0"/>
              <a:t>IBM® MQ is robust messaging middleware that simplifies and accelerates the integration of diverse applications and business data across multiple platforms. IBM MQ facilitates the assured, secure and reliable exchange of information between applications, systems, services and file by sending and receiving message data via messaging queues, thereby simplifying the creation and maintenance of business applications. It delivers Universal Messaging with a broad set of offerings to meet enterprise-wide messaging needs, as well as connectivity for the internet of things and mobile devices.</a:t>
            </a:r>
          </a:p>
        </p:txBody>
      </p:sp>
      <p:sp>
        <p:nvSpPr>
          <p:cNvPr id="5" name="Rectangle 3">
            <a:extLst>
              <a:ext uri="{FF2B5EF4-FFF2-40B4-BE49-F238E27FC236}">
                <a16:creationId xmlns:a16="http://schemas.microsoft.com/office/drawing/2014/main" id="{67E3BDF3-4E75-A641-951C-02C328E8C07C}"/>
              </a:ext>
            </a:extLst>
          </p:cNvPr>
          <p:cNvSpPr txBox="1">
            <a:spLocks noChangeArrowheads="1"/>
          </p:cNvSpPr>
          <p:nvPr/>
        </p:nvSpPr>
        <p:spPr>
          <a:xfrm>
            <a:off x="759542" y="2109520"/>
            <a:ext cx="9918290" cy="1676400"/>
          </a:xfrm>
          <a:prstGeom prst="rect">
            <a:avLst/>
          </a:prstGeom>
        </p:spPr>
        <p:txBody>
          <a:bodyPr/>
          <a:lstStyle/>
          <a:p>
            <a:pPr marL="342900" indent="-342900" fontAlgn="base">
              <a:spcBef>
                <a:spcPct val="20000"/>
              </a:spcBef>
              <a:spcAft>
                <a:spcPct val="0"/>
              </a:spcAft>
              <a:buFont typeface="Wingdings" pitchFamily="2" charset="2"/>
              <a:buChar char="§"/>
              <a:defRPr/>
            </a:pPr>
            <a:r>
              <a:rPr lang="en-US" sz="1600" dirty="0"/>
              <a:t>IBM MQ provides the universal </a:t>
            </a:r>
            <a:r>
              <a:rPr lang="en-US" sz="1600" b="1" dirty="0">
                <a:solidFill>
                  <a:srgbClr val="855AA0"/>
                </a:solidFill>
              </a:rPr>
              <a:t>messaging</a:t>
            </a:r>
            <a:r>
              <a:rPr lang="en-US" sz="1600" dirty="0"/>
              <a:t> backbone for service-oriented architecture (SOA) connectivity. It connects virtually any commercial IT system, with support for more than 80 platforms.</a:t>
            </a:r>
          </a:p>
          <a:p>
            <a:pPr marL="342900" indent="-342900" fontAlgn="base">
              <a:spcBef>
                <a:spcPct val="20000"/>
              </a:spcBef>
              <a:spcAft>
                <a:spcPct val="0"/>
              </a:spcAft>
              <a:buFont typeface="Wingdings" pitchFamily="2" charset="2"/>
              <a:buChar char="§"/>
              <a:defRPr/>
            </a:pPr>
            <a:r>
              <a:rPr lang="en-GB" sz="1600" dirty="0"/>
              <a:t>To enable businesses to connect all their assets, IBM MQ includes:</a:t>
            </a:r>
          </a:p>
          <a:p>
            <a:pPr marL="342900" indent="-342900" fontAlgn="base">
              <a:spcBef>
                <a:spcPct val="20000"/>
              </a:spcBef>
              <a:spcAft>
                <a:spcPct val="0"/>
              </a:spcAft>
              <a:buFont typeface="Wingdings" pitchFamily="2" charset="2"/>
              <a:buChar char="§"/>
              <a:defRPr/>
            </a:pPr>
            <a:endParaRPr lang="en-US" sz="800" dirty="0"/>
          </a:p>
          <a:p>
            <a:pPr marL="742950" lvl="1" indent="-285750" fontAlgn="base">
              <a:spcBef>
                <a:spcPct val="20000"/>
              </a:spcBef>
              <a:spcAft>
                <a:spcPct val="0"/>
              </a:spcAft>
              <a:buFontTx/>
              <a:buChar char="–"/>
              <a:defRPr/>
            </a:pPr>
            <a:r>
              <a:rPr lang="en-US" sz="1400" b="1" dirty="0">
                <a:solidFill>
                  <a:srgbClr val="386BA8"/>
                </a:solidFill>
              </a:rPr>
              <a:t>IBM MQ</a:t>
            </a:r>
            <a:r>
              <a:rPr lang="en-US" sz="1400" dirty="0"/>
              <a:t> to provide enterprise messaging; the core function of the IBM MQ family.</a:t>
            </a:r>
          </a:p>
          <a:p>
            <a:pPr marL="342900" indent="-342900" fontAlgn="base">
              <a:spcBef>
                <a:spcPct val="20000"/>
              </a:spcBef>
              <a:spcAft>
                <a:spcPct val="0"/>
              </a:spcAft>
              <a:buFont typeface="Wingdings" pitchFamily="2" charset="2"/>
              <a:buChar char="§"/>
              <a:defRPr/>
            </a:pPr>
            <a:endParaRPr lang="en-US" sz="800" dirty="0"/>
          </a:p>
        </p:txBody>
      </p:sp>
      <p:pic>
        <p:nvPicPr>
          <p:cNvPr id="6" name="Picture 4">
            <a:extLst>
              <a:ext uri="{FF2B5EF4-FFF2-40B4-BE49-F238E27FC236}">
                <a16:creationId xmlns:a16="http://schemas.microsoft.com/office/drawing/2014/main" id="{B62C08A3-0661-0449-B2F0-0EBC6E6993D7}"/>
              </a:ext>
            </a:extLst>
          </p:cNvPr>
          <p:cNvPicPr>
            <a:picLocks noChangeAspect="1" noChangeArrowheads="1"/>
          </p:cNvPicPr>
          <p:nvPr/>
        </p:nvPicPr>
        <p:blipFill>
          <a:blip r:embed="rId2" cstate="print"/>
          <a:srcRect/>
          <a:stretch>
            <a:fillRect/>
          </a:stretch>
        </p:blipFill>
        <p:spPr bwMode="auto">
          <a:xfrm>
            <a:off x="5922198" y="3598607"/>
            <a:ext cx="4343400" cy="2722326"/>
          </a:xfrm>
          <a:prstGeom prst="rect">
            <a:avLst/>
          </a:prstGeom>
          <a:noFill/>
          <a:ln w="9525">
            <a:noFill/>
            <a:miter lim="800000"/>
            <a:headEnd/>
            <a:tailEnd/>
          </a:ln>
        </p:spPr>
      </p:pic>
      <p:sp>
        <p:nvSpPr>
          <p:cNvPr id="7" name="Rectangle 6">
            <a:extLst>
              <a:ext uri="{FF2B5EF4-FFF2-40B4-BE49-F238E27FC236}">
                <a16:creationId xmlns:a16="http://schemas.microsoft.com/office/drawing/2014/main" id="{CF6E97C9-2EB2-D747-897D-2AC7D54216FD}"/>
              </a:ext>
            </a:extLst>
          </p:cNvPr>
          <p:cNvSpPr>
            <a:spLocks noChangeArrowheads="1"/>
          </p:cNvSpPr>
          <p:nvPr/>
        </p:nvSpPr>
        <p:spPr bwMode="auto">
          <a:xfrm>
            <a:off x="759542" y="3598607"/>
            <a:ext cx="4343400" cy="2438400"/>
          </a:xfrm>
          <a:prstGeom prst="rect">
            <a:avLst/>
          </a:prstGeom>
          <a:noFill/>
          <a:ln w="9525">
            <a:noFill/>
            <a:miter lim="800000"/>
            <a:headEnd/>
            <a:tailEnd/>
          </a:ln>
        </p:spPr>
        <p:txBody>
          <a:bodyPr/>
          <a:lstStyle/>
          <a:p>
            <a:pPr marL="742950" lvl="1" indent="-285750">
              <a:spcBef>
                <a:spcPct val="20000"/>
              </a:spcBef>
              <a:buFontTx/>
              <a:buChar char="–"/>
            </a:pPr>
            <a:r>
              <a:rPr lang="en-US" sz="1400" b="1" dirty="0">
                <a:solidFill>
                  <a:srgbClr val="386BA8"/>
                </a:solidFill>
              </a:rPr>
              <a:t>Advanced Message Security</a:t>
            </a:r>
            <a:r>
              <a:rPr lang="en-US" sz="1400" dirty="0"/>
              <a:t> to protect the security of messages from application to application, without needing to change the application code itself.</a:t>
            </a:r>
            <a:endParaRPr lang="en-US" sz="800" dirty="0"/>
          </a:p>
          <a:p>
            <a:pPr marL="742950" lvl="1" indent="-285750">
              <a:spcBef>
                <a:spcPct val="20000"/>
              </a:spcBef>
              <a:buFontTx/>
              <a:buChar char="–"/>
            </a:pPr>
            <a:r>
              <a:rPr lang="en-US" sz="1400" b="1" dirty="0">
                <a:solidFill>
                  <a:srgbClr val="386BA8"/>
                </a:solidFill>
              </a:rPr>
              <a:t>Managed File Transfer </a:t>
            </a:r>
            <a:r>
              <a:rPr lang="en-US" sz="1400" dirty="0"/>
              <a:t>to enable customers to move their business data stored in files over the IBM MQ infrastructure.</a:t>
            </a:r>
            <a:endParaRPr lang="en-US" sz="800" dirty="0"/>
          </a:p>
          <a:p>
            <a:pPr marL="742950" lvl="1" indent="-285750">
              <a:spcBef>
                <a:spcPct val="20000"/>
              </a:spcBef>
              <a:buFontTx/>
              <a:buChar char="–"/>
            </a:pPr>
            <a:r>
              <a:rPr lang="en-US" sz="1400" b="1" dirty="0">
                <a:solidFill>
                  <a:srgbClr val="386BA8"/>
                </a:solidFill>
              </a:rPr>
              <a:t>Telemetry </a:t>
            </a:r>
            <a:r>
              <a:rPr lang="en-US" sz="1400" dirty="0"/>
              <a:t>to extend the universal messaging backbone with the MQTT protocol to a wide range of remote devices.</a:t>
            </a:r>
          </a:p>
        </p:txBody>
      </p:sp>
      <p:sp>
        <p:nvSpPr>
          <p:cNvPr id="8" name="Rectangle 7">
            <a:extLst>
              <a:ext uri="{FF2B5EF4-FFF2-40B4-BE49-F238E27FC236}">
                <a16:creationId xmlns:a16="http://schemas.microsoft.com/office/drawing/2014/main" id="{AC9028ED-28CA-ED41-B114-64AE3EE043AD}"/>
              </a:ext>
            </a:extLst>
          </p:cNvPr>
          <p:cNvSpPr/>
          <p:nvPr/>
        </p:nvSpPr>
        <p:spPr>
          <a:xfrm>
            <a:off x="1706618" y="6576228"/>
            <a:ext cx="8431160" cy="276999"/>
          </a:xfrm>
          <a:prstGeom prst="rect">
            <a:avLst/>
          </a:prstGeom>
        </p:spPr>
        <p:txBody>
          <a:bodyPr wrap="square">
            <a:spAutoFit/>
          </a:bodyPr>
          <a:lstStyle/>
          <a:p>
            <a:pPr algn="ctr"/>
            <a:r>
              <a:rPr lang="en-US" sz="1200" dirty="0">
                <a:hlinkClick r:id="rId3"/>
              </a:rPr>
              <a:t>https://cloud.ibm.com/docs/services/mqcloud?topic=mqcloud-mqoc_new_to_mq</a:t>
            </a:r>
            <a:endParaRPr lang="en-US" sz="1200" dirty="0"/>
          </a:p>
        </p:txBody>
      </p:sp>
    </p:spTree>
    <p:extLst>
      <p:ext uri="{BB962C8B-B14F-4D97-AF65-F5344CB8AC3E}">
        <p14:creationId xmlns:p14="http://schemas.microsoft.com/office/powerpoint/2010/main" val="2278307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AutoShape 2">
            <a:extLst>
              <a:ext uri="{FF2B5EF4-FFF2-40B4-BE49-F238E27FC236}">
                <a16:creationId xmlns:a16="http://schemas.microsoft.com/office/drawing/2014/main" id="{8D682B8D-A76B-F744-A2E6-F31D87EBDD90}"/>
              </a:ext>
            </a:extLst>
          </p:cNvPr>
          <p:cNvSpPr>
            <a:spLocks noChangeArrowheads="1"/>
          </p:cNvSpPr>
          <p:nvPr/>
        </p:nvSpPr>
        <p:spPr bwMode="auto">
          <a:xfrm>
            <a:off x="6838263" y="4250565"/>
            <a:ext cx="1740405" cy="499071"/>
          </a:xfrm>
          <a:prstGeom prst="cube">
            <a:avLst>
              <a:gd name="adj" fmla="val 50782"/>
            </a:avLst>
          </a:prstGeom>
          <a:solidFill>
            <a:srgbClr val="E5BDFD"/>
          </a:solidFill>
          <a:ln w="12700">
            <a:solidFill>
              <a:schemeClr val="hlink"/>
            </a:solidFill>
            <a:miter lim="800000"/>
            <a:headEnd/>
            <a:tailEnd/>
          </a:ln>
        </p:spPr>
        <p:txBody>
          <a:bodyPr wrap="none" anchor="ctr"/>
          <a:lstStyle/>
          <a:p>
            <a:endParaRPr lang="en-US" altLang="en-US" sz="2398"/>
          </a:p>
        </p:txBody>
      </p:sp>
      <p:sp>
        <p:nvSpPr>
          <p:cNvPr id="21507" name="Text Box 3">
            <a:extLst>
              <a:ext uri="{FF2B5EF4-FFF2-40B4-BE49-F238E27FC236}">
                <a16:creationId xmlns:a16="http://schemas.microsoft.com/office/drawing/2014/main" id="{93A9B23D-5441-AD46-B5C8-B924CA015F40}"/>
              </a:ext>
            </a:extLst>
          </p:cNvPr>
          <p:cNvSpPr txBox="1">
            <a:spLocks noChangeArrowheads="1"/>
          </p:cNvSpPr>
          <p:nvPr/>
        </p:nvSpPr>
        <p:spPr bwMode="auto">
          <a:xfrm>
            <a:off x="6840377" y="4497987"/>
            <a:ext cx="1505673" cy="31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9388" indent="-179388">
              <a:defRPr sz="1300">
                <a:solidFill>
                  <a:schemeClr val="tx1"/>
                </a:solidFill>
                <a:latin typeface="Calibri" panose="020F0502020204030204" pitchFamily="34" charset="0"/>
              </a:defRPr>
            </a:lvl1pPr>
            <a:lvl2pPr>
              <a:defRPr sz="1300">
                <a:solidFill>
                  <a:schemeClr val="tx1"/>
                </a:solidFill>
                <a:latin typeface="Calibri" panose="020F0502020204030204" pitchFamily="34" charset="0"/>
              </a:defRPr>
            </a:lvl2pPr>
            <a:lvl3pPr>
              <a:defRPr sz="1300">
                <a:solidFill>
                  <a:schemeClr val="tx1"/>
                </a:solidFill>
                <a:latin typeface="Calibri" panose="020F0502020204030204" pitchFamily="34" charset="0"/>
              </a:defRPr>
            </a:lvl3pPr>
            <a:lvl4pPr>
              <a:defRPr sz="1300">
                <a:solidFill>
                  <a:schemeClr val="tx1"/>
                </a:solidFill>
                <a:latin typeface="Calibri" panose="020F0502020204030204" pitchFamily="34" charset="0"/>
              </a:defRPr>
            </a:lvl4pPr>
            <a:lvl5pPr>
              <a:defRPr sz="1300">
                <a:solidFill>
                  <a:schemeClr val="tx1"/>
                </a:solidFill>
                <a:latin typeface="Calibri" panose="020F0502020204030204" pitchFamily="34" charset="0"/>
              </a:defRPr>
            </a:lvl5pPr>
            <a:lvl6pPr marL="1800225" indent="485775" defTabSz="671513" eaLnBrk="0" fontAlgn="base" hangingPunct="0">
              <a:spcBef>
                <a:spcPct val="0"/>
              </a:spcBef>
              <a:spcAft>
                <a:spcPct val="0"/>
              </a:spcAft>
              <a:defRPr sz="1300">
                <a:solidFill>
                  <a:schemeClr val="tx1"/>
                </a:solidFill>
                <a:latin typeface="Calibri" panose="020F0502020204030204" pitchFamily="34" charset="0"/>
              </a:defRPr>
            </a:lvl6pPr>
            <a:lvl7pPr marL="2257425" indent="485775" defTabSz="671513" eaLnBrk="0" fontAlgn="base" hangingPunct="0">
              <a:spcBef>
                <a:spcPct val="0"/>
              </a:spcBef>
              <a:spcAft>
                <a:spcPct val="0"/>
              </a:spcAft>
              <a:defRPr sz="1300">
                <a:solidFill>
                  <a:schemeClr val="tx1"/>
                </a:solidFill>
                <a:latin typeface="Calibri" panose="020F0502020204030204" pitchFamily="34" charset="0"/>
              </a:defRPr>
            </a:lvl7pPr>
            <a:lvl8pPr marL="2714625" indent="485775" defTabSz="671513" eaLnBrk="0" fontAlgn="base" hangingPunct="0">
              <a:spcBef>
                <a:spcPct val="0"/>
              </a:spcBef>
              <a:spcAft>
                <a:spcPct val="0"/>
              </a:spcAft>
              <a:defRPr sz="1300">
                <a:solidFill>
                  <a:schemeClr val="tx1"/>
                </a:solidFill>
                <a:latin typeface="Calibri" panose="020F0502020204030204" pitchFamily="34" charset="0"/>
              </a:defRPr>
            </a:lvl8pPr>
            <a:lvl9pPr marL="3171825" indent="485775" defTabSz="671513" eaLnBrk="0" fontAlgn="base" hangingPunct="0">
              <a:spcBef>
                <a:spcPct val="0"/>
              </a:spcBef>
              <a:spcAft>
                <a:spcPct val="0"/>
              </a:spcAft>
              <a:defRPr sz="1300">
                <a:solidFill>
                  <a:schemeClr val="tx1"/>
                </a:solidFill>
                <a:latin typeface="Calibri" panose="020F0502020204030204" pitchFamily="34" charset="0"/>
              </a:defRPr>
            </a:lvl9pPr>
          </a:lstStyle>
          <a:p>
            <a:pPr algn="ctr">
              <a:spcBef>
                <a:spcPct val="50000"/>
              </a:spcBef>
            </a:pPr>
            <a:r>
              <a:rPr lang="en-GB" altLang="en-US" sz="1465" b="1"/>
              <a:t>MQ Client</a:t>
            </a:r>
          </a:p>
        </p:txBody>
      </p:sp>
      <p:sp>
        <p:nvSpPr>
          <p:cNvPr id="21508" name="Line 4">
            <a:extLst>
              <a:ext uri="{FF2B5EF4-FFF2-40B4-BE49-F238E27FC236}">
                <a16:creationId xmlns:a16="http://schemas.microsoft.com/office/drawing/2014/main" id="{B970FA43-1C86-D740-BDC2-B95347D79D45}"/>
              </a:ext>
            </a:extLst>
          </p:cNvPr>
          <p:cNvSpPr>
            <a:spLocks noChangeShapeType="1"/>
          </p:cNvSpPr>
          <p:nvPr/>
        </p:nvSpPr>
        <p:spPr bwMode="auto">
          <a:xfrm>
            <a:off x="8411607" y="4504330"/>
            <a:ext cx="1653702" cy="2115"/>
          </a:xfrm>
          <a:prstGeom prst="line">
            <a:avLst/>
          </a:prstGeom>
          <a:noFill/>
          <a:ln w="38100">
            <a:solidFill>
              <a:schemeClr val="hlink"/>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2398"/>
          </a:p>
        </p:txBody>
      </p:sp>
      <p:sp>
        <p:nvSpPr>
          <p:cNvPr id="21509" name="AutoShape 5">
            <a:extLst>
              <a:ext uri="{FF2B5EF4-FFF2-40B4-BE49-F238E27FC236}">
                <a16:creationId xmlns:a16="http://schemas.microsoft.com/office/drawing/2014/main" id="{82003721-B108-854D-BDD0-6333797E3864}"/>
              </a:ext>
            </a:extLst>
          </p:cNvPr>
          <p:cNvSpPr>
            <a:spLocks noChangeArrowheads="1"/>
          </p:cNvSpPr>
          <p:nvPr/>
        </p:nvSpPr>
        <p:spPr bwMode="auto">
          <a:xfrm>
            <a:off x="9972261" y="4250565"/>
            <a:ext cx="1740405" cy="499071"/>
          </a:xfrm>
          <a:prstGeom prst="cube">
            <a:avLst>
              <a:gd name="adj" fmla="val 50782"/>
            </a:avLst>
          </a:prstGeom>
          <a:solidFill>
            <a:srgbClr val="E5BDFD"/>
          </a:solidFill>
          <a:ln w="12700">
            <a:solidFill>
              <a:schemeClr val="hlink"/>
            </a:solidFill>
            <a:miter lim="800000"/>
            <a:headEnd/>
            <a:tailEnd/>
          </a:ln>
        </p:spPr>
        <p:txBody>
          <a:bodyPr wrap="none" anchor="ctr"/>
          <a:lstStyle/>
          <a:p>
            <a:endParaRPr lang="en-US" altLang="en-US" sz="2398"/>
          </a:p>
        </p:txBody>
      </p:sp>
      <p:sp>
        <p:nvSpPr>
          <p:cNvPr id="21510" name="Text Box 6">
            <a:extLst>
              <a:ext uri="{FF2B5EF4-FFF2-40B4-BE49-F238E27FC236}">
                <a16:creationId xmlns:a16="http://schemas.microsoft.com/office/drawing/2014/main" id="{317EB796-0850-D945-9029-741A9C417446}"/>
              </a:ext>
            </a:extLst>
          </p:cNvPr>
          <p:cNvSpPr txBox="1">
            <a:spLocks noChangeArrowheads="1"/>
          </p:cNvSpPr>
          <p:nvPr/>
        </p:nvSpPr>
        <p:spPr bwMode="auto">
          <a:xfrm>
            <a:off x="9919393" y="4497987"/>
            <a:ext cx="1505673" cy="31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9388" indent="-179388">
              <a:defRPr sz="1300">
                <a:solidFill>
                  <a:schemeClr val="tx1"/>
                </a:solidFill>
                <a:latin typeface="Calibri" panose="020F0502020204030204" pitchFamily="34" charset="0"/>
              </a:defRPr>
            </a:lvl1pPr>
            <a:lvl2pPr>
              <a:defRPr sz="1300">
                <a:solidFill>
                  <a:schemeClr val="tx1"/>
                </a:solidFill>
                <a:latin typeface="Calibri" panose="020F0502020204030204" pitchFamily="34" charset="0"/>
              </a:defRPr>
            </a:lvl2pPr>
            <a:lvl3pPr>
              <a:defRPr sz="1300">
                <a:solidFill>
                  <a:schemeClr val="tx1"/>
                </a:solidFill>
                <a:latin typeface="Calibri" panose="020F0502020204030204" pitchFamily="34" charset="0"/>
              </a:defRPr>
            </a:lvl3pPr>
            <a:lvl4pPr>
              <a:defRPr sz="1300">
                <a:solidFill>
                  <a:schemeClr val="tx1"/>
                </a:solidFill>
                <a:latin typeface="Calibri" panose="020F0502020204030204" pitchFamily="34" charset="0"/>
              </a:defRPr>
            </a:lvl4pPr>
            <a:lvl5pPr>
              <a:defRPr sz="1300">
                <a:solidFill>
                  <a:schemeClr val="tx1"/>
                </a:solidFill>
                <a:latin typeface="Calibri" panose="020F0502020204030204" pitchFamily="34" charset="0"/>
              </a:defRPr>
            </a:lvl5pPr>
            <a:lvl6pPr marL="1800225" indent="485775" defTabSz="671513" eaLnBrk="0" fontAlgn="base" hangingPunct="0">
              <a:spcBef>
                <a:spcPct val="0"/>
              </a:spcBef>
              <a:spcAft>
                <a:spcPct val="0"/>
              </a:spcAft>
              <a:defRPr sz="1300">
                <a:solidFill>
                  <a:schemeClr val="tx1"/>
                </a:solidFill>
                <a:latin typeface="Calibri" panose="020F0502020204030204" pitchFamily="34" charset="0"/>
              </a:defRPr>
            </a:lvl6pPr>
            <a:lvl7pPr marL="2257425" indent="485775" defTabSz="671513" eaLnBrk="0" fontAlgn="base" hangingPunct="0">
              <a:spcBef>
                <a:spcPct val="0"/>
              </a:spcBef>
              <a:spcAft>
                <a:spcPct val="0"/>
              </a:spcAft>
              <a:defRPr sz="1300">
                <a:solidFill>
                  <a:schemeClr val="tx1"/>
                </a:solidFill>
                <a:latin typeface="Calibri" panose="020F0502020204030204" pitchFamily="34" charset="0"/>
              </a:defRPr>
            </a:lvl7pPr>
            <a:lvl8pPr marL="2714625" indent="485775" defTabSz="671513" eaLnBrk="0" fontAlgn="base" hangingPunct="0">
              <a:spcBef>
                <a:spcPct val="0"/>
              </a:spcBef>
              <a:spcAft>
                <a:spcPct val="0"/>
              </a:spcAft>
              <a:defRPr sz="1300">
                <a:solidFill>
                  <a:schemeClr val="tx1"/>
                </a:solidFill>
                <a:latin typeface="Calibri" panose="020F0502020204030204" pitchFamily="34" charset="0"/>
              </a:defRPr>
            </a:lvl8pPr>
            <a:lvl9pPr marL="3171825" indent="485775" defTabSz="671513" eaLnBrk="0" fontAlgn="base" hangingPunct="0">
              <a:spcBef>
                <a:spcPct val="0"/>
              </a:spcBef>
              <a:spcAft>
                <a:spcPct val="0"/>
              </a:spcAft>
              <a:defRPr sz="1300">
                <a:solidFill>
                  <a:schemeClr val="tx1"/>
                </a:solidFill>
                <a:latin typeface="Calibri" panose="020F0502020204030204" pitchFamily="34" charset="0"/>
              </a:defRPr>
            </a:lvl9pPr>
          </a:lstStyle>
          <a:p>
            <a:pPr algn="ctr">
              <a:spcBef>
                <a:spcPct val="50000"/>
              </a:spcBef>
            </a:pPr>
            <a:r>
              <a:rPr lang="en-GB" altLang="en-US" sz="1465" b="1"/>
              <a:t>MQ Server</a:t>
            </a:r>
          </a:p>
        </p:txBody>
      </p:sp>
      <p:sp>
        <p:nvSpPr>
          <p:cNvPr id="21511" name="Rectangle 7">
            <a:extLst>
              <a:ext uri="{FF2B5EF4-FFF2-40B4-BE49-F238E27FC236}">
                <a16:creationId xmlns:a16="http://schemas.microsoft.com/office/drawing/2014/main" id="{7F632D8F-47A9-9F44-B554-537FF64E92E6}"/>
              </a:ext>
            </a:extLst>
          </p:cNvPr>
          <p:cNvSpPr>
            <a:spLocks noGrp="1" noChangeArrowheads="1"/>
          </p:cNvSpPr>
          <p:nvPr>
            <p:ph type="title"/>
          </p:nvPr>
        </p:nvSpPr>
        <p:spPr>
          <a:xfrm>
            <a:off x="276276" y="17524"/>
            <a:ext cx="11480800" cy="533400"/>
          </a:xfrm>
        </p:spPr>
        <p:txBody>
          <a:bodyPr/>
          <a:lstStyle/>
          <a:p>
            <a:r>
              <a:rPr lang="en-GB" altLang="en-US" dirty="0">
                <a:solidFill>
                  <a:schemeClr val="tx1"/>
                </a:solidFill>
                <a:latin typeface="IBM Plex Sans" panose="020B0503050203000203" pitchFamily="34" charset="0"/>
              </a:rPr>
              <a:t>How does WebSphere MQ work?</a:t>
            </a:r>
          </a:p>
        </p:txBody>
      </p:sp>
      <p:sp>
        <p:nvSpPr>
          <p:cNvPr id="161800" name="Rectangle 8">
            <a:extLst>
              <a:ext uri="{FF2B5EF4-FFF2-40B4-BE49-F238E27FC236}">
                <a16:creationId xmlns:a16="http://schemas.microsoft.com/office/drawing/2014/main" id="{53EE2EDC-C5A6-0847-AAC9-37161ED80057}"/>
              </a:ext>
            </a:extLst>
          </p:cNvPr>
          <p:cNvSpPr>
            <a:spLocks noGrp="1" noChangeArrowheads="1"/>
          </p:cNvSpPr>
          <p:nvPr>
            <p:ph type="body" idx="1"/>
          </p:nvPr>
        </p:nvSpPr>
        <p:spPr>
          <a:xfrm>
            <a:off x="1052421" y="1376677"/>
            <a:ext cx="5280427" cy="4749636"/>
          </a:xfrm>
        </p:spPr>
        <p:txBody>
          <a:bodyPr/>
          <a:lstStyle/>
          <a:p>
            <a:pPr>
              <a:defRPr/>
            </a:pPr>
            <a:r>
              <a:rPr lang="en-GB" sz="2131" dirty="0"/>
              <a:t>Messaging services are based on </a:t>
            </a:r>
            <a:r>
              <a:rPr lang="en-GB" sz="2131" b="1" dirty="0"/>
              <a:t>Queues</a:t>
            </a:r>
            <a:r>
              <a:rPr lang="en-GB" sz="2131" dirty="0"/>
              <a:t> that store and forward data based on simple programming commands or determined dynamically</a:t>
            </a:r>
          </a:p>
          <a:p>
            <a:pPr>
              <a:defRPr/>
            </a:pPr>
            <a:r>
              <a:rPr lang="en-GB" sz="2131" dirty="0"/>
              <a:t>Uses the proven database technique of two-phase commit </a:t>
            </a:r>
            <a:r>
              <a:rPr lang="en-GB" sz="2131" b="1" dirty="0"/>
              <a:t>transactions</a:t>
            </a:r>
            <a:r>
              <a:rPr lang="en-GB" sz="2131" dirty="0"/>
              <a:t> to ensure messages are not lost or duplicated</a:t>
            </a:r>
          </a:p>
          <a:p>
            <a:pPr>
              <a:defRPr/>
            </a:pPr>
            <a:r>
              <a:rPr lang="en-GB" sz="2131" dirty="0"/>
              <a:t>Uses </a:t>
            </a:r>
            <a:r>
              <a:rPr lang="en-GB" sz="2131" b="1" dirty="0"/>
              <a:t>publish/subscribe</a:t>
            </a:r>
            <a:r>
              <a:rPr lang="en-GB" sz="2131" dirty="0"/>
              <a:t> to route messages dynamically based just on keywords or “topics”</a:t>
            </a:r>
          </a:p>
          <a:p>
            <a:pPr>
              <a:defRPr/>
            </a:pPr>
            <a:r>
              <a:rPr lang="en-GB" sz="2131" dirty="0"/>
              <a:t>Uses multi-processor threading and </a:t>
            </a:r>
            <a:r>
              <a:rPr lang="en-GB" sz="2131" b="1" dirty="0"/>
              <a:t>clustering</a:t>
            </a:r>
            <a:r>
              <a:rPr lang="en-GB" sz="2131" dirty="0"/>
              <a:t> to accelerate throughput of messages</a:t>
            </a:r>
          </a:p>
        </p:txBody>
      </p:sp>
      <p:grpSp>
        <p:nvGrpSpPr>
          <p:cNvPr id="21513" name="Group 9">
            <a:extLst>
              <a:ext uri="{FF2B5EF4-FFF2-40B4-BE49-F238E27FC236}">
                <a16:creationId xmlns:a16="http://schemas.microsoft.com/office/drawing/2014/main" id="{B2CE16C2-FF38-BA49-B654-C420974FDA11}"/>
              </a:ext>
            </a:extLst>
          </p:cNvPr>
          <p:cNvGrpSpPr>
            <a:grpSpLocks/>
          </p:cNvGrpSpPr>
          <p:nvPr/>
        </p:nvGrpSpPr>
        <p:grpSpPr bwMode="auto">
          <a:xfrm>
            <a:off x="7269665" y="4168092"/>
            <a:ext cx="4013717" cy="304518"/>
            <a:chOff x="3540" y="2625"/>
            <a:chExt cx="1898" cy="192"/>
          </a:xfrm>
        </p:grpSpPr>
        <p:pic>
          <p:nvPicPr>
            <p:cNvPr id="21542" name="Picture 10" descr="intray1">
              <a:extLst>
                <a:ext uri="{FF2B5EF4-FFF2-40B4-BE49-F238E27FC236}">
                  <a16:creationId xmlns:a16="http://schemas.microsoft.com/office/drawing/2014/main" id="{DD21685C-A156-6643-8720-3705196E8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 y="2625"/>
              <a:ext cx="424"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43" name="Picture 11" descr="intray1">
              <a:extLst>
                <a:ext uri="{FF2B5EF4-FFF2-40B4-BE49-F238E27FC236}">
                  <a16:creationId xmlns:a16="http://schemas.microsoft.com/office/drawing/2014/main" id="{AC331E5B-1EE2-184A-990A-81C1A9D9E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 y="2629"/>
              <a:ext cx="424"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12">
            <a:extLst>
              <a:ext uri="{FF2B5EF4-FFF2-40B4-BE49-F238E27FC236}">
                <a16:creationId xmlns:a16="http://schemas.microsoft.com/office/drawing/2014/main" id="{585D2D8C-5508-2E4D-812D-B9544C726ABF}"/>
              </a:ext>
            </a:extLst>
          </p:cNvPr>
          <p:cNvGrpSpPr>
            <a:grpSpLocks/>
          </p:cNvGrpSpPr>
          <p:nvPr/>
        </p:nvGrpSpPr>
        <p:grpSpPr bwMode="auto">
          <a:xfrm>
            <a:off x="7739130" y="3711315"/>
            <a:ext cx="3117080" cy="670362"/>
            <a:chOff x="3762" y="2338"/>
            <a:chExt cx="1474" cy="422"/>
          </a:xfrm>
        </p:grpSpPr>
        <p:sp>
          <p:nvSpPr>
            <p:cNvPr id="21540" name="Line 13">
              <a:extLst>
                <a:ext uri="{FF2B5EF4-FFF2-40B4-BE49-F238E27FC236}">
                  <a16:creationId xmlns:a16="http://schemas.microsoft.com/office/drawing/2014/main" id="{162A1EF2-890B-A749-9BB2-5F4C29F261A0}"/>
                </a:ext>
              </a:extLst>
            </p:cNvPr>
            <p:cNvSpPr>
              <a:spLocks noChangeShapeType="1"/>
            </p:cNvSpPr>
            <p:nvPr/>
          </p:nvSpPr>
          <p:spPr bwMode="auto">
            <a:xfrm rot="-5400000">
              <a:off x="5035" y="2539"/>
              <a:ext cx="402" cy="0"/>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sz="2398"/>
            </a:p>
          </p:txBody>
        </p:sp>
        <p:sp>
          <p:nvSpPr>
            <p:cNvPr id="21541" name="Line 14">
              <a:extLst>
                <a:ext uri="{FF2B5EF4-FFF2-40B4-BE49-F238E27FC236}">
                  <a16:creationId xmlns:a16="http://schemas.microsoft.com/office/drawing/2014/main" id="{288A0D72-993D-4640-A248-B7BB5BB8B7BD}"/>
                </a:ext>
              </a:extLst>
            </p:cNvPr>
            <p:cNvSpPr>
              <a:spLocks noChangeShapeType="1"/>
            </p:cNvSpPr>
            <p:nvPr/>
          </p:nvSpPr>
          <p:spPr bwMode="auto">
            <a:xfrm rot="-5400000">
              <a:off x="3552" y="2550"/>
              <a:ext cx="420" cy="0"/>
            </a:xfrm>
            <a:prstGeom prst="line">
              <a:avLst/>
            </a:prstGeom>
            <a:noFill/>
            <a:ln w="38100">
              <a:solidFill>
                <a:srgbClr val="800080"/>
              </a:solidFill>
              <a:round/>
              <a:headEnd type="triangle" w="med" len="med"/>
              <a:tailEnd/>
            </a:ln>
            <a:extLst>
              <a:ext uri="{909E8E84-426E-40DD-AFC4-6F175D3DCCD1}">
                <a14:hiddenFill xmlns:a14="http://schemas.microsoft.com/office/drawing/2010/main">
                  <a:noFill/>
                </a14:hiddenFill>
              </a:ext>
            </a:extLst>
          </p:spPr>
          <p:txBody>
            <a:bodyPr/>
            <a:lstStyle/>
            <a:p>
              <a:endParaRPr lang="en-US" sz="2398"/>
            </a:p>
          </p:txBody>
        </p:sp>
      </p:grpSp>
      <p:grpSp>
        <p:nvGrpSpPr>
          <p:cNvPr id="21515" name="Group 15">
            <a:extLst>
              <a:ext uri="{FF2B5EF4-FFF2-40B4-BE49-F238E27FC236}">
                <a16:creationId xmlns:a16="http://schemas.microsoft.com/office/drawing/2014/main" id="{386F7EE0-AB87-D14B-A68A-2EA1A24C368C}"/>
              </a:ext>
            </a:extLst>
          </p:cNvPr>
          <p:cNvGrpSpPr>
            <a:grpSpLocks/>
          </p:cNvGrpSpPr>
          <p:nvPr/>
        </p:nvGrpSpPr>
        <p:grpSpPr bwMode="auto">
          <a:xfrm>
            <a:off x="7739130" y="3711315"/>
            <a:ext cx="3117080" cy="444089"/>
            <a:chOff x="3762" y="2338"/>
            <a:chExt cx="1474" cy="280"/>
          </a:xfrm>
        </p:grpSpPr>
        <p:sp>
          <p:nvSpPr>
            <p:cNvPr id="21538" name="Line 16">
              <a:extLst>
                <a:ext uri="{FF2B5EF4-FFF2-40B4-BE49-F238E27FC236}">
                  <a16:creationId xmlns:a16="http://schemas.microsoft.com/office/drawing/2014/main" id="{A74BE21E-2EC1-A840-96CC-B430E844B7DB}"/>
                </a:ext>
              </a:extLst>
            </p:cNvPr>
            <p:cNvSpPr>
              <a:spLocks noChangeShapeType="1"/>
            </p:cNvSpPr>
            <p:nvPr/>
          </p:nvSpPr>
          <p:spPr bwMode="auto">
            <a:xfrm rot="-5400000">
              <a:off x="5101" y="2473"/>
              <a:ext cx="270" cy="0"/>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sz="2398"/>
            </a:p>
          </p:txBody>
        </p:sp>
        <p:sp>
          <p:nvSpPr>
            <p:cNvPr id="21539" name="Line 17">
              <a:extLst>
                <a:ext uri="{FF2B5EF4-FFF2-40B4-BE49-F238E27FC236}">
                  <a16:creationId xmlns:a16="http://schemas.microsoft.com/office/drawing/2014/main" id="{D81B616A-070A-8543-91C3-92F482A9B2D8}"/>
                </a:ext>
              </a:extLst>
            </p:cNvPr>
            <p:cNvSpPr>
              <a:spLocks noChangeShapeType="1"/>
            </p:cNvSpPr>
            <p:nvPr/>
          </p:nvSpPr>
          <p:spPr bwMode="auto">
            <a:xfrm rot="-5400000">
              <a:off x="3623" y="2479"/>
              <a:ext cx="278" cy="0"/>
            </a:xfrm>
            <a:prstGeom prst="line">
              <a:avLst/>
            </a:prstGeom>
            <a:noFill/>
            <a:ln w="38100">
              <a:solidFill>
                <a:srgbClr val="800080"/>
              </a:solidFill>
              <a:round/>
              <a:headEnd type="triangle" w="med" len="med"/>
              <a:tailEnd/>
            </a:ln>
            <a:extLst>
              <a:ext uri="{909E8E84-426E-40DD-AFC4-6F175D3DCCD1}">
                <a14:hiddenFill xmlns:a14="http://schemas.microsoft.com/office/drawing/2010/main">
                  <a:noFill/>
                </a14:hiddenFill>
              </a:ext>
            </a:extLst>
          </p:spPr>
          <p:txBody>
            <a:bodyPr/>
            <a:lstStyle/>
            <a:p>
              <a:endParaRPr lang="en-US" sz="2398"/>
            </a:p>
          </p:txBody>
        </p:sp>
      </p:grpSp>
      <p:grpSp>
        <p:nvGrpSpPr>
          <p:cNvPr id="5" name="Group 18">
            <a:extLst>
              <a:ext uri="{FF2B5EF4-FFF2-40B4-BE49-F238E27FC236}">
                <a16:creationId xmlns:a16="http://schemas.microsoft.com/office/drawing/2014/main" id="{9899DFA1-4DE2-E740-987B-840F0B260591}"/>
              </a:ext>
            </a:extLst>
          </p:cNvPr>
          <p:cNvGrpSpPr>
            <a:grpSpLocks/>
          </p:cNvGrpSpPr>
          <p:nvPr/>
        </p:nvGrpSpPr>
        <p:grpSpPr bwMode="auto">
          <a:xfrm>
            <a:off x="7546691" y="3781099"/>
            <a:ext cx="384877" cy="186094"/>
            <a:chOff x="4191" y="2978"/>
            <a:chExt cx="178" cy="114"/>
          </a:xfrm>
        </p:grpSpPr>
        <p:sp>
          <p:nvSpPr>
            <p:cNvPr id="21535" name="Rectangle 19">
              <a:extLst>
                <a:ext uri="{FF2B5EF4-FFF2-40B4-BE49-F238E27FC236}">
                  <a16:creationId xmlns:a16="http://schemas.microsoft.com/office/drawing/2014/main" id="{66599E9D-25F6-9C40-B947-3497430F84AC}"/>
                </a:ext>
              </a:extLst>
            </p:cNvPr>
            <p:cNvSpPr>
              <a:spLocks noChangeArrowheads="1"/>
            </p:cNvSpPr>
            <p:nvPr/>
          </p:nvSpPr>
          <p:spPr bwMode="auto">
            <a:xfrm>
              <a:off x="4191" y="2978"/>
              <a:ext cx="178" cy="114"/>
            </a:xfrm>
            <a:prstGeom prst="rect">
              <a:avLst/>
            </a:prstGeom>
            <a:solidFill>
              <a:schemeClr val="bg1"/>
            </a:solidFill>
            <a:ln w="12700">
              <a:solidFill>
                <a:schemeClr val="tx1"/>
              </a:solidFill>
              <a:miter lim="800000"/>
              <a:headEnd/>
              <a:tailEnd/>
            </a:ln>
          </p:spPr>
          <p:txBody>
            <a:bodyPr wrap="none" anchor="ctr"/>
            <a:lstStyle/>
            <a:p>
              <a:endParaRPr lang="en-US" altLang="en-US" sz="2398"/>
            </a:p>
          </p:txBody>
        </p:sp>
        <p:sp>
          <p:nvSpPr>
            <p:cNvPr id="21536" name="Line 20">
              <a:extLst>
                <a:ext uri="{FF2B5EF4-FFF2-40B4-BE49-F238E27FC236}">
                  <a16:creationId xmlns:a16="http://schemas.microsoft.com/office/drawing/2014/main" id="{908762E2-DB63-B447-97B5-6284ADE9C00B}"/>
                </a:ext>
              </a:extLst>
            </p:cNvPr>
            <p:cNvSpPr>
              <a:spLocks noChangeShapeType="1"/>
            </p:cNvSpPr>
            <p:nvPr/>
          </p:nvSpPr>
          <p:spPr bwMode="auto">
            <a:xfrm flipH="1" flipV="1">
              <a:off x="4194" y="2982"/>
              <a:ext cx="88"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398"/>
            </a:p>
          </p:txBody>
        </p:sp>
        <p:sp>
          <p:nvSpPr>
            <p:cNvPr id="21537" name="Line 21">
              <a:extLst>
                <a:ext uri="{FF2B5EF4-FFF2-40B4-BE49-F238E27FC236}">
                  <a16:creationId xmlns:a16="http://schemas.microsoft.com/office/drawing/2014/main" id="{0AD25DD2-B7E1-2446-9128-28571BC1309B}"/>
                </a:ext>
              </a:extLst>
            </p:cNvPr>
            <p:cNvSpPr>
              <a:spLocks noChangeShapeType="1"/>
            </p:cNvSpPr>
            <p:nvPr/>
          </p:nvSpPr>
          <p:spPr bwMode="auto">
            <a:xfrm flipV="1">
              <a:off x="4280" y="2980"/>
              <a:ext cx="88"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398"/>
            </a:p>
          </p:txBody>
        </p:sp>
      </p:grpSp>
      <p:grpSp>
        <p:nvGrpSpPr>
          <p:cNvPr id="21517" name="Group 22">
            <a:extLst>
              <a:ext uri="{FF2B5EF4-FFF2-40B4-BE49-F238E27FC236}">
                <a16:creationId xmlns:a16="http://schemas.microsoft.com/office/drawing/2014/main" id="{A05762EF-9007-3344-9299-102248739DD4}"/>
              </a:ext>
            </a:extLst>
          </p:cNvPr>
          <p:cNvGrpSpPr>
            <a:grpSpLocks/>
          </p:cNvGrpSpPr>
          <p:nvPr/>
        </p:nvGrpSpPr>
        <p:grpSpPr bwMode="auto">
          <a:xfrm>
            <a:off x="7269664" y="4320351"/>
            <a:ext cx="3768411" cy="152259"/>
            <a:chOff x="3540" y="2722"/>
            <a:chExt cx="1782" cy="95"/>
          </a:xfrm>
        </p:grpSpPr>
        <p:pic>
          <p:nvPicPr>
            <p:cNvPr id="21533" name="Picture 23" descr="intray2">
              <a:extLst>
                <a:ext uri="{FF2B5EF4-FFF2-40B4-BE49-F238E27FC236}">
                  <a16:creationId xmlns:a16="http://schemas.microsoft.com/office/drawing/2014/main" id="{0DAEBB75-9303-5C45-BF36-A37142D821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0" y="2722"/>
              <a:ext cx="308"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4" name="Picture 24" descr="intray2">
              <a:extLst>
                <a:ext uri="{FF2B5EF4-FFF2-40B4-BE49-F238E27FC236}">
                  <a16:creationId xmlns:a16="http://schemas.microsoft.com/office/drawing/2014/main" id="{6E2A7CCD-CD16-794A-810F-394D661E1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4" y="2726"/>
              <a:ext cx="308"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8" name="Group 25">
            <a:extLst>
              <a:ext uri="{FF2B5EF4-FFF2-40B4-BE49-F238E27FC236}">
                <a16:creationId xmlns:a16="http://schemas.microsoft.com/office/drawing/2014/main" id="{B431C4A5-B763-6945-8B0F-55FE3868C5CB}"/>
              </a:ext>
            </a:extLst>
          </p:cNvPr>
          <p:cNvGrpSpPr>
            <a:grpSpLocks/>
          </p:cNvGrpSpPr>
          <p:nvPr/>
        </p:nvGrpSpPr>
        <p:grpSpPr bwMode="auto">
          <a:xfrm>
            <a:off x="6812887" y="2176037"/>
            <a:ext cx="896636" cy="298173"/>
            <a:chOff x="4494" y="1353"/>
            <a:chExt cx="424" cy="188"/>
          </a:xfrm>
        </p:grpSpPr>
        <p:pic>
          <p:nvPicPr>
            <p:cNvPr id="21531" name="Picture 26" descr="intray1">
              <a:extLst>
                <a:ext uri="{FF2B5EF4-FFF2-40B4-BE49-F238E27FC236}">
                  <a16:creationId xmlns:a16="http://schemas.microsoft.com/office/drawing/2014/main" id="{97D313F9-B265-444C-AADD-8F7B7B20ED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4" y="1353"/>
              <a:ext cx="424"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2" name="Picture 27" descr="intray2">
              <a:extLst>
                <a:ext uri="{FF2B5EF4-FFF2-40B4-BE49-F238E27FC236}">
                  <a16:creationId xmlns:a16="http://schemas.microsoft.com/office/drawing/2014/main" id="{50FEAE11-857F-D948-A6B8-2675088367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4" y="1450"/>
              <a:ext cx="308"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9" name="Group 28">
            <a:extLst>
              <a:ext uri="{FF2B5EF4-FFF2-40B4-BE49-F238E27FC236}">
                <a16:creationId xmlns:a16="http://schemas.microsoft.com/office/drawing/2014/main" id="{6AFE9CD1-2E92-1E46-84F0-AE94D4E22C1B}"/>
              </a:ext>
            </a:extLst>
          </p:cNvPr>
          <p:cNvGrpSpPr>
            <a:grpSpLocks/>
          </p:cNvGrpSpPr>
          <p:nvPr/>
        </p:nvGrpSpPr>
        <p:grpSpPr bwMode="auto">
          <a:xfrm>
            <a:off x="7072996" y="1860944"/>
            <a:ext cx="376418" cy="179751"/>
            <a:chOff x="4191" y="2978"/>
            <a:chExt cx="178" cy="114"/>
          </a:xfrm>
        </p:grpSpPr>
        <p:sp>
          <p:nvSpPr>
            <p:cNvPr id="21528" name="Rectangle 29">
              <a:extLst>
                <a:ext uri="{FF2B5EF4-FFF2-40B4-BE49-F238E27FC236}">
                  <a16:creationId xmlns:a16="http://schemas.microsoft.com/office/drawing/2014/main" id="{851F9622-CF93-B643-BE18-CBB9B2E0C5A6}"/>
                </a:ext>
              </a:extLst>
            </p:cNvPr>
            <p:cNvSpPr>
              <a:spLocks noChangeArrowheads="1"/>
            </p:cNvSpPr>
            <p:nvPr/>
          </p:nvSpPr>
          <p:spPr bwMode="auto">
            <a:xfrm>
              <a:off x="4191" y="2978"/>
              <a:ext cx="178" cy="114"/>
            </a:xfrm>
            <a:prstGeom prst="rect">
              <a:avLst/>
            </a:prstGeom>
            <a:solidFill>
              <a:schemeClr val="bg1"/>
            </a:solidFill>
            <a:ln w="12700">
              <a:solidFill>
                <a:schemeClr val="tx1"/>
              </a:solidFill>
              <a:miter lim="800000"/>
              <a:headEnd/>
              <a:tailEnd/>
            </a:ln>
          </p:spPr>
          <p:txBody>
            <a:bodyPr wrap="none" anchor="ctr"/>
            <a:lstStyle/>
            <a:p>
              <a:endParaRPr lang="en-US" altLang="en-US" sz="2398"/>
            </a:p>
          </p:txBody>
        </p:sp>
        <p:sp>
          <p:nvSpPr>
            <p:cNvPr id="21529" name="Line 30">
              <a:extLst>
                <a:ext uri="{FF2B5EF4-FFF2-40B4-BE49-F238E27FC236}">
                  <a16:creationId xmlns:a16="http://schemas.microsoft.com/office/drawing/2014/main" id="{6093FE0B-8022-A04D-8F20-5D8B5D729B0D}"/>
                </a:ext>
              </a:extLst>
            </p:cNvPr>
            <p:cNvSpPr>
              <a:spLocks noChangeShapeType="1"/>
            </p:cNvSpPr>
            <p:nvPr/>
          </p:nvSpPr>
          <p:spPr bwMode="auto">
            <a:xfrm flipH="1" flipV="1">
              <a:off x="4194" y="2982"/>
              <a:ext cx="88"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398"/>
            </a:p>
          </p:txBody>
        </p:sp>
        <p:sp>
          <p:nvSpPr>
            <p:cNvPr id="21530" name="Line 31">
              <a:extLst>
                <a:ext uri="{FF2B5EF4-FFF2-40B4-BE49-F238E27FC236}">
                  <a16:creationId xmlns:a16="http://schemas.microsoft.com/office/drawing/2014/main" id="{FE2F3928-EC91-CA40-BC21-56941D691145}"/>
                </a:ext>
              </a:extLst>
            </p:cNvPr>
            <p:cNvSpPr>
              <a:spLocks noChangeShapeType="1"/>
            </p:cNvSpPr>
            <p:nvPr/>
          </p:nvSpPr>
          <p:spPr bwMode="auto">
            <a:xfrm flipV="1">
              <a:off x="4280" y="2980"/>
              <a:ext cx="88"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398"/>
            </a:p>
          </p:txBody>
        </p:sp>
      </p:grpSp>
      <p:sp>
        <p:nvSpPr>
          <p:cNvPr id="21520" name="Text Box 32">
            <a:extLst>
              <a:ext uri="{FF2B5EF4-FFF2-40B4-BE49-F238E27FC236}">
                <a16:creationId xmlns:a16="http://schemas.microsoft.com/office/drawing/2014/main" id="{07BA3245-241D-4642-BEE2-4DD80B9DBC53}"/>
              </a:ext>
            </a:extLst>
          </p:cNvPr>
          <p:cNvSpPr txBox="1">
            <a:spLocks noChangeArrowheads="1"/>
          </p:cNvSpPr>
          <p:nvPr/>
        </p:nvSpPr>
        <p:spPr bwMode="auto">
          <a:xfrm>
            <a:off x="7639737" y="1820766"/>
            <a:ext cx="1894779" cy="31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9388" indent="-179388">
              <a:defRPr sz="1300">
                <a:solidFill>
                  <a:schemeClr val="tx1"/>
                </a:solidFill>
                <a:latin typeface="Calibri" panose="020F0502020204030204" pitchFamily="34" charset="0"/>
              </a:defRPr>
            </a:lvl1pPr>
            <a:lvl2pPr>
              <a:defRPr sz="1300">
                <a:solidFill>
                  <a:schemeClr val="tx1"/>
                </a:solidFill>
                <a:latin typeface="Calibri" panose="020F0502020204030204" pitchFamily="34" charset="0"/>
              </a:defRPr>
            </a:lvl2pPr>
            <a:lvl3pPr>
              <a:defRPr sz="1300">
                <a:solidFill>
                  <a:schemeClr val="tx1"/>
                </a:solidFill>
                <a:latin typeface="Calibri" panose="020F0502020204030204" pitchFamily="34" charset="0"/>
              </a:defRPr>
            </a:lvl3pPr>
            <a:lvl4pPr>
              <a:defRPr sz="1300">
                <a:solidFill>
                  <a:schemeClr val="tx1"/>
                </a:solidFill>
                <a:latin typeface="Calibri" panose="020F0502020204030204" pitchFamily="34" charset="0"/>
              </a:defRPr>
            </a:lvl4pPr>
            <a:lvl5pPr>
              <a:defRPr sz="1300">
                <a:solidFill>
                  <a:schemeClr val="tx1"/>
                </a:solidFill>
                <a:latin typeface="Calibri" panose="020F0502020204030204" pitchFamily="34" charset="0"/>
              </a:defRPr>
            </a:lvl5pPr>
            <a:lvl6pPr marL="1800225" indent="485775" defTabSz="671513" eaLnBrk="0" fontAlgn="base" hangingPunct="0">
              <a:spcBef>
                <a:spcPct val="0"/>
              </a:spcBef>
              <a:spcAft>
                <a:spcPct val="0"/>
              </a:spcAft>
              <a:defRPr sz="1300">
                <a:solidFill>
                  <a:schemeClr val="tx1"/>
                </a:solidFill>
                <a:latin typeface="Calibri" panose="020F0502020204030204" pitchFamily="34" charset="0"/>
              </a:defRPr>
            </a:lvl6pPr>
            <a:lvl7pPr marL="2257425" indent="485775" defTabSz="671513" eaLnBrk="0" fontAlgn="base" hangingPunct="0">
              <a:spcBef>
                <a:spcPct val="0"/>
              </a:spcBef>
              <a:spcAft>
                <a:spcPct val="0"/>
              </a:spcAft>
              <a:defRPr sz="1300">
                <a:solidFill>
                  <a:schemeClr val="tx1"/>
                </a:solidFill>
                <a:latin typeface="Calibri" panose="020F0502020204030204" pitchFamily="34" charset="0"/>
              </a:defRPr>
            </a:lvl7pPr>
            <a:lvl8pPr marL="2714625" indent="485775" defTabSz="671513" eaLnBrk="0" fontAlgn="base" hangingPunct="0">
              <a:spcBef>
                <a:spcPct val="0"/>
              </a:spcBef>
              <a:spcAft>
                <a:spcPct val="0"/>
              </a:spcAft>
              <a:defRPr sz="1300">
                <a:solidFill>
                  <a:schemeClr val="tx1"/>
                </a:solidFill>
                <a:latin typeface="Calibri" panose="020F0502020204030204" pitchFamily="34" charset="0"/>
              </a:defRPr>
            </a:lvl8pPr>
            <a:lvl9pPr marL="3171825" indent="485775" defTabSz="671513" eaLnBrk="0" fontAlgn="base" hangingPunct="0">
              <a:spcBef>
                <a:spcPct val="0"/>
              </a:spcBef>
              <a:spcAft>
                <a:spcPct val="0"/>
              </a:spcAft>
              <a:defRPr sz="1300">
                <a:solidFill>
                  <a:schemeClr val="tx1"/>
                </a:solidFill>
                <a:latin typeface="Calibri" panose="020F0502020204030204" pitchFamily="34" charset="0"/>
              </a:defRPr>
            </a:lvl9pPr>
          </a:lstStyle>
          <a:p>
            <a:pPr>
              <a:spcBef>
                <a:spcPct val="50000"/>
              </a:spcBef>
            </a:pPr>
            <a:r>
              <a:rPr lang="en-GB" altLang="en-US" sz="1465" b="1"/>
              <a:t> Message</a:t>
            </a:r>
          </a:p>
        </p:txBody>
      </p:sp>
      <p:sp>
        <p:nvSpPr>
          <p:cNvPr id="21521" name="Text Box 33">
            <a:extLst>
              <a:ext uri="{FF2B5EF4-FFF2-40B4-BE49-F238E27FC236}">
                <a16:creationId xmlns:a16="http://schemas.microsoft.com/office/drawing/2014/main" id="{F980432B-E691-FE45-B372-057588A10795}"/>
              </a:ext>
            </a:extLst>
          </p:cNvPr>
          <p:cNvSpPr txBox="1">
            <a:spLocks noChangeArrowheads="1"/>
          </p:cNvSpPr>
          <p:nvPr/>
        </p:nvSpPr>
        <p:spPr bwMode="auto">
          <a:xfrm>
            <a:off x="7639737" y="2180266"/>
            <a:ext cx="1505673" cy="31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9388" indent="-179388">
              <a:defRPr sz="1300">
                <a:solidFill>
                  <a:schemeClr val="tx1"/>
                </a:solidFill>
                <a:latin typeface="Calibri" panose="020F0502020204030204" pitchFamily="34" charset="0"/>
              </a:defRPr>
            </a:lvl1pPr>
            <a:lvl2pPr>
              <a:defRPr sz="1300">
                <a:solidFill>
                  <a:schemeClr val="tx1"/>
                </a:solidFill>
                <a:latin typeface="Calibri" panose="020F0502020204030204" pitchFamily="34" charset="0"/>
              </a:defRPr>
            </a:lvl2pPr>
            <a:lvl3pPr>
              <a:defRPr sz="1300">
                <a:solidFill>
                  <a:schemeClr val="tx1"/>
                </a:solidFill>
                <a:latin typeface="Calibri" panose="020F0502020204030204" pitchFamily="34" charset="0"/>
              </a:defRPr>
            </a:lvl3pPr>
            <a:lvl4pPr>
              <a:defRPr sz="1300">
                <a:solidFill>
                  <a:schemeClr val="tx1"/>
                </a:solidFill>
                <a:latin typeface="Calibri" panose="020F0502020204030204" pitchFamily="34" charset="0"/>
              </a:defRPr>
            </a:lvl4pPr>
            <a:lvl5pPr>
              <a:defRPr sz="1300">
                <a:solidFill>
                  <a:schemeClr val="tx1"/>
                </a:solidFill>
                <a:latin typeface="Calibri" panose="020F0502020204030204" pitchFamily="34" charset="0"/>
              </a:defRPr>
            </a:lvl5pPr>
            <a:lvl6pPr marL="1800225" indent="485775" defTabSz="671513" eaLnBrk="0" fontAlgn="base" hangingPunct="0">
              <a:spcBef>
                <a:spcPct val="0"/>
              </a:spcBef>
              <a:spcAft>
                <a:spcPct val="0"/>
              </a:spcAft>
              <a:defRPr sz="1300">
                <a:solidFill>
                  <a:schemeClr val="tx1"/>
                </a:solidFill>
                <a:latin typeface="Calibri" panose="020F0502020204030204" pitchFamily="34" charset="0"/>
              </a:defRPr>
            </a:lvl6pPr>
            <a:lvl7pPr marL="2257425" indent="485775" defTabSz="671513" eaLnBrk="0" fontAlgn="base" hangingPunct="0">
              <a:spcBef>
                <a:spcPct val="0"/>
              </a:spcBef>
              <a:spcAft>
                <a:spcPct val="0"/>
              </a:spcAft>
              <a:defRPr sz="1300">
                <a:solidFill>
                  <a:schemeClr val="tx1"/>
                </a:solidFill>
                <a:latin typeface="Calibri" panose="020F0502020204030204" pitchFamily="34" charset="0"/>
              </a:defRPr>
            </a:lvl7pPr>
            <a:lvl8pPr marL="2714625" indent="485775" defTabSz="671513" eaLnBrk="0" fontAlgn="base" hangingPunct="0">
              <a:spcBef>
                <a:spcPct val="0"/>
              </a:spcBef>
              <a:spcAft>
                <a:spcPct val="0"/>
              </a:spcAft>
              <a:defRPr sz="1300">
                <a:solidFill>
                  <a:schemeClr val="tx1"/>
                </a:solidFill>
                <a:latin typeface="Calibri" panose="020F0502020204030204" pitchFamily="34" charset="0"/>
              </a:defRPr>
            </a:lvl8pPr>
            <a:lvl9pPr marL="3171825" indent="485775" defTabSz="671513" eaLnBrk="0" fontAlgn="base" hangingPunct="0">
              <a:spcBef>
                <a:spcPct val="0"/>
              </a:spcBef>
              <a:spcAft>
                <a:spcPct val="0"/>
              </a:spcAft>
              <a:defRPr sz="1300">
                <a:solidFill>
                  <a:schemeClr val="tx1"/>
                </a:solidFill>
                <a:latin typeface="Calibri" panose="020F0502020204030204" pitchFamily="34" charset="0"/>
              </a:defRPr>
            </a:lvl9pPr>
          </a:lstStyle>
          <a:p>
            <a:pPr>
              <a:spcBef>
                <a:spcPct val="50000"/>
              </a:spcBef>
            </a:pPr>
            <a:r>
              <a:rPr lang="en-GB" altLang="en-US" sz="1465" b="1"/>
              <a:t> Queue</a:t>
            </a:r>
          </a:p>
        </p:txBody>
      </p:sp>
      <p:sp>
        <p:nvSpPr>
          <p:cNvPr id="21522" name="AutoShape 34">
            <a:extLst>
              <a:ext uri="{FF2B5EF4-FFF2-40B4-BE49-F238E27FC236}">
                <a16:creationId xmlns:a16="http://schemas.microsoft.com/office/drawing/2014/main" id="{DCC203DE-906B-634F-A09C-C5B257DB529E}"/>
              </a:ext>
            </a:extLst>
          </p:cNvPr>
          <p:cNvSpPr>
            <a:spLocks noChangeArrowheads="1"/>
          </p:cNvSpPr>
          <p:nvPr/>
        </p:nvSpPr>
        <p:spPr bwMode="auto">
          <a:xfrm>
            <a:off x="10016670" y="3210128"/>
            <a:ext cx="1740406" cy="499071"/>
          </a:xfrm>
          <a:prstGeom prst="cube">
            <a:avLst>
              <a:gd name="adj" fmla="val 50782"/>
            </a:avLst>
          </a:prstGeom>
          <a:solidFill>
            <a:srgbClr val="DBE0FE"/>
          </a:solidFill>
          <a:ln w="12700">
            <a:solidFill>
              <a:schemeClr val="accent2"/>
            </a:solidFill>
            <a:miter lim="800000"/>
            <a:headEnd/>
            <a:tailEnd/>
          </a:ln>
        </p:spPr>
        <p:txBody>
          <a:bodyPr wrap="none" anchor="ctr"/>
          <a:lstStyle/>
          <a:p>
            <a:endParaRPr lang="en-US" altLang="en-US" sz="2398"/>
          </a:p>
        </p:txBody>
      </p:sp>
      <p:sp>
        <p:nvSpPr>
          <p:cNvPr id="21523" name="Text Box 35">
            <a:extLst>
              <a:ext uri="{FF2B5EF4-FFF2-40B4-BE49-F238E27FC236}">
                <a16:creationId xmlns:a16="http://schemas.microsoft.com/office/drawing/2014/main" id="{47418EDD-8188-5D4E-B67D-88E8D593970E}"/>
              </a:ext>
            </a:extLst>
          </p:cNvPr>
          <p:cNvSpPr txBox="1">
            <a:spLocks noChangeArrowheads="1"/>
          </p:cNvSpPr>
          <p:nvPr/>
        </p:nvSpPr>
        <p:spPr bwMode="auto">
          <a:xfrm>
            <a:off x="10111833" y="3453320"/>
            <a:ext cx="1230760" cy="31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9388" indent="-179388">
              <a:defRPr sz="1300">
                <a:solidFill>
                  <a:schemeClr val="tx1"/>
                </a:solidFill>
                <a:latin typeface="Calibri" panose="020F0502020204030204" pitchFamily="34" charset="0"/>
              </a:defRPr>
            </a:lvl1pPr>
            <a:lvl2pPr>
              <a:defRPr sz="1300">
                <a:solidFill>
                  <a:schemeClr val="tx1"/>
                </a:solidFill>
                <a:latin typeface="Calibri" panose="020F0502020204030204" pitchFamily="34" charset="0"/>
              </a:defRPr>
            </a:lvl2pPr>
            <a:lvl3pPr>
              <a:defRPr sz="1300">
                <a:solidFill>
                  <a:schemeClr val="tx1"/>
                </a:solidFill>
                <a:latin typeface="Calibri" panose="020F0502020204030204" pitchFamily="34" charset="0"/>
              </a:defRPr>
            </a:lvl3pPr>
            <a:lvl4pPr>
              <a:defRPr sz="1300">
                <a:solidFill>
                  <a:schemeClr val="tx1"/>
                </a:solidFill>
                <a:latin typeface="Calibri" panose="020F0502020204030204" pitchFamily="34" charset="0"/>
              </a:defRPr>
            </a:lvl4pPr>
            <a:lvl5pPr>
              <a:defRPr sz="1300">
                <a:solidFill>
                  <a:schemeClr val="tx1"/>
                </a:solidFill>
                <a:latin typeface="Calibri" panose="020F0502020204030204" pitchFamily="34" charset="0"/>
              </a:defRPr>
            </a:lvl5pPr>
            <a:lvl6pPr marL="1800225" indent="485775" defTabSz="671513" eaLnBrk="0" fontAlgn="base" hangingPunct="0">
              <a:spcBef>
                <a:spcPct val="0"/>
              </a:spcBef>
              <a:spcAft>
                <a:spcPct val="0"/>
              </a:spcAft>
              <a:defRPr sz="1300">
                <a:solidFill>
                  <a:schemeClr val="tx1"/>
                </a:solidFill>
                <a:latin typeface="Calibri" panose="020F0502020204030204" pitchFamily="34" charset="0"/>
              </a:defRPr>
            </a:lvl6pPr>
            <a:lvl7pPr marL="2257425" indent="485775" defTabSz="671513" eaLnBrk="0" fontAlgn="base" hangingPunct="0">
              <a:spcBef>
                <a:spcPct val="0"/>
              </a:spcBef>
              <a:spcAft>
                <a:spcPct val="0"/>
              </a:spcAft>
              <a:defRPr sz="1300">
                <a:solidFill>
                  <a:schemeClr val="tx1"/>
                </a:solidFill>
                <a:latin typeface="Calibri" panose="020F0502020204030204" pitchFamily="34" charset="0"/>
              </a:defRPr>
            </a:lvl7pPr>
            <a:lvl8pPr marL="2714625" indent="485775" defTabSz="671513" eaLnBrk="0" fontAlgn="base" hangingPunct="0">
              <a:spcBef>
                <a:spcPct val="0"/>
              </a:spcBef>
              <a:spcAft>
                <a:spcPct val="0"/>
              </a:spcAft>
              <a:defRPr sz="1300">
                <a:solidFill>
                  <a:schemeClr val="tx1"/>
                </a:solidFill>
                <a:latin typeface="Calibri" panose="020F0502020204030204" pitchFamily="34" charset="0"/>
              </a:defRPr>
            </a:lvl8pPr>
            <a:lvl9pPr marL="3171825" indent="485775" defTabSz="671513" eaLnBrk="0" fontAlgn="base" hangingPunct="0">
              <a:spcBef>
                <a:spcPct val="0"/>
              </a:spcBef>
              <a:spcAft>
                <a:spcPct val="0"/>
              </a:spcAft>
              <a:defRPr sz="1300">
                <a:solidFill>
                  <a:schemeClr val="tx1"/>
                </a:solidFill>
                <a:latin typeface="Calibri" panose="020F0502020204030204" pitchFamily="34" charset="0"/>
              </a:defRPr>
            </a:lvl9pPr>
          </a:lstStyle>
          <a:p>
            <a:pPr algn="ctr">
              <a:spcBef>
                <a:spcPct val="50000"/>
              </a:spcBef>
            </a:pPr>
            <a:r>
              <a:rPr lang="en-GB" altLang="en-US" sz="1465" b="1">
                <a:latin typeface="Arial Narrow" panose="020B0604020202020204" pitchFamily="34" charset="0"/>
              </a:rPr>
              <a:t>Application Z</a:t>
            </a:r>
          </a:p>
        </p:txBody>
      </p:sp>
      <p:sp>
        <p:nvSpPr>
          <p:cNvPr id="21524" name="AutoShape 36">
            <a:extLst>
              <a:ext uri="{FF2B5EF4-FFF2-40B4-BE49-F238E27FC236}">
                <a16:creationId xmlns:a16="http://schemas.microsoft.com/office/drawing/2014/main" id="{897FC616-FF3B-4149-8D4D-EE263131A6A4}"/>
              </a:ext>
            </a:extLst>
          </p:cNvPr>
          <p:cNvSpPr>
            <a:spLocks noChangeArrowheads="1"/>
          </p:cNvSpPr>
          <p:nvPr/>
        </p:nvSpPr>
        <p:spPr bwMode="auto">
          <a:xfrm>
            <a:off x="6825575" y="3195326"/>
            <a:ext cx="1740405" cy="499071"/>
          </a:xfrm>
          <a:prstGeom prst="cube">
            <a:avLst>
              <a:gd name="adj" fmla="val 50782"/>
            </a:avLst>
          </a:prstGeom>
          <a:solidFill>
            <a:srgbClr val="DBE0FE"/>
          </a:solidFill>
          <a:ln w="12700">
            <a:solidFill>
              <a:schemeClr val="accent2"/>
            </a:solidFill>
            <a:miter lim="800000"/>
            <a:headEnd/>
            <a:tailEnd/>
          </a:ln>
        </p:spPr>
        <p:txBody>
          <a:bodyPr wrap="none" anchor="ctr"/>
          <a:lstStyle/>
          <a:p>
            <a:endParaRPr lang="en-US" altLang="en-US" sz="2398"/>
          </a:p>
        </p:txBody>
      </p:sp>
      <p:sp>
        <p:nvSpPr>
          <p:cNvPr id="21525" name="Text Box 37">
            <a:extLst>
              <a:ext uri="{FF2B5EF4-FFF2-40B4-BE49-F238E27FC236}">
                <a16:creationId xmlns:a16="http://schemas.microsoft.com/office/drawing/2014/main" id="{4335A291-C059-6241-A403-3B348A183A51}"/>
              </a:ext>
            </a:extLst>
          </p:cNvPr>
          <p:cNvSpPr txBox="1">
            <a:spLocks noChangeArrowheads="1"/>
          </p:cNvSpPr>
          <p:nvPr/>
        </p:nvSpPr>
        <p:spPr bwMode="auto">
          <a:xfrm>
            <a:off x="6740987" y="3438517"/>
            <a:ext cx="1579687" cy="31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9388" indent="-179388">
              <a:defRPr sz="1300">
                <a:solidFill>
                  <a:schemeClr val="tx1"/>
                </a:solidFill>
                <a:latin typeface="Calibri" panose="020F0502020204030204" pitchFamily="34" charset="0"/>
              </a:defRPr>
            </a:lvl1pPr>
            <a:lvl2pPr>
              <a:defRPr sz="1300">
                <a:solidFill>
                  <a:schemeClr val="tx1"/>
                </a:solidFill>
                <a:latin typeface="Calibri" panose="020F0502020204030204" pitchFamily="34" charset="0"/>
              </a:defRPr>
            </a:lvl2pPr>
            <a:lvl3pPr>
              <a:defRPr sz="1300">
                <a:solidFill>
                  <a:schemeClr val="tx1"/>
                </a:solidFill>
                <a:latin typeface="Calibri" panose="020F0502020204030204" pitchFamily="34" charset="0"/>
              </a:defRPr>
            </a:lvl3pPr>
            <a:lvl4pPr>
              <a:defRPr sz="1300">
                <a:solidFill>
                  <a:schemeClr val="tx1"/>
                </a:solidFill>
                <a:latin typeface="Calibri" panose="020F0502020204030204" pitchFamily="34" charset="0"/>
              </a:defRPr>
            </a:lvl4pPr>
            <a:lvl5pPr>
              <a:defRPr sz="1300">
                <a:solidFill>
                  <a:schemeClr val="tx1"/>
                </a:solidFill>
                <a:latin typeface="Calibri" panose="020F0502020204030204" pitchFamily="34" charset="0"/>
              </a:defRPr>
            </a:lvl5pPr>
            <a:lvl6pPr marL="1800225" indent="485775" defTabSz="671513" eaLnBrk="0" fontAlgn="base" hangingPunct="0">
              <a:spcBef>
                <a:spcPct val="0"/>
              </a:spcBef>
              <a:spcAft>
                <a:spcPct val="0"/>
              </a:spcAft>
              <a:defRPr sz="1300">
                <a:solidFill>
                  <a:schemeClr val="tx1"/>
                </a:solidFill>
                <a:latin typeface="Calibri" panose="020F0502020204030204" pitchFamily="34" charset="0"/>
              </a:defRPr>
            </a:lvl6pPr>
            <a:lvl7pPr marL="2257425" indent="485775" defTabSz="671513" eaLnBrk="0" fontAlgn="base" hangingPunct="0">
              <a:spcBef>
                <a:spcPct val="0"/>
              </a:spcBef>
              <a:spcAft>
                <a:spcPct val="0"/>
              </a:spcAft>
              <a:defRPr sz="1300">
                <a:solidFill>
                  <a:schemeClr val="tx1"/>
                </a:solidFill>
                <a:latin typeface="Calibri" panose="020F0502020204030204" pitchFamily="34" charset="0"/>
              </a:defRPr>
            </a:lvl7pPr>
            <a:lvl8pPr marL="2714625" indent="485775" defTabSz="671513" eaLnBrk="0" fontAlgn="base" hangingPunct="0">
              <a:spcBef>
                <a:spcPct val="0"/>
              </a:spcBef>
              <a:spcAft>
                <a:spcPct val="0"/>
              </a:spcAft>
              <a:defRPr sz="1300">
                <a:solidFill>
                  <a:schemeClr val="tx1"/>
                </a:solidFill>
                <a:latin typeface="Calibri" panose="020F0502020204030204" pitchFamily="34" charset="0"/>
              </a:defRPr>
            </a:lvl8pPr>
            <a:lvl9pPr marL="3171825" indent="485775" defTabSz="671513" eaLnBrk="0" fontAlgn="base" hangingPunct="0">
              <a:spcBef>
                <a:spcPct val="0"/>
              </a:spcBef>
              <a:spcAft>
                <a:spcPct val="0"/>
              </a:spcAft>
              <a:defRPr sz="1300">
                <a:solidFill>
                  <a:schemeClr val="tx1"/>
                </a:solidFill>
                <a:latin typeface="Calibri" panose="020F0502020204030204" pitchFamily="34" charset="0"/>
              </a:defRPr>
            </a:lvl9pPr>
          </a:lstStyle>
          <a:p>
            <a:pPr algn="ctr">
              <a:spcBef>
                <a:spcPct val="50000"/>
              </a:spcBef>
            </a:pPr>
            <a:r>
              <a:rPr lang="en-GB" altLang="en-US" sz="1465" b="1">
                <a:latin typeface="Arial Narrow" panose="020B0604020202020204" pitchFamily="34" charset="0"/>
              </a:rPr>
              <a:t>Application A</a:t>
            </a:r>
          </a:p>
        </p:txBody>
      </p:sp>
      <p:pic>
        <p:nvPicPr>
          <p:cNvPr id="21526" name="Picture 38" descr="server50%">
            <a:extLst>
              <a:ext uri="{FF2B5EF4-FFF2-40B4-BE49-F238E27FC236}">
                <a16:creationId xmlns:a16="http://schemas.microsoft.com/office/drawing/2014/main" id="{101B56DA-5058-7A47-864B-5F2A493CBBC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4845" y="2766039"/>
            <a:ext cx="1306890" cy="67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7" name="Picture 39" descr="desktop50%">
            <a:extLst>
              <a:ext uri="{FF2B5EF4-FFF2-40B4-BE49-F238E27FC236}">
                <a16:creationId xmlns:a16="http://schemas.microsoft.com/office/drawing/2014/main" id="{13705306-D918-6A44-9261-87968EC927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2531" y="2818907"/>
            <a:ext cx="752836" cy="56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94324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afterEffect">
                                  <p:stCondLst>
                                    <p:cond delay="500"/>
                                  </p:stCondLst>
                                  <p:childTnLst>
                                    <p:animEffect transition="out" filter="fad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childTnLst>
                          </p:cTn>
                        </p:par>
                        <p:par>
                          <p:cTn id="8" fill="hold" nodeType="afterGroup">
                            <p:stCondLst>
                              <p:cond delay="1500"/>
                            </p:stCondLst>
                            <p:childTnLst>
                              <p:par>
                                <p:cTn id="9" presetID="1" presetClass="entr" presetSubtype="0" fill="hold" nodeType="after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nodeType="afterGroup">
                            <p:stCondLst>
                              <p:cond delay="2500"/>
                            </p:stCondLst>
                            <p:childTnLst>
                              <p:par>
                                <p:cTn id="12" presetID="0" presetClass="path" presetSubtype="0" fill="hold" nodeType="afterEffect">
                                  <p:stCondLst>
                                    <p:cond delay="0"/>
                                  </p:stCondLst>
                                  <p:childTnLst>
                                    <p:animMotion origin="layout" path="M 5.0E-6 3.33333E-6 L 5.0E-6 0.07685 " pathEditMode="relative" ptsTypes="AA">
                                      <p:cBhvr>
                                        <p:cTn id="13" dur="500" fill="hold"/>
                                        <p:tgtEl>
                                          <p:spTgt spid="5"/>
                                        </p:tgtEl>
                                        <p:attrNameLst>
                                          <p:attrName>ppt_x</p:attrName>
                                          <p:attrName>ppt_y</p:attrName>
                                        </p:attrNameLst>
                                      </p:cBhvr>
                                    </p:animMotion>
                                  </p:childTnLst>
                                </p:cTn>
                              </p:par>
                            </p:childTnLst>
                          </p:cTn>
                        </p:par>
                        <p:par>
                          <p:cTn id="14" fill="hold" nodeType="afterGroup">
                            <p:stCondLst>
                              <p:cond delay="3000"/>
                            </p:stCondLst>
                            <p:childTnLst>
                              <p:par>
                                <p:cTn id="15" presetID="0" presetClass="path" presetSubtype="0" fill="hold" nodeType="afterEffect">
                                  <p:stCondLst>
                                    <p:cond delay="0"/>
                                  </p:stCondLst>
                                  <p:childTnLst>
                                    <p:animMotion origin="layout" path="M 5.E-6 0.07685 L 0.05417 0.10926 L 0.18369 0.10833 L 0.22448 0.06342 L 0.25591 0.07893 " pathEditMode="relative" rAng="0" ptsTypes="AAAAA">
                                      <p:cBhvr>
                                        <p:cTn id="16" dur="500" fill="hold"/>
                                        <p:tgtEl>
                                          <p:spTgt spid="5"/>
                                        </p:tgtEl>
                                        <p:attrNameLst>
                                          <p:attrName>ppt_x</p:attrName>
                                          <p:attrName>ppt_y</p:attrName>
                                        </p:attrNameLst>
                                      </p:cBhvr>
                                      <p:rCtr x="128" y="9"/>
                                    </p:animMotion>
                                  </p:childTnLst>
                                </p:cTn>
                              </p:par>
                            </p:childTnLst>
                          </p:cTn>
                        </p:par>
                        <p:par>
                          <p:cTn id="17" fill="hold" nodeType="afterGroup">
                            <p:stCondLst>
                              <p:cond delay="3500"/>
                            </p:stCondLst>
                            <p:childTnLst>
                              <p:par>
                                <p:cTn id="18" presetID="0" presetClass="path" presetSubtype="0" fill="hold" nodeType="afterEffect">
                                  <p:stCondLst>
                                    <p:cond delay="0"/>
                                  </p:stCondLst>
                                  <p:childTnLst>
                                    <p:animMotion origin="layout" path="M 0.25591 0.07893 L 0.25591 0.00393 " pathEditMode="relative" rAng="0" ptsTypes="AA">
                                      <p:cBhvr>
                                        <p:cTn id="19" dur="500" fill="hold"/>
                                        <p:tgtEl>
                                          <p:spTgt spid="5"/>
                                        </p:tgtEl>
                                        <p:attrNameLst>
                                          <p:attrName>ppt_x</p:attrName>
                                          <p:attrName>ppt_y</p:attrName>
                                        </p:attrNameLst>
                                      </p:cBhvr>
                                      <p:rCtr x="0" y="-38"/>
                                    </p:animMotion>
                                  </p:childTnLst>
                                </p:cTn>
                              </p:par>
                            </p:childTnLst>
                          </p:cTn>
                        </p:par>
                        <p:par>
                          <p:cTn id="20" fill="hold" nodeType="afterGroup">
                            <p:stCondLst>
                              <p:cond delay="4000"/>
                            </p:stCondLst>
                            <p:childTnLst>
                              <p:par>
                                <p:cTn id="21" presetID="1" presetClass="exit" presetSubtype="0" fill="hold" nodeType="after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881043" y="1828800"/>
            <a:ext cx="7310967" cy="4419600"/>
            <a:chOff x="3660775" y="1828800"/>
            <a:chExt cx="5483225" cy="4419600"/>
          </a:xfrm>
        </p:grpSpPr>
        <p:pic>
          <p:nvPicPr>
            <p:cNvPr id="5" name="Picture 46" descr="connect2.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660775" y="1828800"/>
              <a:ext cx="5483225" cy="441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bwMode="auto">
            <a:xfrm>
              <a:off x="7168445" y="4380089"/>
              <a:ext cx="304800" cy="237066"/>
            </a:xfrm>
            <a:prstGeom prst="rect">
              <a:avLst/>
            </a:prstGeom>
            <a:solidFill>
              <a:schemeClr val="bg1"/>
            </a:solidFill>
            <a:ln>
              <a:noFill/>
            </a:ln>
            <a:effectLst/>
            <a:extLs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defTabSz="1219170" fontAlgn="base">
                <a:lnSpc>
                  <a:spcPct val="90000"/>
                </a:lnSpc>
                <a:spcBef>
                  <a:spcPct val="0"/>
                </a:spcBef>
                <a:spcAft>
                  <a:spcPct val="0"/>
                </a:spcAft>
              </a:pPr>
              <a:endParaRPr lang="en-US" sz="2933" kern="0" dirty="0">
                <a:solidFill>
                  <a:srgbClr val="0000FF"/>
                </a:solidFill>
                <a:latin typeface="Arial" charset="0"/>
                <a:ea typeface="ＭＳ Ｐゴシック" charset="0"/>
                <a:cs typeface="Arial"/>
                <a:sym typeface="Arial"/>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92565" y="4346221"/>
              <a:ext cx="269999" cy="269999"/>
            </a:xfrm>
            <a:prstGeom prst="rect">
              <a:avLst/>
            </a:prstGeom>
          </p:spPr>
        </p:pic>
      </p:grpSp>
      <p:sp>
        <p:nvSpPr>
          <p:cNvPr id="8" name="Title 1"/>
          <p:cNvSpPr txBox="1">
            <a:spLocks/>
          </p:cNvSpPr>
          <p:nvPr/>
        </p:nvSpPr>
        <p:spPr bwMode="auto">
          <a:xfrm>
            <a:off x="1" y="-16515"/>
            <a:ext cx="12019489" cy="414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p>
            <a:pPr algn="r" defTabSz="1219170">
              <a:defRPr/>
            </a:pPr>
            <a:r>
              <a:rPr lang="en-US" altLang="en-US" sz="2400" kern="0" dirty="0">
                <a:solidFill>
                  <a:srgbClr val="3ABB9F"/>
                </a:solidFill>
                <a:latin typeface="Calibri"/>
                <a:ea typeface="MS PGothic" panose="020B0600070205080204" pitchFamily="34" charset="-128"/>
                <a:cs typeface="Arial"/>
                <a:sym typeface="Arial"/>
              </a:rPr>
              <a:t>Connect Clouds Securely Together</a:t>
            </a:r>
          </a:p>
        </p:txBody>
      </p:sp>
      <p:grpSp>
        <p:nvGrpSpPr>
          <p:cNvPr id="9" name="Group 21512"/>
          <p:cNvGrpSpPr>
            <a:grpSpLocks/>
          </p:cNvGrpSpPr>
          <p:nvPr/>
        </p:nvGrpSpPr>
        <p:grpSpPr bwMode="auto">
          <a:xfrm>
            <a:off x="10464800" y="644526"/>
            <a:ext cx="1320799" cy="990600"/>
            <a:chOff x="1677070" y="1964330"/>
            <a:chExt cx="859586" cy="860095"/>
          </a:xfrm>
        </p:grpSpPr>
        <p:sp>
          <p:nvSpPr>
            <p:cNvPr id="10" name="Oval 9"/>
            <p:cNvSpPr/>
            <p:nvPr/>
          </p:nvSpPr>
          <p:spPr>
            <a:xfrm>
              <a:off x="1677070" y="1964330"/>
              <a:ext cx="859586" cy="860095"/>
            </a:xfrm>
            <a:prstGeom prst="ellipse">
              <a:avLst/>
            </a:prstGeom>
            <a:solidFill>
              <a:srgbClr val="00426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a:defRPr/>
              </a:pPr>
              <a:endParaRPr lang="en-US" sz="2400" kern="0" dirty="0">
                <a:solidFill>
                  <a:prstClr val="white"/>
                </a:solidFill>
                <a:latin typeface="Calibri"/>
                <a:sym typeface="Arial"/>
              </a:endParaRPr>
            </a:p>
          </p:txBody>
        </p:sp>
        <p:sp>
          <p:nvSpPr>
            <p:cNvPr id="11" name="TextBox 10"/>
            <p:cNvSpPr txBox="1"/>
            <p:nvPr/>
          </p:nvSpPr>
          <p:spPr>
            <a:xfrm>
              <a:off x="1748702" y="2450891"/>
              <a:ext cx="643891" cy="329639"/>
            </a:xfrm>
            <a:prstGeom prst="rect">
              <a:avLst/>
            </a:prstGeom>
            <a:noFill/>
          </p:spPr>
          <p:txBody>
            <a:bodyPr wrap="none">
              <a:spAutoFit/>
            </a:bodyPr>
            <a:lstStyle/>
            <a:p>
              <a:pPr defTabSz="1219170">
                <a:defRPr/>
              </a:pPr>
              <a:r>
                <a:rPr lang="en-US" sz="1867" kern="0" dirty="0">
                  <a:solidFill>
                    <a:prstClr val="white"/>
                  </a:solidFill>
                  <a:latin typeface="Calibri"/>
                  <a:cs typeface="Arial"/>
                  <a:sym typeface="Arial"/>
                </a:rPr>
                <a:t>Connect</a:t>
              </a:r>
            </a:p>
          </p:txBody>
        </p:sp>
        <p:pic>
          <p:nvPicPr>
            <p:cNvPr id="12" name="Picture 58"/>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848957" y="2157312"/>
              <a:ext cx="506950" cy="3134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extBox 44"/>
          <p:cNvSpPr txBox="1">
            <a:spLocks noChangeArrowheads="1"/>
          </p:cNvSpPr>
          <p:nvPr/>
        </p:nvSpPr>
        <p:spPr bwMode="auto">
          <a:xfrm>
            <a:off x="203201" y="219180"/>
            <a:ext cx="7494948" cy="1241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200">
                <a:solidFill>
                  <a:schemeClr val="hlink"/>
                </a:solidFill>
                <a:latin typeface="Arial" charset="0"/>
                <a:ea typeface="ＭＳ Ｐゴシック" charset="0"/>
                <a:cs typeface="ＭＳ Ｐゴシック" charset="0"/>
              </a:defRPr>
            </a:lvl1pPr>
            <a:lvl2pPr marL="742950" indent="-285750" eaLnBrk="0" hangingPunct="0">
              <a:defRPr sz="2200">
                <a:solidFill>
                  <a:schemeClr val="hlink"/>
                </a:solidFill>
                <a:latin typeface="Arial" charset="0"/>
                <a:ea typeface="ＭＳ Ｐゴシック" charset="0"/>
              </a:defRPr>
            </a:lvl2pPr>
            <a:lvl3pPr marL="1143000" indent="-228600" eaLnBrk="0" hangingPunct="0">
              <a:defRPr sz="2200">
                <a:solidFill>
                  <a:schemeClr val="hlink"/>
                </a:solidFill>
                <a:latin typeface="Arial" charset="0"/>
                <a:ea typeface="ＭＳ Ｐゴシック" charset="0"/>
              </a:defRPr>
            </a:lvl3pPr>
            <a:lvl4pPr marL="1600200" indent="-228600" eaLnBrk="0" hangingPunct="0">
              <a:defRPr sz="2200">
                <a:solidFill>
                  <a:schemeClr val="hlink"/>
                </a:solidFill>
                <a:latin typeface="Arial" charset="0"/>
                <a:ea typeface="ＭＳ Ｐゴシック" charset="0"/>
              </a:defRPr>
            </a:lvl4pPr>
            <a:lvl5pPr marL="2057400" indent="-228600" eaLnBrk="0" hangingPunct="0">
              <a:defRPr sz="2200">
                <a:solidFill>
                  <a:schemeClr val="hlink"/>
                </a:solidFill>
                <a:latin typeface="Arial" charset="0"/>
                <a:ea typeface="ＭＳ Ｐゴシック" charset="0"/>
              </a:defRPr>
            </a:lvl5pPr>
            <a:lvl6pPr marL="25146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6pPr>
            <a:lvl7pPr marL="29718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7pPr>
            <a:lvl8pPr marL="34290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8pPr>
            <a:lvl9pPr marL="38862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9pPr>
          </a:lstStyle>
          <a:p>
            <a:pPr defTabSz="1219170" eaLnBrk="1" hangingPunct="1"/>
            <a:r>
              <a:rPr lang="en-US" sz="3733" kern="0" dirty="0">
                <a:solidFill>
                  <a:srgbClr val="558ED5"/>
                </a:solidFill>
                <a:latin typeface="Calibri"/>
                <a:sym typeface="Arial"/>
              </a:rPr>
              <a:t>Secure Gateway - creating a hybrid connection to your on-premises data</a:t>
            </a:r>
          </a:p>
        </p:txBody>
      </p:sp>
      <p:sp>
        <p:nvSpPr>
          <p:cNvPr id="14" name="TextBox 13"/>
          <p:cNvSpPr txBox="1"/>
          <p:nvPr/>
        </p:nvSpPr>
        <p:spPr>
          <a:xfrm>
            <a:off x="203200" y="1738907"/>
            <a:ext cx="4985488" cy="5264133"/>
          </a:xfrm>
          <a:prstGeom prst="rect">
            <a:avLst/>
          </a:prstGeom>
          <a:noFill/>
        </p:spPr>
        <p:txBody>
          <a:bodyPr wrap="square">
            <a:spAutoFit/>
          </a:bodyPr>
          <a:lstStyle/>
          <a:p>
            <a:pPr defTabSz="1219170">
              <a:defRPr/>
            </a:pPr>
            <a:r>
              <a:rPr lang="en-US" sz="1867" b="1" kern="0" dirty="0">
                <a:solidFill>
                  <a:srgbClr val="000000"/>
                </a:solidFill>
                <a:latin typeface="Arial"/>
                <a:cs typeface="Arial"/>
                <a:sym typeface="Arial"/>
              </a:rPr>
              <a:t>IBM Secure Gateway: </a:t>
            </a:r>
            <a:r>
              <a:rPr lang="en-US" sz="1867" b="1" i="1" kern="0" dirty="0">
                <a:solidFill>
                  <a:srgbClr val="000000"/>
                </a:solidFill>
                <a:latin typeface="Helvetica"/>
                <a:ea typeface="Helvetica"/>
                <a:cs typeface="Helvetica"/>
                <a:sym typeface="Helvetica"/>
              </a:rPr>
              <a:t> </a:t>
            </a:r>
            <a:r>
              <a:rPr lang="en-US" sz="1867" kern="0" dirty="0">
                <a:solidFill>
                  <a:srgbClr val="000000"/>
                </a:solidFill>
                <a:latin typeface="Arial"/>
                <a:cs typeface="Arial"/>
                <a:sym typeface="Arial"/>
              </a:rPr>
              <a:t>Provides secure connectivity from Bluemix to other applications and data sources running on-premise, or in other clouds.  </a:t>
            </a:r>
          </a:p>
          <a:p>
            <a:pPr defTabSz="1219170">
              <a:defRPr/>
            </a:pPr>
            <a:endParaRPr lang="en-US" sz="1867" kern="0" dirty="0">
              <a:solidFill>
                <a:srgbClr val="000000"/>
              </a:solidFill>
              <a:latin typeface="Arial"/>
              <a:cs typeface="Arial"/>
              <a:sym typeface="Arial"/>
            </a:endParaRPr>
          </a:p>
          <a:p>
            <a:pPr defTabSz="1219170">
              <a:defRPr/>
            </a:pPr>
            <a:r>
              <a:rPr lang="en-US" sz="1867" b="1" kern="0" dirty="0">
                <a:solidFill>
                  <a:srgbClr val="000000"/>
                </a:solidFill>
                <a:latin typeface="Arial"/>
                <a:cs typeface="Arial"/>
                <a:sym typeface="Arial"/>
              </a:rPr>
              <a:t>What’s unique?</a:t>
            </a:r>
          </a:p>
          <a:p>
            <a:pPr defTabSz="1219170">
              <a:defRPr/>
            </a:pPr>
            <a:endParaRPr lang="en-US" sz="1867" b="1" kern="0" dirty="0">
              <a:solidFill>
                <a:srgbClr val="000000"/>
              </a:solidFill>
              <a:latin typeface="Arial"/>
              <a:cs typeface="Arial"/>
              <a:sym typeface="Arial"/>
            </a:endParaRPr>
          </a:p>
          <a:p>
            <a:pPr marL="315376" indent="-315376" defTabSz="1219170">
              <a:buFont typeface="Arial" pitchFamily="34" charset="0"/>
              <a:buChar char="•"/>
              <a:defRPr/>
            </a:pPr>
            <a:r>
              <a:rPr lang="en-US" sz="1867" kern="0" dirty="0">
                <a:solidFill>
                  <a:srgbClr val="000000"/>
                </a:solidFill>
                <a:latin typeface="Arial"/>
                <a:cs typeface="Arial"/>
                <a:sym typeface="Arial"/>
              </a:rPr>
              <a:t>Unique passport feature allows for single step download, install, and secure setup of client</a:t>
            </a:r>
          </a:p>
          <a:p>
            <a:pPr marL="315376" indent="-315376" defTabSz="1219170">
              <a:buFont typeface="Arial" pitchFamily="34" charset="0"/>
              <a:buChar char="•"/>
              <a:defRPr/>
            </a:pPr>
            <a:r>
              <a:rPr lang="en-US" sz="1867" kern="0" dirty="0">
                <a:solidFill>
                  <a:srgbClr val="000000"/>
                </a:solidFill>
                <a:latin typeface="Arial"/>
                <a:cs typeface="Arial"/>
                <a:sym typeface="Arial"/>
              </a:rPr>
              <a:t>Flexible Gateway topology allows segregation, Load Balancing, and Fault tolerance</a:t>
            </a:r>
          </a:p>
          <a:p>
            <a:pPr marL="315376" indent="-315376" defTabSz="1219170">
              <a:buFont typeface="Arial" pitchFamily="34" charset="0"/>
              <a:buChar char="•"/>
              <a:defRPr/>
            </a:pPr>
            <a:r>
              <a:rPr lang="en-US" sz="1867" kern="0" dirty="0">
                <a:solidFill>
                  <a:srgbClr val="000000"/>
                </a:solidFill>
                <a:latin typeface="Arial"/>
                <a:cs typeface="Arial"/>
                <a:sym typeface="Arial"/>
              </a:rPr>
              <a:t>Layered security on the cloud side and client side</a:t>
            </a:r>
          </a:p>
          <a:p>
            <a:pPr marL="315376" indent="-315376" defTabSz="1219170">
              <a:buFont typeface="Arial" pitchFamily="34" charset="0"/>
              <a:buChar char="•"/>
              <a:defRPr/>
            </a:pPr>
            <a:r>
              <a:rPr lang="en-US" sz="1867" kern="0" dirty="0">
                <a:solidFill>
                  <a:srgbClr val="000000"/>
                </a:solidFill>
                <a:latin typeface="Arial"/>
                <a:cs typeface="Arial"/>
                <a:sym typeface="Arial"/>
              </a:rPr>
              <a:t>API / SDK for secure connect directly from app</a:t>
            </a:r>
          </a:p>
          <a:p>
            <a:pPr marL="315376" indent="-315376" defTabSz="1219170">
              <a:defRPr/>
            </a:pPr>
            <a:endParaRPr lang="en-US" sz="1867" kern="0" dirty="0">
              <a:solidFill>
                <a:srgbClr val="000000"/>
              </a:solidFill>
              <a:latin typeface="Arial"/>
              <a:cs typeface="Arial"/>
              <a:sym typeface="Arial"/>
            </a:endParaRPr>
          </a:p>
        </p:txBody>
      </p:sp>
    </p:spTree>
    <p:extLst>
      <p:ext uri="{BB962C8B-B14F-4D97-AF65-F5344CB8AC3E}">
        <p14:creationId xmlns:p14="http://schemas.microsoft.com/office/powerpoint/2010/main" val="100849563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a:xfrm>
            <a:off x="1706618" y="4773"/>
            <a:ext cx="11458575" cy="480060"/>
          </a:xfrm>
        </p:spPr>
        <p:txBody>
          <a:bodyPr/>
          <a:lstStyle/>
          <a:p>
            <a:r>
              <a:rPr lang="en-US" dirty="0"/>
              <a:t>Section 4.1.2.2 – Understand when to use Event Streams</a:t>
            </a:r>
          </a:p>
        </p:txBody>
      </p:sp>
      <p:sp>
        <p:nvSpPr>
          <p:cNvPr id="3" name="Rectangle 2">
            <a:extLst>
              <a:ext uri="{FF2B5EF4-FFF2-40B4-BE49-F238E27FC236}">
                <a16:creationId xmlns:a16="http://schemas.microsoft.com/office/drawing/2014/main" id="{5A6C6A87-AD62-6A48-9887-F7D7D7BB0082}"/>
              </a:ext>
            </a:extLst>
          </p:cNvPr>
          <p:cNvSpPr/>
          <p:nvPr/>
        </p:nvSpPr>
        <p:spPr>
          <a:xfrm>
            <a:off x="2289142" y="6550223"/>
            <a:ext cx="7613715" cy="307777"/>
          </a:xfrm>
          <a:prstGeom prst="rect">
            <a:avLst/>
          </a:prstGeom>
        </p:spPr>
        <p:txBody>
          <a:bodyPr wrap="square">
            <a:spAutoFit/>
          </a:bodyPr>
          <a:lstStyle/>
          <a:p>
            <a:pPr algn="ctr"/>
            <a:r>
              <a:rPr lang="en-US" sz="1400" dirty="0">
                <a:hlinkClick r:id="rId2"/>
              </a:rPr>
              <a:t>https://cloud.ibm.com/docs/EventStreams?topic=EventStreams-about</a:t>
            </a:r>
            <a:endParaRPr lang="en-US" sz="1400" dirty="0"/>
          </a:p>
        </p:txBody>
      </p:sp>
      <p:sp>
        <p:nvSpPr>
          <p:cNvPr id="4" name="Content Placeholder 2">
            <a:extLst>
              <a:ext uri="{FF2B5EF4-FFF2-40B4-BE49-F238E27FC236}">
                <a16:creationId xmlns:a16="http://schemas.microsoft.com/office/drawing/2014/main" id="{7657F51C-85E1-8F46-AF95-6B3C8572E7B7}"/>
              </a:ext>
            </a:extLst>
          </p:cNvPr>
          <p:cNvSpPr>
            <a:spLocks noGrp="1"/>
          </p:cNvSpPr>
          <p:nvPr>
            <p:ph idx="1"/>
          </p:nvPr>
        </p:nvSpPr>
        <p:spPr>
          <a:xfrm>
            <a:off x="366711" y="541037"/>
            <a:ext cx="11458575" cy="5324061"/>
          </a:xfrm>
        </p:spPr>
        <p:txBody>
          <a:bodyPr/>
          <a:lstStyle/>
          <a:p>
            <a:pPr marL="0" indent="0">
              <a:buNone/>
            </a:pPr>
            <a:r>
              <a:rPr lang="en-US" sz="1600" dirty="0"/>
              <a:t>IBM® Event Streams for IBM Cloud™ is a high-throughput message bus built with Apache Kafka. It is optimized for event ingestion into IBM Cloud and event stream distribution between your services and applications.</a:t>
            </a:r>
            <a:endParaRPr lang="en-US" sz="1600" b="1" dirty="0"/>
          </a:p>
          <a:p>
            <a:pPr marL="342900" indent="-342900">
              <a:buFont typeface="+mj-lt"/>
              <a:buAutoNum type="arabicPeriod"/>
            </a:pPr>
            <a:endParaRPr lang="en-US" sz="1600" b="1" dirty="0"/>
          </a:p>
          <a:p>
            <a:pPr marL="342900" indent="-342900">
              <a:buFont typeface="+mj-lt"/>
              <a:buAutoNum type="arabicPeriod"/>
            </a:pPr>
            <a:endParaRPr lang="en-US" sz="1600" b="1" dirty="0"/>
          </a:p>
          <a:p>
            <a:pPr marL="342900" indent="-342900">
              <a:buFont typeface="+mj-lt"/>
              <a:buAutoNum type="arabicPeriod"/>
            </a:pPr>
            <a:endParaRPr lang="en-US" sz="1600" b="1" dirty="0"/>
          </a:p>
          <a:p>
            <a:pPr marL="342900" indent="-342900">
              <a:buFont typeface="+mj-lt"/>
              <a:buAutoNum type="arabicPeriod"/>
            </a:pPr>
            <a:endParaRPr lang="en-US" sz="1600" b="1" dirty="0"/>
          </a:p>
          <a:p>
            <a:pPr marL="0" indent="0">
              <a:buNone/>
            </a:pPr>
            <a:endParaRPr lang="en-US" sz="1600" b="1" dirty="0"/>
          </a:p>
        </p:txBody>
      </p:sp>
      <p:sp>
        <p:nvSpPr>
          <p:cNvPr id="5" name="TextBox 4">
            <a:extLst>
              <a:ext uri="{FF2B5EF4-FFF2-40B4-BE49-F238E27FC236}">
                <a16:creationId xmlns:a16="http://schemas.microsoft.com/office/drawing/2014/main" id="{3D7F8546-5DD5-2246-988D-869E32BF963B}"/>
              </a:ext>
            </a:extLst>
          </p:cNvPr>
          <p:cNvSpPr txBox="1"/>
          <p:nvPr/>
        </p:nvSpPr>
        <p:spPr>
          <a:xfrm>
            <a:off x="522819" y="5413675"/>
            <a:ext cx="5158455" cy="923330"/>
          </a:xfrm>
          <a:prstGeom prst="rect">
            <a:avLst/>
          </a:prstGeom>
          <a:noFill/>
        </p:spPr>
        <p:txBody>
          <a:bodyPr wrap="square" rtlCol="0">
            <a:spAutoFit/>
          </a:bodyPr>
          <a:lstStyle/>
          <a:p>
            <a:pPr defTabSz="914354" eaLnBrk="0" fontAlgn="base" hangingPunct="0">
              <a:spcBef>
                <a:spcPct val="0"/>
              </a:spcBef>
              <a:spcAft>
                <a:spcPct val="0"/>
              </a:spcAft>
            </a:pPr>
            <a:r>
              <a:rPr lang="en-GB" b="1" dirty="0">
                <a:solidFill>
                  <a:srgbClr val="1D3548"/>
                </a:solidFill>
                <a:latin typeface="IBM Plex Sans"/>
                <a:ea typeface="IBM Plex Sans" charset="0"/>
                <a:cs typeface="IBM Plex Sans" charset="0"/>
              </a:rPr>
              <a:t>IBM MQ </a:t>
            </a:r>
            <a:r>
              <a:rPr lang="en-GB" dirty="0">
                <a:solidFill>
                  <a:srgbClr val="1D3548"/>
                </a:solidFill>
                <a:latin typeface="IBM Plex Sans"/>
                <a:ea typeface="IBM Plex Sans" charset="0"/>
                <a:cs typeface="IBM Plex Sans" charset="0"/>
              </a:rPr>
              <a:t>connects mission-critical Systems of Record, requiring </a:t>
            </a:r>
            <a:r>
              <a:rPr lang="en-GB" b="1" dirty="0">
                <a:solidFill>
                  <a:srgbClr val="1D3548"/>
                </a:solidFill>
                <a:latin typeface="IBM Plex Sans"/>
                <a:ea typeface="IBM Plex Sans" charset="0"/>
                <a:cs typeface="IBM Plex Sans" charset="0"/>
              </a:rPr>
              <a:t>transactional</a:t>
            </a:r>
            <a:r>
              <a:rPr lang="en-GB" dirty="0">
                <a:solidFill>
                  <a:srgbClr val="1D3548"/>
                </a:solidFill>
                <a:latin typeface="IBM Plex Sans"/>
                <a:ea typeface="IBM Plex Sans" charset="0"/>
                <a:cs typeface="IBM Plex Sans" charset="0"/>
              </a:rPr>
              <a:t>, </a:t>
            </a:r>
            <a:r>
              <a:rPr lang="en-GB" b="1" dirty="0">
                <a:solidFill>
                  <a:srgbClr val="1D3548"/>
                </a:solidFill>
                <a:latin typeface="IBM Plex Sans"/>
                <a:ea typeface="IBM Plex Sans" charset="0"/>
                <a:cs typeface="IBM Plex Sans" charset="0"/>
              </a:rPr>
              <a:t>once-only delivery</a:t>
            </a:r>
            <a:r>
              <a:rPr lang="en-GB" dirty="0">
                <a:solidFill>
                  <a:srgbClr val="1D3548"/>
                </a:solidFill>
                <a:latin typeface="IBM Plex Sans"/>
                <a:ea typeface="IBM Plex Sans" charset="0"/>
                <a:cs typeface="IBM Plex Sans" charset="0"/>
              </a:rPr>
              <a:t>  E.g. payment transactions</a:t>
            </a:r>
          </a:p>
        </p:txBody>
      </p:sp>
      <p:sp>
        <p:nvSpPr>
          <p:cNvPr id="6" name="TextBox 5">
            <a:extLst>
              <a:ext uri="{FF2B5EF4-FFF2-40B4-BE49-F238E27FC236}">
                <a16:creationId xmlns:a16="http://schemas.microsoft.com/office/drawing/2014/main" id="{B67D6D88-55D3-5D4B-9194-5B7CFE1415FB}"/>
              </a:ext>
            </a:extLst>
          </p:cNvPr>
          <p:cNvSpPr txBox="1"/>
          <p:nvPr/>
        </p:nvSpPr>
        <p:spPr>
          <a:xfrm>
            <a:off x="6169309" y="5413673"/>
            <a:ext cx="5656511" cy="923330"/>
          </a:xfrm>
          <a:prstGeom prst="rect">
            <a:avLst/>
          </a:prstGeom>
          <a:noFill/>
        </p:spPr>
        <p:txBody>
          <a:bodyPr wrap="square" rtlCol="0">
            <a:spAutoFit/>
          </a:bodyPr>
          <a:lstStyle/>
          <a:p>
            <a:pPr algn="r" defTabSz="914354" eaLnBrk="0" fontAlgn="base" hangingPunct="0">
              <a:spcBef>
                <a:spcPct val="0"/>
              </a:spcBef>
              <a:spcAft>
                <a:spcPct val="0"/>
              </a:spcAft>
            </a:pPr>
            <a:r>
              <a:rPr lang="en-GB" b="1" dirty="0">
                <a:solidFill>
                  <a:srgbClr val="1D3548"/>
                </a:solidFill>
                <a:latin typeface="IBM Plex Sans"/>
                <a:ea typeface="IBM Plex Sans" charset="0"/>
                <a:cs typeface="IBM Plex Sans" charset="0"/>
              </a:rPr>
              <a:t>IBM Event Streams </a:t>
            </a:r>
            <a:r>
              <a:rPr lang="en-GB" dirty="0">
                <a:solidFill>
                  <a:srgbClr val="1D3548"/>
                </a:solidFill>
                <a:latin typeface="IBM Plex Sans"/>
                <a:ea typeface="IBM Plex Sans" charset="0"/>
                <a:cs typeface="IBM Plex Sans" charset="0"/>
              </a:rPr>
              <a:t>distributes and processes streams of events in real-time to intelligently engage with customers  E.g. alerts on spending patterns</a:t>
            </a:r>
          </a:p>
        </p:txBody>
      </p:sp>
      <p:pic>
        <p:nvPicPr>
          <p:cNvPr id="7" name="Picture 6">
            <a:extLst>
              <a:ext uri="{FF2B5EF4-FFF2-40B4-BE49-F238E27FC236}">
                <a16:creationId xmlns:a16="http://schemas.microsoft.com/office/drawing/2014/main" id="{451BA9B8-4D4C-A644-821A-E2EF214738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80671" y="4195215"/>
            <a:ext cx="931472" cy="931472"/>
          </a:xfrm>
          <a:prstGeom prst="rect">
            <a:avLst/>
          </a:prstGeom>
        </p:spPr>
      </p:pic>
      <p:pic>
        <p:nvPicPr>
          <p:cNvPr id="8" name="Picture 7">
            <a:extLst>
              <a:ext uri="{FF2B5EF4-FFF2-40B4-BE49-F238E27FC236}">
                <a16:creationId xmlns:a16="http://schemas.microsoft.com/office/drawing/2014/main" id="{195D7D83-D456-534A-931D-420EE6D643B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25520" y="1287315"/>
            <a:ext cx="1553051" cy="653079"/>
          </a:xfrm>
          <a:prstGeom prst="rect">
            <a:avLst/>
          </a:prstGeom>
        </p:spPr>
      </p:pic>
      <p:cxnSp>
        <p:nvCxnSpPr>
          <p:cNvPr id="9" name="Straight Arrow Connector 8">
            <a:extLst>
              <a:ext uri="{FF2B5EF4-FFF2-40B4-BE49-F238E27FC236}">
                <a16:creationId xmlns:a16="http://schemas.microsoft.com/office/drawing/2014/main" id="{A928861F-7B1C-384A-8E2B-A17D7CDA814E}"/>
              </a:ext>
            </a:extLst>
          </p:cNvPr>
          <p:cNvCxnSpPr>
            <a:cxnSpLocks/>
          </p:cNvCxnSpPr>
          <p:nvPr/>
        </p:nvCxnSpPr>
        <p:spPr bwMode="auto">
          <a:xfrm>
            <a:off x="2573350" y="1969094"/>
            <a:ext cx="0" cy="600652"/>
          </a:xfrm>
          <a:prstGeom prst="straightConnector1">
            <a:avLst/>
          </a:prstGeom>
          <a:noFill/>
          <a:ln w="38100" cap="flat" cmpd="sng" algn="ctr">
            <a:solidFill>
              <a:srgbClr val="1D3548"/>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0416E728-D821-814A-B38C-D665FC0CD444}"/>
              </a:ext>
            </a:extLst>
          </p:cNvPr>
          <p:cNvCxnSpPr>
            <a:cxnSpLocks/>
          </p:cNvCxnSpPr>
          <p:nvPr/>
        </p:nvCxnSpPr>
        <p:spPr bwMode="auto">
          <a:xfrm flipV="1">
            <a:off x="3311273" y="2018675"/>
            <a:ext cx="0" cy="600652"/>
          </a:xfrm>
          <a:prstGeom prst="straightConnector1">
            <a:avLst/>
          </a:prstGeom>
          <a:noFill/>
          <a:ln w="38100" cap="flat" cmpd="sng" algn="ctr">
            <a:solidFill>
              <a:srgbClr val="1D3548"/>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E0A386E8-C336-5B4F-BBBE-488189FEC1B7}"/>
              </a:ext>
            </a:extLst>
          </p:cNvPr>
          <p:cNvCxnSpPr>
            <a:cxnSpLocks/>
          </p:cNvCxnSpPr>
          <p:nvPr/>
        </p:nvCxnSpPr>
        <p:spPr bwMode="auto">
          <a:xfrm flipV="1">
            <a:off x="3356928" y="3915459"/>
            <a:ext cx="0" cy="600652"/>
          </a:xfrm>
          <a:prstGeom prst="straightConnector1">
            <a:avLst/>
          </a:prstGeom>
          <a:noFill/>
          <a:ln w="38100" cap="flat" cmpd="sng" algn="ctr">
            <a:solidFill>
              <a:srgbClr val="1D3548"/>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791115DB-0188-E648-BBE3-30EEB7971126}"/>
              </a:ext>
            </a:extLst>
          </p:cNvPr>
          <p:cNvCxnSpPr>
            <a:cxnSpLocks/>
          </p:cNvCxnSpPr>
          <p:nvPr/>
        </p:nvCxnSpPr>
        <p:spPr bwMode="auto">
          <a:xfrm flipV="1">
            <a:off x="2480107" y="3897566"/>
            <a:ext cx="0" cy="600652"/>
          </a:xfrm>
          <a:prstGeom prst="straightConnector1">
            <a:avLst/>
          </a:prstGeom>
          <a:noFill/>
          <a:ln w="38100" cap="flat" cmpd="sng" algn="ctr">
            <a:solidFill>
              <a:srgbClr val="1D3548"/>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425E6E44-38BA-E941-9987-DDEA1075BAE5}"/>
              </a:ext>
            </a:extLst>
          </p:cNvPr>
          <p:cNvCxnSpPr>
            <a:cxnSpLocks/>
          </p:cNvCxnSpPr>
          <p:nvPr/>
        </p:nvCxnSpPr>
        <p:spPr bwMode="auto">
          <a:xfrm flipH="1">
            <a:off x="2052870" y="4498217"/>
            <a:ext cx="445372" cy="0"/>
          </a:xfrm>
          <a:prstGeom prst="straightConnector1">
            <a:avLst/>
          </a:prstGeom>
          <a:noFill/>
          <a:ln w="38100" cap="flat" cmpd="sng" algn="ctr">
            <a:solidFill>
              <a:srgbClr val="1D3548"/>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73E50F5A-7BEA-184F-9EE7-2890B39A33E1}"/>
              </a:ext>
            </a:extLst>
          </p:cNvPr>
          <p:cNvCxnSpPr>
            <a:cxnSpLocks/>
          </p:cNvCxnSpPr>
          <p:nvPr/>
        </p:nvCxnSpPr>
        <p:spPr bwMode="auto">
          <a:xfrm>
            <a:off x="3360351" y="4510011"/>
            <a:ext cx="445372" cy="0"/>
          </a:xfrm>
          <a:prstGeom prst="straightConnector1">
            <a:avLst/>
          </a:prstGeom>
          <a:noFill/>
          <a:ln w="38100" cap="flat" cmpd="sng" algn="ctr">
            <a:solidFill>
              <a:srgbClr val="1D3548"/>
            </a:solidFill>
            <a:prstDash val="solid"/>
            <a:round/>
            <a:headEnd type="none" w="med" len="med"/>
            <a:tailEnd type="triangle"/>
          </a:ln>
          <a:effectLst/>
        </p:spPr>
      </p:cxnSp>
      <p:sp>
        <p:nvSpPr>
          <p:cNvPr id="15" name="Rounded Rectangle 14">
            <a:extLst>
              <a:ext uri="{FF2B5EF4-FFF2-40B4-BE49-F238E27FC236}">
                <a16:creationId xmlns:a16="http://schemas.microsoft.com/office/drawing/2014/main" id="{BF601F1F-E5B4-4744-8AAF-73DB2FBB9E2A}"/>
              </a:ext>
            </a:extLst>
          </p:cNvPr>
          <p:cNvSpPr/>
          <p:nvPr/>
        </p:nvSpPr>
        <p:spPr>
          <a:xfrm>
            <a:off x="7528191" y="2569746"/>
            <a:ext cx="4373464" cy="1074359"/>
          </a:xfrm>
          <a:prstGeom prst="roundRect">
            <a:avLst/>
          </a:prstGeom>
          <a:solidFill>
            <a:schemeClr val="accent2">
              <a:lumMod val="20000"/>
              <a:lumOff val="80000"/>
            </a:schemeClr>
          </a:solidFill>
          <a:ln w="25400" cap="flat" cmpd="sng" algn="ctr">
            <a:solidFill>
              <a:srgbClr val="272347"/>
            </a:solidFill>
            <a:prstDash val="solid"/>
          </a:ln>
          <a:effectLst/>
        </p:spPr>
        <p:txBody>
          <a:bodyPr wrap="square" lIns="0" tIns="0" rIns="0" bIns="0" rtlCol="0" anchor="t">
            <a:noAutofit/>
          </a:bodyPr>
          <a:lstStyle/>
          <a:p>
            <a:pPr algn="ctr" defTabSz="685766">
              <a:defRPr/>
            </a:pPr>
            <a:endParaRPr lang="en-US" sz="1100" b="1" kern="0" dirty="0">
              <a:solidFill>
                <a:srgbClr val="FFFFFF"/>
              </a:solidFill>
              <a:latin typeface="IBM Plex Sans SemiBold" charset="0"/>
              <a:ea typeface="IBM Plex Sans SemiBold" charset="0"/>
              <a:cs typeface="IBM Plex Sans SemiBold" charset="0"/>
            </a:endParaRPr>
          </a:p>
        </p:txBody>
      </p:sp>
      <p:cxnSp>
        <p:nvCxnSpPr>
          <p:cNvPr id="16" name="Straight Arrow Connector 15">
            <a:extLst>
              <a:ext uri="{FF2B5EF4-FFF2-40B4-BE49-F238E27FC236}">
                <a16:creationId xmlns:a16="http://schemas.microsoft.com/office/drawing/2014/main" id="{11800E5D-7ED4-A844-AACC-6AF45A60DBB1}"/>
              </a:ext>
            </a:extLst>
          </p:cNvPr>
          <p:cNvCxnSpPr>
            <a:cxnSpLocks/>
          </p:cNvCxnSpPr>
          <p:nvPr/>
        </p:nvCxnSpPr>
        <p:spPr>
          <a:xfrm>
            <a:off x="10300325" y="3247576"/>
            <a:ext cx="0" cy="823176"/>
          </a:xfrm>
          <a:prstGeom prst="straightConnector1">
            <a:avLst/>
          </a:prstGeom>
          <a:noFill/>
          <a:ln w="34925" cap="rnd" cmpd="sng" algn="ctr">
            <a:solidFill>
              <a:srgbClr val="E71C32"/>
            </a:solidFill>
            <a:prstDash val="solid"/>
            <a:headEnd type="triangle"/>
            <a:tailEnd type="none"/>
          </a:ln>
          <a:effectLst/>
        </p:spPr>
      </p:cxnSp>
      <p:cxnSp>
        <p:nvCxnSpPr>
          <p:cNvPr id="17" name="Straight Arrow Connector 16">
            <a:extLst>
              <a:ext uri="{FF2B5EF4-FFF2-40B4-BE49-F238E27FC236}">
                <a16:creationId xmlns:a16="http://schemas.microsoft.com/office/drawing/2014/main" id="{BF53A2A1-2DDD-6842-BDD0-19DABE0C0777}"/>
              </a:ext>
            </a:extLst>
          </p:cNvPr>
          <p:cNvCxnSpPr>
            <a:cxnSpLocks/>
          </p:cNvCxnSpPr>
          <p:nvPr/>
        </p:nvCxnSpPr>
        <p:spPr>
          <a:xfrm>
            <a:off x="8787035" y="4083279"/>
            <a:ext cx="435623" cy="0"/>
          </a:xfrm>
          <a:prstGeom prst="straightConnector1">
            <a:avLst/>
          </a:prstGeom>
          <a:noFill/>
          <a:ln w="34925" cap="rnd" cmpd="sng" algn="ctr">
            <a:solidFill>
              <a:srgbClr val="0260FC"/>
            </a:solidFill>
            <a:prstDash val="solid"/>
            <a:tailEnd type="triangle"/>
          </a:ln>
          <a:effectLst/>
        </p:spPr>
      </p:cxnSp>
      <p:cxnSp>
        <p:nvCxnSpPr>
          <p:cNvPr id="18" name="Straight Arrow Connector 17">
            <a:extLst>
              <a:ext uri="{FF2B5EF4-FFF2-40B4-BE49-F238E27FC236}">
                <a16:creationId xmlns:a16="http://schemas.microsoft.com/office/drawing/2014/main" id="{20048331-79E0-644C-A5A1-D8C0F880FC16}"/>
              </a:ext>
            </a:extLst>
          </p:cNvPr>
          <p:cNvCxnSpPr>
            <a:cxnSpLocks/>
            <a:stCxn id="20" idx="3"/>
          </p:cNvCxnSpPr>
          <p:nvPr/>
        </p:nvCxnSpPr>
        <p:spPr>
          <a:xfrm>
            <a:off x="9905749" y="4070752"/>
            <a:ext cx="382051" cy="0"/>
          </a:xfrm>
          <a:prstGeom prst="straightConnector1">
            <a:avLst/>
          </a:prstGeom>
          <a:noFill/>
          <a:ln w="34925" cap="rnd" cmpd="sng" algn="ctr">
            <a:solidFill>
              <a:srgbClr val="E71C32"/>
            </a:solidFill>
            <a:prstDash val="solid"/>
            <a:headEnd type="none"/>
            <a:tailEnd type="none"/>
          </a:ln>
          <a:effectLst/>
        </p:spPr>
      </p:cxnSp>
      <p:cxnSp>
        <p:nvCxnSpPr>
          <p:cNvPr id="19" name="Straight Arrow Connector 18">
            <a:extLst>
              <a:ext uri="{FF2B5EF4-FFF2-40B4-BE49-F238E27FC236}">
                <a16:creationId xmlns:a16="http://schemas.microsoft.com/office/drawing/2014/main" id="{66975A78-29FD-564F-9F94-33C5A53A06A6}"/>
              </a:ext>
            </a:extLst>
          </p:cNvPr>
          <p:cNvCxnSpPr>
            <a:cxnSpLocks/>
          </p:cNvCxnSpPr>
          <p:nvPr/>
        </p:nvCxnSpPr>
        <p:spPr>
          <a:xfrm>
            <a:off x="9636047" y="4070752"/>
            <a:ext cx="0" cy="0"/>
          </a:xfrm>
          <a:prstGeom prst="straightConnector1">
            <a:avLst/>
          </a:prstGeom>
          <a:noFill/>
          <a:ln w="34925" cap="rnd" cmpd="sng" algn="ctr">
            <a:solidFill>
              <a:srgbClr val="0064FF"/>
            </a:solidFill>
            <a:prstDash val="solid"/>
            <a:headEnd type="none"/>
            <a:tailEnd type="none"/>
          </a:ln>
          <a:effectLst/>
        </p:spPr>
      </p:cxnSp>
      <p:pic>
        <p:nvPicPr>
          <p:cNvPr id="20" name="Picture 19">
            <a:extLst>
              <a:ext uri="{FF2B5EF4-FFF2-40B4-BE49-F238E27FC236}">
                <a16:creationId xmlns:a16="http://schemas.microsoft.com/office/drawing/2014/main" id="{675F57B5-4FF8-5340-B9D4-9B06A49B52DA}"/>
              </a:ext>
            </a:extLst>
          </p:cNvPr>
          <p:cNvPicPr>
            <a:picLocks noChangeAspect="1"/>
          </p:cNvPicPr>
          <p:nvPr/>
        </p:nvPicPr>
        <p:blipFill>
          <a:blip r:embed="rId5">
            <a:clrChange>
              <a:clrFrom>
                <a:srgbClr val="000000">
                  <a:alpha val="0"/>
                </a:srgbClr>
              </a:clrFrom>
              <a:clrTo>
                <a:srgbClr val="000000">
                  <a:alpha val="0"/>
                </a:srgbClr>
              </a:clrTo>
            </a:clrChange>
            <a:alphaModFix/>
            <a:biLevel thresh="25000"/>
          </a:blip>
          <a:stretch>
            <a:fillRect/>
          </a:stretch>
        </p:blipFill>
        <p:spPr>
          <a:xfrm>
            <a:off x="9222655" y="3717823"/>
            <a:ext cx="683092" cy="705863"/>
          </a:xfrm>
          <a:prstGeom prst="rect">
            <a:avLst/>
          </a:prstGeom>
          <a:noFill/>
        </p:spPr>
      </p:pic>
      <p:grpSp>
        <p:nvGrpSpPr>
          <p:cNvPr id="21" name="Group 20">
            <a:extLst>
              <a:ext uri="{FF2B5EF4-FFF2-40B4-BE49-F238E27FC236}">
                <a16:creationId xmlns:a16="http://schemas.microsoft.com/office/drawing/2014/main" id="{8BC55815-C0BB-6345-B0BA-0821DBE5A946}"/>
              </a:ext>
            </a:extLst>
          </p:cNvPr>
          <p:cNvGrpSpPr/>
          <p:nvPr/>
        </p:nvGrpSpPr>
        <p:grpSpPr>
          <a:xfrm>
            <a:off x="7974083" y="2929331"/>
            <a:ext cx="1625900" cy="195943"/>
            <a:chOff x="7163653" y="1457261"/>
            <a:chExt cx="737654" cy="251355"/>
          </a:xfrm>
          <a:solidFill>
            <a:srgbClr val="7030A0"/>
          </a:solidFill>
        </p:grpSpPr>
        <p:sp>
          <p:nvSpPr>
            <p:cNvPr id="22" name="Rounded Rectangle 75">
              <a:extLst>
                <a:ext uri="{FF2B5EF4-FFF2-40B4-BE49-F238E27FC236}">
                  <a16:creationId xmlns:a16="http://schemas.microsoft.com/office/drawing/2014/main" id="{A551957B-AD8E-AC4E-8488-BC1FDC1A8219}"/>
                </a:ext>
              </a:extLst>
            </p:cNvPr>
            <p:cNvSpPr/>
            <p:nvPr/>
          </p:nvSpPr>
          <p:spPr>
            <a:xfrm>
              <a:off x="7163653" y="1457261"/>
              <a:ext cx="737654" cy="251355"/>
            </a:xfrm>
            <a:prstGeom prst="flowChartTerminator">
              <a:avLst/>
            </a:prstGeom>
            <a:solidFill>
              <a:srgbClr val="0260FC"/>
            </a:solidFill>
            <a:ln w="15875" cap="flat" cmpd="sng" algn="ctr">
              <a:solidFill>
                <a:srgbClr val="0260FC"/>
              </a:solidFill>
              <a:prstDash val="solid"/>
            </a:ln>
            <a:effectLst/>
          </p:spPr>
          <p:txBody>
            <a:bodyPr wrap="square" lIns="0" tIns="0" rIns="0" bIns="0" rtlCol="0" anchor="ctr">
              <a:noAutofit/>
            </a:bodyPr>
            <a:lstStyle/>
            <a:p>
              <a:pPr algn="ctr" defTabSz="685766">
                <a:defRPr/>
              </a:pPr>
              <a:endParaRPr lang="en-US" sz="1200" kern="0" dirty="0" err="1">
                <a:solidFill>
                  <a:srgbClr val="FFFFFF"/>
                </a:solidFill>
                <a:latin typeface="Arial"/>
                <a:ea typeface="ＭＳ Ｐゴシック" charset="0"/>
                <a:cs typeface="Arial"/>
              </a:endParaRPr>
            </a:p>
          </p:txBody>
        </p:sp>
        <p:sp>
          <p:nvSpPr>
            <p:cNvPr id="23" name="Footer Placeholder 3">
              <a:extLst>
                <a:ext uri="{FF2B5EF4-FFF2-40B4-BE49-F238E27FC236}">
                  <a16:creationId xmlns:a16="http://schemas.microsoft.com/office/drawing/2014/main" id="{813A8CA0-EEEC-8644-891C-98B5BF0A9DA6}"/>
                </a:ext>
              </a:extLst>
            </p:cNvPr>
            <p:cNvSpPr txBox="1">
              <a:spLocks/>
            </p:cNvSpPr>
            <p:nvPr/>
          </p:nvSpPr>
          <p:spPr>
            <a:xfrm>
              <a:off x="7183317" y="1514358"/>
              <a:ext cx="698326" cy="137160"/>
            </a:xfrm>
            <a:prstGeom prst="flowChartTerminator">
              <a:avLst/>
            </a:prstGeom>
            <a:solidFill>
              <a:srgbClr val="0260FC"/>
            </a:solidFill>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85766">
                <a:defRPr/>
              </a:pPr>
              <a:r>
                <a:rPr lang="en-US" sz="1000" b="1" dirty="0">
                  <a:solidFill>
                    <a:srgbClr val="FFFFFF"/>
                  </a:solidFill>
                  <a:latin typeface="IBM Plex Sans SemiBold" charset="0"/>
                  <a:ea typeface="IBM Plex Sans SemiBold" charset="0"/>
                  <a:cs typeface="IBM Plex Sans SemiBold" charset="0"/>
                </a:rPr>
                <a:t>Transactions</a:t>
              </a:r>
            </a:p>
          </p:txBody>
        </p:sp>
      </p:grpSp>
      <p:grpSp>
        <p:nvGrpSpPr>
          <p:cNvPr id="24" name="Group 23">
            <a:extLst>
              <a:ext uri="{FF2B5EF4-FFF2-40B4-BE49-F238E27FC236}">
                <a16:creationId xmlns:a16="http://schemas.microsoft.com/office/drawing/2014/main" id="{3C8C36BC-F2F6-9346-82C6-19F157B16051}"/>
              </a:ext>
            </a:extLst>
          </p:cNvPr>
          <p:cNvGrpSpPr/>
          <p:nvPr/>
        </p:nvGrpSpPr>
        <p:grpSpPr>
          <a:xfrm>
            <a:off x="9676507" y="3051635"/>
            <a:ext cx="1173176" cy="195943"/>
            <a:chOff x="7163653" y="1457261"/>
            <a:chExt cx="737654" cy="251355"/>
          </a:xfrm>
          <a:solidFill>
            <a:srgbClr val="E71C32"/>
          </a:solidFill>
        </p:grpSpPr>
        <p:sp>
          <p:nvSpPr>
            <p:cNvPr id="25" name="Rounded Rectangle 96">
              <a:extLst>
                <a:ext uri="{FF2B5EF4-FFF2-40B4-BE49-F238E27FC236}">
                  <a16:creationId xmlns:a16="http://schemas.microsoft.com/office/drawing/2014/main" id="{E8581E48-A413-9946-90FF-803CD7269422}"/>
                </a:ext>
              </a:extLst>
            </p:cNvPr>
            <p:cNvSpPr/>
            <p:nvPr/>
          </p:nvSpPr>
          <p:spPr>
            <a:xfrm>
              <a:off x="7163653" y="1457261"/>
              <a:ext cx="737654" cy="251355"/>
            </a:xfrm>
            <a:prstGeom prst="flowChartTerminator">
              <a:avLst/>
            </a:prstGeom>
            <a:grpFill/>
            <a:ln w="15875" cap="flat" cmpd="sng" algn="ctr">
              <a:solidFill>
                <a:srgbClr val="E71C32"/>
              </a:solidFill>
              <a:prstDash val="solid"/>
            </a:ln>
            <a:effectLst/>
          </p:spPr>
          <p:txBody>
            <a:bodyPr wrap="square" lIns="0" tIns="0" rIns="0" bIns="0" rtlCol="0" anchor="ctr">
              <a:noAutofit/>
            </a:bodyPr>
            <a:lstStyle/>
            <a:p>
              <a:pPr algn="ctr" defTabSz="685766">
                <a:defRPr/>
              </a:pPr>
              <a:endParaRPr lang="en-US" sz="1200" kern="0" dirty="0" err="1">
                <a:solidFill>
                  <a:srgbClr val="FFFFFF"/>
                </a:solidFill>
                <a:latin typeface="Arial"/>
                <a:ea typeface="ＭＳ Ｐゴシック" charset="0"/>
                <a:cs typeface="Arial"/>
              </a:endParaRPr>
            </a:p>
          </p:txBody>
        </p:sp>
        <p:sp>
          <p:nvSpPr>
            <p:cNvPr id="26" name="Footer Placeholder 3">
              <a:extLst>
                <a:ext uri="{FF2B5EF4-FFF2-40B4-BE49-F238E27FC236}">
                  <a16:creationId xmlns:a16="http://schemas.microsoft.com/office/drawing/2014/main" id="{8FF2E707-DFE4-6442-B3B5-B1EE4DB7451F}"/>
                </a:ext>
              </a:extLst>
            </p:cNvPr>
            <p:cNvSpPr txBox="1">
              <a:spLocks/>
            </p:cNvSpPr>
            <p:nvPr/>
          </p:nvSpPr>
          <p:spPr>
            <a:xfrm>
              <a:off x="7183317" y="1514358"/>
              <a:ext cx="698326" cy="137160"/>
            </a:xfrm>
            <a:prstGeom prst="flowChartTerminator">
              <a:avLst/>
            </a:prstGeom>
            <a:grpFill/>
            <a:ln>
              <a:solidFill>
                <a:srgbClr val="E71C32"/>
              </a:solidFill>
            </a:ln>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85766">
                <a:defRPr/>
              </a:pPr>
              <a:r>
                <a:rPr lang="en-US" sz="1000" b="1" dirty="0">
                  <a:solidFill>
                    <a:srgbClr val="FFFFFF"/>
                  </a:solidFill>
                  <a:latin typeface="IBM Plex Sans SemiBold" charset="0"/>
                  <a:ea typeface="IBM Plex Sans SemiBold" charset="0"/>
                  <a:cs typeface="IBM Plex Sans SemiBold" charset="0"/>
                </a:rPr>
                <a:t>Alerts</a:t>
              </a:r>
            </a:p>
          </p:txBody>
        </p:sp>
      </p:grpSp>
      <p:grpSp>
        <p:nvGrpSpPr>
          <p:cNvPr id="27" name="Group 26">
            <a:extLst>
              <a:ext uri="{FF2B5EF4-FFF2-40B4-BE49-F238E27FC236}">
                <a16:creationId xmlns:a16="http://schemas.microsoft.com/office/drawing/2014/main" id="{DF6B90D2-E223-F540-839F-D1DEE2F29DDA}"/>
              </a:ext>
            </a:extLst>
          </p:cNvPr>
          <p:cNvGrpSpPr/>
          <p:nvPr/>
        </p:nvGrpSpPr>
        <p:grpSpPr>
          <a:xfrm>
            <a:off x="10569269" y="1565245"/>
            <a:ext cx="1105811" cy="347795"/>
            <a:chOff x="7163653" y="1422536"/>
            <a:chExt cx="737654" cy="347794"/>
          </a:xfrm>
          <a:solidFill>
            <a:srgbClr val="586364"/>
          </a:solidFill>
        </p:grpSpPr>
        <p:sp>
          <p:nvSpPr>
            <p:cNvPr id="28" name="Rounded Rectangle 27">
              <a:extLst>
                <a:ext uri="{FF2B5EF4-FFF2-40B4-BE49-F238E27FC236}">
                  <a16:creationId xmlns:a16="http://schemas.microsoft.com/office/drawing/2014/main" id="{344F6296-D571-4D41-AC9F-C2682BF68022}"/>
                </a:ext>
              </a:extLst>
            </p:cNvPr>
            <p:cNvSpPr/>
            <p:nvPr/>
          </p:nvSpPr>
          <p:spPr>
            <a:xfrm>
              <a:off x="7163653" y="1422536"/>
              <a:ext cx="737654" cy="347794"/>
            </a:xfrm>
            <a:prstGeom prst="roundRect">
              <a:avLst>
                <a:gd name="adj" fmla="val 50000"/>
              </a:avLst>
            </a:prstGeom>
            <a:solidFill>
              <a:srgbClr val="E71C32"/>
            </a:solidFill>
            <a:ln w="15875" cap="flat" cmpd="sng" algn="ctr">
              <a:solidFill>
                <a:srgbClr val="FF0000"/>
              </a:solidFill>
              <a:prstDash val="solid"/>
            </a:ln>
            <a:effectLst/>
          </p:spPr>
          <p:txBody>
            <a:bodyPr wrap="square" lIns="0" tIns="0" rIns="0" bIns="0" rtlCol="0" anchor="ctr">
              <a:noAutofit/>
            </a:bodyPr>
            <a:lstStyle/>
            <a:p>
              <a:pPr algn="ctr" defTabSz="685766">
                <a:defRPr/>
              </a:pPr>
              <a:endParaRPr lang="en-US" sz="1200" kern="0" dirty="0" err="1">
                <a:solidFill>
                  <a:srgbClr val="FFFFFF"/>
                </a:solidFill>
                <a:latin typeface="Arial"/>
                <a:ea typeface="ＭＳ Ｐゴシック" charset="0"/>
                <a:cs typeface="Arial"/>
              </a:endParaRPr>
            </a:p>
          </p:txBody>
        </p:sp>
        <p:sp>
          <p:nvSpPr>
            <p:cNvPr id="29" name="Footer Placeholder 3">
              <a:extLst>
                <a:ext uri="{FF2B5EF4-FFF2-40B4-BE49-F238E27FC236}">
                  <a16:creationId xmlns:a16="http://schemas.microsoft.com/office/drawing/2014/main" id="{1C9743E3-EB8B-E44C-AE1B-E75ACF86EE0D}"/>
                </a:ext>
              </a:extLst>
            </p:cNvPr>
            <p:cNvSpPr txBox="1">
              <a:spLocks/>
            </p:cNvSpPr>
            <p:nvPr/>
          </p:nvSpPr>
          <p:spPr>
            <a:xfrm>
              <a:off x="7183317" y="1514358"/>
              <a:ext cx="698326" cy="137160"/>
            </a:xfrm>
            <a:prstGeom prst="rect">
              <a:avLst/>
            </a:prstGeom>
            <a:noFill/>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85766">
                <a:defRPr/>
              </a:pPr>
              <a:r>
                <a:rPr lang="en-US" sz="1000" b="1" dirty="0">
                  <a:solidFill>
                    <a:srgbClr val="FFFFFF"/>
                  </a:solidFill>
                  <a:latin typeface="IBM Plex Sans SemiBold" charset="0"/>
                  <a:ea typeface="IBM Plex Sans SemiBold" charset="0"/>
                  <a:cs typeface="IBM Plex Sans SemiBold" charset="0"/>
                </a:rPr>
                <a:t>Send push notifications</a:t>
              </a:r>
            </a:p>
          </p:txBody>
        </p:sp>
      </p:grpSp>
      <p:cxnSp>
        <p:nvCxnSpPr>
          <p:cNvPr id="30" name="Straight Arrow Connector 29">
            <a:extLst>
              <a:ext uri="{FF2B5EF4-FFF2-40B4-BE49-F238E27FC236}">
                <a16:creationId xmlns:a16="http://schemas.microsoft.com/office/drawing/2014/main" id="{0A5A21F8-CACF-8643-A2A6-75CDE212CD3D}"/>
              </a:ext>
            </a:extLst>
          </p:cNvPr>
          <p:cNvCxnSpPr>
            <a:cxnSpLocks/>
            <a:stCxn id="22" idx="2"/>
          </p:cNvCxnSpPr>
          <p:nvPr/>
        </p:nvCxnSpPr>
        <p:spPr>
          <a:xfrm>
            <a:off x="8787033" y="3125272"/>
            <a:ext cx="0" cy="945480"/>
          </a:xfrm>
          <a:prstGeom prst="straightConnector1">
            <a:avLst/>
          </a:prstGeom>
          <a:noFill/>
          <a:ln w="34925" cap="rnd" cmpd="sng" algn="ctr">
            <a:solidFill>
              <a:srgbClr val="0260FC"/>
            </a:solidFill>
            <a:prstDash val="solid"/>
            <a:headEnd type="none"/>
            <a:tailEnd type="none"/>
          </a:ln>
          <a:effectLst/>
        </p:spPr>
      </p:cxnSp>
      <p:cxnSp>
        <p:nvCxnSpPr>
          <p:cNvPr id="31" name="Straight Arrow Connector 30">
            <a:extLst>
              <a:ext uri="{FF2B5EF4-FFF2-40B4-BE49-F238E27FC236}">
                <a16:creationId xmlns:a16="http://schemas.microsoft.com/office/drawing/2014/main" id="{BD87572C-FC21-F94D-AEF0-0AD023785B13}"/>
              </a:ext>
            </a:extLst>
          </p:cNvPr>
          <p:cNvCxnSpPr>
            <a:cxnSpLocks/>
          </p:cNvCxnSpPr>
          <p:nvPr/>
        </p:nvCxnSpPr>
        <p:spPr>
          <a:xfrm flipV="1">
            <a:off x="10676464" y="1968943"/>
            <a:ext cx="347072" cy="1015415"/>
          </a:xfrm>
          <a:prstGeom prst="straightConnector1">
            <a:avLst/>
          </a:prstGeom>
          <a:noFill/>
          <a:ln w="34925" cap="rnd" cmpd="sng" algn="ctr">
            <a:solidFill>
              <a:srgbClr val="E71C32"/>
            </a:solidFill>
            <a:prstDash val="solid"/>
            <a:tailEnd type="triangle"/>
          </a:ln>
          <a:effectLst/>
        </p:spPr>
      </p:cxnSp>
      <p:cxnSp>
        <p:nvCxnSpPr>
          <p:cNvPr id="32" name="Straight Arrow Connector 31">
            <a:extLst>
              <a:ext uri="{FF2B5EF4-FFF2-40B4-BE49-F238E27FC236}">
                <a16:creationId xmlns:a16="http://schemas.microsoft.com/office/drawing/2014/main" id="{3F49B53A-C3CA-7247-B72F-FF582DE65DDA}"/>
              </a:ext>
            </a:extLst>
          </p:cNvPr>
          <p:cNvCxnSpPr>
            <a:cxnSpLocks/>
          </p:cNvCxnSpPr>
          <p:nvPr/>
        </p:nvCxnSpPr>
        <p:spPr bwMode="auto">
          <a:xfrm>
            <a:off x="3953004" y="3103169"/>
            <a:ext cx="2405357" cy="0"/>
          </a:xfrm>
          <a:prstGeom prst="straightConnector1">
            <a:avLst/>
          </a:prstGeom>
          <a:noFill/>
          <a:ln w="127000" cap="flat" cmpd="sng" algn="ctr">
            <a:solidFill>
              <a:srgbClr val="1D3548"/>
            </a:solidFill>
            <a:prstDash val="solid"/>
            <a:round/>
            <a:headEnd type="triangle" w="med" len="med"/>
            <a:tailEnd type="triangle"/>
          </a:ln>
          <a:effectLst/>
        </p:spPr>
      </p:cxnSp>
      <p:pic>
        <p:nvPicPr>
          <p:cNvPr id="33" name="Picture 32">
            <a:extLst>
              <a:ext uri="{FF2B5EF4-FFF2-40B4-BE49-F238E27FC236}">
                <a16:creationId xmlns:a16="http://schemas.microsoft.com/office/drawing/2014/main" id="{396C74EA-95DB-0A45-8425-5AB74A1EC58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18591" y="2319001"/>
            <a:ext cx="1154360" cy="1528459"/>
          </a:xfrm>
          <a:prstGeom prst="rect">
            <a:avLst/>
          </a:prstGeom>
          <a:noFill/>
          <a:effectLst>
            <a:glow rad="139700">
              <a:schemeClr val="bg1"/>
            </a:glow>
            <a:softEdge rad="0"/>
          </a:effectLst>
        </p:spPr>
      </p:pic>
      <p:pic>
        <p:nvPicPr>
          <p:cNvPr id="34" name="Picture 33">
            <a:extLst>
              <a:ext uri="{FF2B5EF4-FFF2-40B4-BE49-F238E27FC236}">
                <a16:creationId xmlns:a16="http://schemas.microsoft.com/office/drawing/2014/main" id="{B4DDBC72-DD39-7940-B60E-26E13BB8D4B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39057" y="2548561"/>
            <a:ext cx="1019107" cy="1031435"/>
          </a:xfrm>
          <a:prstGeom prst="rect">
            <a:avLst/>
          </a:prstGeom>
        </p:spPr>
      </p:pic>
      <p:sp>
        <p:nvSpPr>
          <p:cNvPr id="35" name="TextBox 34">
            <a:extLst>
              <a:ext uri="{FF2B5EF4-FFF2-40B4-BE49-F238E27FC236}">
                <a16:creationId xmlns:a16="http://schemas.microsoft.com/office/drawing/2014/main" id="{5884C851-258E-0C47-8154-28A29F554626}"/>
              </a:ext>
            </a:extLst>
          </p:cNvPr>
          <p:cNvSpPr txBox="1"/>
          <p:nvPr/>
        </p:nvSpPr>
        <p:spPr>
          <a:xfrm>
            <a:off x="2573350" y="3640527"/>
            <a:ext cx="750526" cy="276999"/>
          </a:xfrm>
          <a:prstGeom prst="rect">
            <a:avLst/>
          </a:prstGeom>
          <a:noFill/>
        </p:spPr>
        <p:txBody>
          <a:bodyPr wrap="square" rtlCol="0">
            <a:spAutoFit/>
          </a:bodyPr>
          <a:lstStyle/>
          <a:p>
            <a:pPr defTabSz="914377" eaLnBrk="0" fontAlgn="base" hangingPunct="0">
              <a:spcBef>
                <a:spcPct val="0"/>
              </a:spcBef>
              <a:spcAft>
                <a:spcPct val="0"/>
              </a:spcAft>
            </a:pPr>
            <a:r>
              <a:rPr lang="en-US" baseline="-25000" dirty="0">
                <a:solidFill>
                  <a:srgbClr val="1D3548"/>
                </a:solidFill>
                <a:latin typeface="Arial" charset="0"/>
                <a:ea typeface="ＭＳ Ｐゴシック" charset="0"/>
              </a:rPr>
              <a:t>IBM </a:t>
            </a:r>
            <a:r>
              <a:rPr lang="en-US" b="1" baseline="-25000" dirty="0">
                <a:solidFill>
                  <a:srgbClr val="1D3548"/>
                </a:solidFill>
                <a:latin typeface="Arial" charset="0"/>
                <a:ea typeface="ＭＳ Ｐゴシック" charset="0"/>
              </a:rPr>
              <a:t>MQ</a:t>
            </a:r>
          </a:p>
        </p:txBody>
      </p:sp>
    </p:spTree>
    <p:extLst>
      <p:ext uri="{BB962C8B-B14F-4D97-AF65-F5344CB8AC3E}">
        <p14:creationId xmlns:p14="http://schemas.microsoft.com/office/powerpoint/2010/main" val="1148910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9898A-07C3-ED46-B1AE-06C3197B28D4}"/>
              </a:ext>
            </a:extLst>
          </p:cNvPr>
          <p:cNvSpPr>
            <a:spLocks noGrp="1"/>
          </p:cNvSpPr>
          <p:nvPr>
            <p:ph type="title"/>
          </p:nvPr>
        </p:nvSpPr>
        <p:spPr>
          <a:xfrm>
            <a:off x="304800" y="268226"/>
            <a:ext cx="11004885" cy="55602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b="1" dirty="0"/>
              <a:t>Key usage patterns</a:t>
            </a:r>
            <a:r>
              <a:rPr lang="en-GB" dirty="0"/>
              <a:t> </a:t>
            </a:r>
            <a:br>
              <a:rPr lang="en-GB" dirty="0"/>
            </a:br>
            <a:r>
              <a:rPr lang="en-US" i="1" dirty="0"/>
              <a:t>Provide data to applications while protecting your backend</a:t>
            </a:r>
            <a:br>
              <a:rPr lang="en-US" i="1" dirty="0"/>
            </a:br>
            <a:r>
              <a:rPr lang="en-GB" dirty="0"/>
              <a:t> </a:t>
            </a:r>
          </a:p>
        </p:txBody>
      </p:sp>
      <p:grpSp>
        <p:nvGrpSpPr>
          <p:cNvPr id="6" name="Group 5">
            <a:extLst>
              <a:ext uri="{FF2B5EF4-FFF2-40B4-BE49-F238E27FC236}">
                <a16:creationId xmlns:a16="http://schemas.microsoft.com/office/drawing/2014/main" id="{7B0AA83D-95F8-6947-ADD6-6F91211FECD9}"/>
              </a:ext>
            </a:extLst>
          </p:cNvPr>
          <p:cNvGrpSpPr/>
          <p:nvPr/>
        </p:nvGrpSpPr>
        <p:grpSpPr>
          <a:xfrm>
            <a:off x="1325350" y="1271684"/>
            <a:ext cx="3426825" cy="2470635"/>
            <a:chOff x="2064378" y="1379091"/>
            <a:chExt cx="3426825" cy="2470634"/>
          </a:xfrm>
        </p:grpSpPr>
        <p:pic>
          <p:nvPicPr>
            <p:cNvPr id="9" name="Picture 8">
              <a:extLst>
                <a:ext uri="{FF2B5EF4-FFF2-40B4-BE49-F238E27FC236}">
                  <a16:creationId xmlns:a16="http://schemas.microsoft.com/office/drawing/2014/main" id="{82602C89-3AAB-A54D-98C8-FC21186D290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64154" y="1854521"/>
              <a:ext cx="903111" cy="977632"/>
            </a:xfrm>
            <a:prstGeom prst="rect">
              <a:avLst/>
            </a:prstGeom>
          </p:spPr>
        </p:pic>
        <p:cxnSp>
          <p:nvCxnSpPr>
            <p:cNvPr id="10" name="Straight Arrow Connector 9">
              <a:extLst>
                <a:ext uri="{FF2B5EF4-FFF2-40B4-BE49-F238E27FC236}">
                  <a16:creationId xmlns:a16="http://schemas.microsoft.com/office/drawing/2014/main" id="{C5F90E9E-5072-F345-9013-14ADEF767A3E}"/>
                </a:ext>
              </a:extLst>
            </p:cNvPr>
            <p:cNvCxnSpPr>
              <a:cxnSpLocks/>
            </p:cNvCxnSpPr>
            <p:nvPr/>
          </p:nvCxnSpPr>
          <p:spPr bwMode="auto">
            <a:xfrm>
              <a:off x="3067265" y="2343337"/>
              <a:ext cx="372534" cy="0"/>
            </a:xfrm>
            <a:prstGeom prst="straightConnector1">
              <a:avLst/>
            </a:prstGeom>
            <a:noFill/>
            <a:ln w="38100" cap="flat" cmpd="sng" algn="ctr">
              <a:solidFill>
                <a:schemeClr val="tx1"/>
              </a:solidFill>
              <a:prstDash val="solid"/>
              <a:round/>
              <a:headEnd type="none" w="med" len="med"/>
              <a:tailEnd type="triangle"/>
            </a:ln>
            <a:effectLst/>
          </p:spPr>
        </p:cxnSp>
        <p:pic>
          <p:nvPicPr>
            <p:cNvPr id="14" name="Picture 13">
              <a:extLst>
                <a:ext uri="{FF2B5EF4-FFF2-40B4-BE49-F238E27FC236}">
                  <a16:creationId xmlns:a16="http://schemas.microsoft.com/office/drawing/2014/main" id="{00FC4219-330F-CD40-A243-E16A869B9A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02774" y="1948710"/>
              <a:ext cx="596079" cy="789253"/>
            </a:xfrm>
            <a:prstGeom prst="rect">
              <a:avLst/>
            </a:prstGeom>
            <a:solidFill>
              <a:srgbClr val="FFFFFF">
                <a:alpha val="86000"/>
              </a:srgbClr>
            </a:solidFill>
            <a:effectLst>
              <a:softEdge rad="0"/>
            </a:effectLst>
          </p:spPr>
        </p:pic>
        <p:cxnSp>
          <p:nvCxnSpPr>
            <p:cNvPr id="15" name="Straight Arrow Connector 14">
              <a:extLst>
                <a:ext uri="{FF2B5EF4-FFF2-40B4-BE49-F238E27FC236}">
                  <a16:creationId xmlns:a16="http://schemas.microsoft.com/office/drawing/2014/main" id="{BC695770-BF41-0B43-B189-AAE3BAF5EE1D}"/>
                </a:ext>
              </a:extLst>
            </p:cNvPr>
            <p:cNvCxnSpPr>
              <a:cxnSpLocks/>
            </p:cNvCxnSpPr>
            <p:nvPr/>
          </p:nvCxnSpPr>
          <p:spPr bwMode="auto">
            <a:xfrm flipV="1">
              <a:off x="4321889" y="1948711"/>
              <a:ext cx="341481" cy="158852"/>
            </a:xfrm>
            <a:prstGeom prst="straightConnector1">
              <a:avLst/>
            </a:prstGeom>
            <a:noFill/>
            <a:ln w="38100"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155DD23F-5C04-B343-8015-F901BA3E6E51}"/>
                </a:ext>
              </a:extLst>
            </p:cNvPr>
            <p:cNvCxnSpPr>
              <a:cxnSpLocks/>
            </p:cNvCxnSpPr>
            <p:nvPr/>
          </p:nvCxnSpPr>
          <p:spPr bwMode="auto">
            <a:xfrm>
              <a:off x="4323675" y="2443810"/>
              <a:ext cx="339695" cy="191342"/>
            </a:xfrm>
            <a:prstGeom prst="straightConnector1">
              <a:avLst/>
            </a:prstGeom>
            <a:noFill/>
            <a:ln w="38100"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6997A0A3-7AF3-0846-9BC3-3DFB5BD2B9F1}"/>
                </a:ext>
              </a:extLst>
            </p:cNvPr>
            <p:cNvCxnSpPr>
              <a:cxnSpLocks/>
            </p:cNvCxnSpPr>
            <p:nvPr/>
          </p:nvCxnSpPr>
          <p:spPr bwMode="auto">
            <a:xfrm>
              <a:off x="4321889" y="2275686"/>
              <a:ext cx="341481" cy="0"/>
            </a:xfrm>
            <a:prstGeom prst="straightConnector1">
              <a:avLst/>
            </a:prstGeom>
            <a:noFill/>
            <a:ln w="38100" cap="flat" cmpd="sng" algn="ctr">
              <a:solidFill>
                <a:schemeClr val="tx1"/>
              </a:solidFill>
              <a:prstDash val="solid"/>
              <a:round/>
              <a:headEnd type="none" w="med" len="med"/>
              <a:tailEnd type="triangle"/>
            </a:ln>
            <a:effectLst/>
          </p:spPr>
        </p:cxnSp>
        <p:pic>
          <p:nvPicPr>
            <p:cNvPr id="29" name="Graphic 28">
              <a:extLst>
                <a:ext uri="{FF2B5EF4-FFF2-40B4-BE49-F238E27FC236}">
                  <a16:creationId xmlns:a16="http://schemas.microsoft.com/office/drawing/2014/main" id="{DE94DDBD-98DB-5448-AC15-8F7F07859EC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73144" y="1379091"/>
              <a:ext cx="609600" cy="609600"/>
            </a:xfrm>
            <a:prstGeom prst="rect">
              <a:avLst/>
            </a:prstGeom>
          </p:spPr>
        </p:pic>
        <p:pic>
          <p:nvPicPr>
            <p:cNvPr id="30" name="Graphic 29">
              <a:extLst>
                <a:ext uri="{FF2B5EF4-FFF2-40B4-BE49-F238E27FC236}">
                  <a16:creationId xmlns:a16="http://schemas.microsoft.com/office/drawing/2014/main" id="{85363685-D5BA-124C-8C46-89F86FF68B9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81602" y="1948710"/>
              <a:ext cx="609600" cy="609600"/>
            </a:xfrm>
            <a:prstGeom prst="rect">
              <a:avLst/>
            </a:prstGeom>
          </p:spPr>
        </p:pic>
        <p:pic>
          <p:nvPicPr>
            <p:cNvPr id="31" name="Graphic 30">
              <a:extLst>
                <a:ext uri="{FF2B5EF4-FFF2-40B4-BE49-F238E27FC236}">
                  <a16:creationId xmlns:a16="http://schemas.microsoft.com/office/drawing/2014/main" id="{54BBEA13-5FFC-3148-88F4-085765E4E33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73144" y="2527353"/>
              <a:ext cx="609600" cy="609600"/>
            </a:xfrm>
            <a:prstGeom prst="rect">
              <a:avLst/>
            </a:prstGeom>
          </p:spPr>
        </p:pic>
        <p:sp>
          <p:nvSpPr>
            <p:cNvPr id="32" name="Left Bracket 31">
              <a:extLst>
                <a:ext uri="{FF2B5EF4-FFF2-40B4-BE49-F238E27FC236}">
                  <a16:creationId xmlns:a16="http://schemas.microsoft.com/office/drawing/2014/main" id="{500FE016-3B18-EC44-A4E7-26AF771331C1}"/>
                </a:ext>
              </a:extLst>
            </p:cNvPr>
            <p:cNvSpPr/>
            <p:nvPr/>
          </p:nvSpPr>
          <p:spPr bwMode="auto">
            <a:xfrm rot="16200000">
              <a:off x="2648325" y="2675255"/>
              <a:ext cx="61759" cy="1229654"/>
            </a:xfrm>
            <a:prstGeom prst="leftBracket">
              <a:avLst/>
            </a:prstGeom>
            <a:noFill/>
            <a:ln w="38100" cap="flat" cmpd="sng" algn="ctr">
              <a:solidFill>
                <a:schemeClr val="tx1"/>
              </a:solidFill>
              <a:prstDash val="solid"/>
              <a:round/>
              <a:headEnd type="none" w="med" len="med"/>
              <a:tailEnd type="none" w="med" len="med"/>
            </a:ln>
            <a:effectLst/>
          </p:spPr>
          <p:txBody>
            <a:bodyPr rtlCol="0" anchor="ctr"/>
            <a:lstStyle/>
            <a:p>
              <a:pPr algn="ctr"/>
              <a:endParaRPr lang="en-US" sz="1351"/>
            </a:p>
          </p:txBody>
        </p:sp>
        <p:sp>
          <p:nvSpPr>
            <p:cNvPr id="33" name="TextBox 32">
              <a:extLst>
                <a:ext uri="{FF2B5EF4-FFF2-40B4-BE49-F238E27FC236}">
                  <a16:creationId xmlns:a16="http://schemas.microsoft.com/office/drawing/2014/main" id="{5CA90EC2-F239-8747-B905-10851E6C53E5}"/>
                </a:ext>
              </a:extLst>
            </p:cNvPr>
            <p:cNvSpPr txBox="1"/>
            <p:nvPr/>
          </p:nvSpPr>
          <p:spPr>
            <a:xfrm>
              <a:off x="2223259" y="3461680"/>
              <a:ext cx="865943" cy="276999"/>
            </a:xfrm>
            <a:prstGeom prst="rect">
              <a:avLst/>
            </a:prstGeom>
            <a:noFill/>
          </p:spPr>
          <p:txBody>
            <a:bodyPr wrap="none" rtlCol="0">
              <a:spAutoFit/>
            </a:bodyPr>
            <a:lstStyle/>
            <a:p>
              <a:r>
                <a:rPr lang="en-US" sz="1200" dirty="0">
                  <a:latin typeface="IBM Plex Sans" charset="0"/>
                  <a:ea typeface="IBM Plex Sans" charset="0"/>
                  <a:cs typeface="IBM Plex Sans" charset="0"/>
                </a:rPr>
                <a:t>Protected</a:t>
              </a:r>
            </a:p>
          </p:txBody>
        </p:sp>
        <p:sp>
          <p:nvSpPr>
            <p:cNvPr id="45" name="TextBox 44">
              <a:extLst>
                <a:ext uri="{FF2B5EF4-FFF2-40B4-BE49-F238E27FC236}">
                  <a16:creationId xmlns:a16="http://schemas.microsoft.com/office/drawing/2014/main" id="{64185C80-3116-CD48-B4A4-DBE16023EEA5}"/>
                </a:ext>
              </a:extLst>
            </p:cNvPr>
            <p:cNvSpPr txBox="1"/>
            <p:nvPr/>
          </p:nvSpPr>
          <p:spPr>
            <a:xfrm>
              <a:off x="2114254" y="2801311"/>
              <a:ext cx="974948" cy="461665"/>
            </a:xfrm>
            <a:prstGeom prst="rect">
              <a:avLst/>
            </a:prstGeom>
            <a:noFill/>
          </p:spPr>
          <p:txBody>
            <a:bodyPr wrap="square" rtlCol="0">
              <a:spAutoFit/>
            </a:bodyPr>
            <a:lstStyle/>
            <a:p>
              <a:pPr algn="ctr"/>
              <a:r>
                <a:rPr lang="en-US" sz="1200" dirty="0">
                  <a:latin typeface="IBM Plex Sans" charset="0"/>
                  <a:ea typeface="IBM Plex Sans" charset="0"/>
                  <a:cs typeface="IBM Plex Sans" charset="0"/>
                </a:rPr>
                <a:t>Systems of Record</a:t>
              </a:r>
            </a:p>
          </p:txBody>
        </p:sp>
        <p:sp>
          <p:nvSpPr>
            <p:cNvPr id="46" name="TextBox 45">
              <a:extLst>
                <a:ext uri="{FF2B5EF4-FFF2-40B4-BE49-F238E27FC236}">
                  <a16:creationId xmlns:a16="http://schemas.microsoft.com/office/drawing/2014/main" id="{A4FC1B5A-D5EB-8547-9115-402B97A64663}"/>
                </a:ext>
              </a:extLst>
            </p:cNvPr>
            <p:cNvSpPr txBox="1"/>
            <p:nvPr/>
          </p:nvSpPr>
          <p:spPr>
            <a:xfrm>
              <a:off x="3395777" y="2725452"/>
              <a:ext cx="1045847" cy="461665"/>
            </a:xfrm>
            <a:prstGeom prst="rect">
              <a:avLst/>
            </a:prstGeom>
            <a:noFill/>
          </p:spPr>
          <p:txBody>
            <a:bodyPr wrap="square" rtlCol="0">
              <a:spAutoFit/>
            </a:bodyPr>
            <a:lstStyle/>
            <a:p>
              <a:pPr algn="ctr"/>
              <a:r>
                <a:rPr lang="en-US" sz="1200" dirty="0">
                  <a:latin typeface="IBM Plex Sans" charset="0"/>
                  <a:ea typeface="IBM Plex Sans" charset="0"/>
                  <a:cs typeface="IBM Plex Sans" charset="0"/>
                </a:rPr>
                <a:t>IBM </a:t>
              </a:r>
              <a:r>
                <a:rPr lang="en-US" sz="1200" b="1" dirty="0">
                  <a:latin typeface="IBM Plex Sans" charset="0"/>
                  <a:ea typeface="IBM Plex Sans" charset="0"/>
                  <a:cs typeface="IBM Plex Sans" charset="0"/>
                </a:rPr>
                <a:t>Event Streams</a:t>
              </a:r>
            </a:p>
          </p:txBody>
        </p:sp>
        <p:sp>
          <p:nvSpPr>
            <p:cNvPr id="47" name="Left Bracket 46">
              <a:extLst>
                <a:ext uri="{FF2B5EF4-FFF2-40B4-BE49-F238E27FC236}">
                  <a16:creationId xmlns:a16="http://schemas.microsoft.com/office/drawing/2014/main" id="{BA00350A-FAAD-7B46-9AB8-09AE60D98186}"/>
                </a:ext>
              </a:extLst>
            </p:cNvPr>
            <p:cNvSpPr/>
            <p:nvPr/>
          </p:nvSpPr>
          <p:spPr bwMode="auto">
            <a:xfrm rot="16200000">
              <a:off x="4461884" y="2282570"/>
              <a:ext cx="45719" cy="2012919"/>
            </a:xfrm>
            <a:prstGeom prst="leftBracket">
              <a:avLst/>
            </a:prstGeom>
            <a:noFill/>
            <a:ln w="38100" cap="flat" cmpd="sng" algn="ctr">
              <a:solidFill>
                <a:schemeClr val="tx1"/>
              </a:solidFill>
              <a:prstDash val="solid"/>
              <a:round/>
              <a:headEnd type="none" w="med" len="med"/>
              <a:tailEnd type="none" w="med" len="med"/>
            </a:ln>
            <a:effectLst/>
          </p:spPr>
          <p:txBody>
            <a:bodyPr rtlCol="0" anchor="ctr"/>
            <a:lstStyle/>
            <a:p>
              <a:pPr algn="ctr"/>
              <a:endParaRPr lang="en-US" sz="1351"/>
            </a:p>
          </p:txBody>
        </p:sp>
        <p:sp>
          <p:nvSpPr>
            <p:cNvPr id="48" name="TextBox 47">
              <a:extLst>
                <a:ext uri="{FF2B5EF4-FFF2-40B4-BE49-F238E27FC236}">
                  <a16:creationId xmlns:a16="http://schemas.microsoft.com/office/drawing/2014/main" id="{8C4F5F2A-9167-FE48-8928-3036777C0B59}"/>
                </a:ext>
              </a:extLst>
            </p:cNvPr>
            <p:cNvSpPr txBox="1"/>
            <p:nvPr/>
          </p:nvSpPr>
          <p:spPr>
            <a:xfrm>
              <a:off x="3619044" y="3388060"/>
              <a:ext cx="1667444" cy="461665"/>
            </a:xfrm>
            <a:prstGeom prst="rect">
              <a:avLst/>
            </a:prstGeom>
            <a:noFill/>
          </p:spPr>
          <p:txBody>
            <a:bodyPr wrap="none" rtlCol="0">
              <a:spAutoFit/>
            </a:bodyPr>
            <a:lstStyle/>
            <a:p>
              <a:pPr algn="ctr"/>
              <a:r>
                <a:rPr lang="en-US" sz="1200" dirty="0">
                  <a:latin typeface="IBM Plex Sans" charset="0"/>
                  <a:ea typeface="IBM Plex Sans" charset="0"/>
                  <a:cs typeface="IBM Plex Sans" charset="0"/>
                </a:rPr>
                <a:t>Scalable, High speed </a:t>
              </a:r>
            </a:p>
            <a:p>
              <a:pPr algn="ctr"/>
              <a:r>
                <a:rPr lang="en-US" sz="1200" dirty="0">
                  <a:latin typeface="IBM Plex Sans" charset="0"/>
                  <a:ea typeface="IBM Plex Sans" charset="0"/>
                  <a:cs typeface="IBM Plex Sans" charset="0"/>
                </a:rPr>
                <a:t>Multiple readers</a:t>
              </a:r>
            </a:p>
          </p:txBody>
        </p:sp>
      </p:grpSp>
      <p:sp>
        <p:nvSpPr>
          <p:cNvPr id="50" name="Striped Right Arrow 49">
            <a:extLst>
              <a:ext uri="{FF2B5EF4-FFF2-40B4-BE49-F238E27FC236}">
                <a16:creationId xmlns:a16="http://schemas.microsoft.com/office/drawing/2014/main" id="{4A58B033-D5F8-364E-B20D-E6AF441DA0B3}"/>
              </a:ext>
            </a:extLst>
          </p:cNvPr>
          <p:cNvSpPr/>
          <p:nvPr/>
        </p:nvSpPr>
        <p:spPr>
          <a:xfrm rot="5400000">
            <a:off x="3248586" y="3739615"/>
            <a:ext cx="743535" cy="917079"/>
          </a:xfrm>
          <a:prstGeom prst="stripedRightArrow">
            <a:avLst/>
          </a:prstGeom>
          <a:solidFill>
            <a:schemeClr val="tx1"/>
          </a:solidFill>
        </p:spPr>
        <p:txBody>
          <a:bodyPr wrap="square" rtlCol="0" anchor="ctr">
            <a:spAutoFit/>
          </a:bodyPr>
          <a:lstStyle/>
          <a:p>
            <a:pPr algn="ctr"/>
            <a:endParaRPr lang="en-US" sz="2400" dirty="0">
              <a:solidFill>
                <a:srgbClr val="1D3548"/>
              </a:solidFill>
              <a:latin typeface="IBM Plex Sans" charset="0"/>
              <a:ea typeface="IBM Plex Sans" charset="0"/>
              <a:cs typeface="IBM Plex Sans" charset="0"/>
            </a:endParaRPr>
          </a:p>
        </p:txBody>
      </p:sp>
      <p:sp>
        <p:nvSpPr>
          <p:cNvPr id="51" name="TextBox 50">
            <a:extLst>
              <a:ext uri="{FF2B5EF4-FFF2-40B4-BE49-F238E27FC236}">
                <a16:creationId xmlns:a16="http://schemas.microsoft.com/office/drawing/2014/main" id="{734F65A6-5635-454F-9C23-FECB70E89F6B}"/>
              </a:ext>
            </a:extLst>
          </p:cNvPr>
          <p:cNvSpPr txBox="1"/>
          <p:nvPr/>
        </p:nvSpPr>
        <p:spPr>
          <a:xfrm>
            <a:off x="1878197" y="3918000"/>
            <a:ext cx="1171707" cy="523220"/>
          </a:xfrm>
          <a:prstGeom prst="rect">
            <a:avLst/>
          </a:prstGeom>
          <a:noFill/>
        </p:spPr>
        <p:txBody>
          <a:bodyPr wrap="square" rtlCol="0">
            <a:spAutoFit/>
          </a:bodyPr>
          <a:lstStyle/>
          <a:p>
            <a:pPr algn="ctr"/>
            <a:r>
              <a:rPr lang="en-US" sz="1400" dirty="0">
                <a:latin typeface="IBM Plex Sans" charset="0"/>
                <a:ea typeface="IBM Plex Sans" charset="0"/>
                <a:cs typeface="IBM Plex Sans" charset="0"/>
              </a:rPr>
              <a:t>Expand to multi-cloud</a:t>
            </a:r>
          </a:p>
        </p:txBody>
      </p:sp>
      <p:grpSp>
        <p:nvGrpSpPr>
          <p:cNvPr id="5" name="Group 4">
            <a:extLst>
              <a:ext uri="{FF2B5EF4-FFF2-40B4-BE49-F238E27FC236}">
                <a16:creationId xmlns:a16="http://schemas.microsoft.com/office/drawing/2014/main" id="{8C2C6E95-1B17-C64F-9FB8-15A8BC39B59C}"/>
              </a:ext>
            </a:extLst>
          </p:cNvPr>
          <p:cNvGrpSpPr/>
          <p:nvPr/>
        </p:nvGrpSpPr>
        <p:grpSpPr>
          <a:xfrm>
            <a:off x="1325349" y="4455836"/>
            <a:ext cx="3397799" cy="1701240"/>
            <a:chOff x="2122432" y="4655042"/>
            <a:chExt cx="3397798" cy="1701240"/>
          </a:xfrm>
        </p:grpSpPr>
        <p:cxnSp>
          <p:nvCxnSpPr>
            <p:cNvPr id="35" name="Straight Arrow Connector 34">
              <a:extLst>
                <a:ext uri="{FF2B5EF4-FFF2-40B4-BE49-F238E27FC236}">
                  <a16:creationId xmlns:a16="http://schemas.microsoft.com/office/drawing/2014/main" id="{C48E2132-3709-4A46-965E-85688E39DC12}"/>
                </a:ext>
              </a:extLst>
            </p:cNvPr>
            <p:cNvCxnSpPr>
              <a:cxnSpLocks/>
            </p:cNvCxnSpPr>
            <p:nvPr/>
          </p:nvCxnSpPr>
          <p:spPr bwMode="auto">
            <a:xfrm>
              <a:off x="2979558" y="5631695"/>
              <a:ext cx="372534" cy="0"/>
            </a:xfrm>
            <a:prstGeom prst="straightConnector1">
              <a:avLst/>
            </a:prstGeom>
            <a:noFill/>
            <a:ln w="38100" cap="flat" cmpd="sng" algn="ctr">
              <a:solidFill>
                <a:schemeClr val="tx1"/>
              </a:solidFill>
              <a:prstDash val="solid"/>
              <a:round/>
              <a:headEnd type="none" w="med" len="med"/>
              <a:tailEnd type="triangle"/>
            </a:ln>
            <a:effectLst/>
          </p:spPr>
        </p:cxnSp>
        <p:pic>
          <p:nvPicPr>
            <p:cNvPr id="36" name="Picture 35">
              <a:extLst>
                <a:ext uri="{FF2B5EF4-FFF2-40B4-BE49-F238E27FC236}">
                  <a16:creationId xmlns:a16="http://schemas.microsoft.com/office/drawing/2014/main" id="{D54FB3EE-ED7D-4242-A9A2-B3C8C9C3469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15067" y="5237068"/>
              <a:ext cx="596079" cy="789253"/>
            </a:xfrm>
            <a:prstGeom prst="rect">
              <a:avLst/>
            </a:prstGeom>
            <a:solidFill>
              <a:srgbClr val="FFFFFF">
                <a:alpha val="86000"/>
              </a:srgbClr>
            </a:solidFill>
            <a:effectLst>
              <a:softEdge rad="0"/>
            </a:effectLst>
          </p:spPr>
        </p:pic>
        <p:cxnSp>
          <p:nvCxnSpPr>
            <p:cNvPr id="37" name="Straight Arrow Connector 36">
              <a:extLst>
                <a:ext uri="{FF2B5EF4-FFF2-40B4-BE49-F238E27FC236}">
                  <a16:creationId xmlns:a16="http://schemas.microsoft.com/office/drawing/2014/main" id="{8E22A994-F937-244C-B64A-9891FFF51750}"/>
                </a:ext>
              </a:extLst>
            </p:cNvPr>
            <p:cNvCxnSpPr>
              <a:cxnSpLocks/>
            </p:cNvCxnSpPr>
            <p:nvPr/>
          </p:nvCxnSpPr>
          <p:spPr bwMode="auto">
            <a:xfrm flipV="1">
              <a:off x="4234182" y="5237069"/>
              <a:ext cx="341481" cy="158852"/>
            </a:xfrm>
            <a:prstGeom prst="straightConnector1">
              <a:avLst/>
            </a:prstGeom>
            <a:noFill/>
            <a:ln w="38100" cap="flat" cmpd="sng" algn="ctr">
              <a:solidFill>
                <a:schemeClr val="tx1"/>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CD2B8111-13A2-8B48-B26F-BC441861C941}"/>
                </a:ext>
              </a:extLst>
            </p:cNvPr>
            <p:cNvCxnSpPr>
              <a:cxnSpLocks/>
            </p:cNvCxnSpPr>
            <p:nvPr/>
          </p:nvCxnSpPr>
          <p:spPr bwMode="auto">
            <a:xfrm>
              <a:off x="4235968" y="5732168"/>
              <a:ext cx="339695" cy="191342"/>
            </a:xfrm>
            <a:prstGeom prst="straightConnector1">
              <a:avLst/>
            </a:prstGeom>
            <a:noFill/>
            <a:ln w="38100" cap="flat" cmpd="sng" algn="ctr">
              <a:solidFill>
                <a:schemeClr val="tx1"/>
              </a:solidFill>
              <a:prstDash val="solid"/>
              <a:round/>
              <a:headEnd type="none" w="med" len="med"/>
              <a:tailEnd type="triangle"/>
            </a:ln>
            <a:effectLst/>
          </p:spPr>
        </p:cxnSp>
        <p:cxnSp>
          <p:nvCxnSpPr>
            <p:cNvPr id="39" name="Straight Arrow Connector 38">
              <a:extLst>
                <a:ext uri="{FF2B5EF4-FFF2-40B4-BE49-F238E27FC236}">
                  <a16:creationId xmlns:a16="http://schemas.microsoft.com/office/drawing/2014/main" id="{B5E212EE-583B-AE42-82BC-04775BC21481}"/>
                </a:ext>
              </a:extLst>
            </p:cNvPr>
            <p:cNvCxnSpPr>
              <a:cxnSpLocks/>
            </p:cNvCxnSpPr>
            <p:nvPr/>
          </p:nvCxnSpPr>
          <p:spPr bwMode="auto">
            <a:xfrm>
              <a:off x="4234182" y="5564044"/>
              <a:ext cx="341481" cy="0"/>
            </a:xfrm>
            <a:prstGeom prst="straightConnector1">
              <a:avLst/>
            </a:prstGeom>
            <a:noFill/>
            <a:ln w="38100" cap="flat" cmpd="sng" algn="ctr">
              <a:solidFill>
                <a:schemeClr val="tx1"/>
              </a:solidFill>
              <a:prstDash val="solid"/>
              <a:round/>
              <a:headEnd type="none" w="med" len="med"/>
              <a:tailEnd type="triangle"/>
            </a:ln>
            <a:effectLst/>
          </p:spPr>
        </p:cxnSp>
        <p:pic>
          <p:nvPicPr>
            <p:cNvPr id="40" name="Picture 39">
              <a:extLst>
                <a:ext uri="{FF2B5EF4-FFF2-40B4-BE49-F238E27FC236}">
                  <a16:creationId xmlns:a16="http://schemas.microsoft.com/office/drawing/2014/main" id="{55D6DC3F-2DD6-B94A-952A-775F63145BE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22432" y="5142878"/>
              <a:ext cx="903111" cy="977632"/>
            </a:xfrm>
            <a:prstGeom prst="rect">
              <a:avLst/>
            </a:prstGeom>
          </p:spPr>
        </p:pic>
        <p:pic>
          <p:nvPicPr>
            <p:cNvPr id="42" name="Graphic 41">
              <a:extLst>
                <a:ext uri="{FF2B5EF4-FFF2-40B4-BE49-F238E27FC236}">
                  <a16:creationId xmlns:a16="http://schemas.microsoft.com/office/drawing/2014/main" id="{A43A76AC-2278-7145-80EC-BBCFBEC9EAF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905817" y="4655042"/>
              <a:ext cx="609600" cy="609600"/>
            </a:xfrm>
            <a:prstGeom prst="rect">
              <a:avLst/>
            </a:prstGeom>
          </p:spPr>
        </p:pic>
        <p:pic>
          <p:nvPicPr>
            <p:cNvPr id="43" name="Graphic 42">
              <a:extLst>
                <a:ext uri="{FF2B5EF4-FFF2-40B4-BE49-F238E27FC236}">
                  <a16:creationId xmlns:a16="http://schemas.microsoft.com/office/drawing/2014/main" id="{5587F140-E1DD-044E-BB0D-B51268E5DF8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902172" y="5206340"/>
              <a:ext cx="609600" cy="609600"/>
            </a:xfrm>
            <a:prstGeom prst="rect">
              <a:avLst/>
            </a:prstGeom>
          </p:spPr>
        </p:pic>
        <p:pic>
          <p:nvPicPr>
            <p:cNvPr id="44" name="Graphic 43">
              <a:extLst>
                <a:ext uri="{FF2B5EF4-FFF2-40B4-BE49-F238E27FC236}">
                  <a16:creationId xmlns:a16="http://schemas.microsoft.com/office/drawing/2014/main" id="{15202A3A-28DB-D34B-A527-FA70BEBFD00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910630" y="5746682"/>
              <a:ext cx="609600" cy="609600"/>
            </a:xfrm>
            <a:prstGeom prst="rect">
              <a:avLst/>
            </a:prstGeom>
          </p:spPr>
        </p:pic>
        <p:pic>
          <p:nvPicPr>
            <p:cNvPr id="52" name="Picture 51">
              <a:extLst>
                <a:ext uri="{FF2B5EF4-FFF2-40B4-BE49-F238E27FC236}">
                  <a16:creationId xmlns:a16="http://schemas.microsoft.com/office/drawing/2014/main" id="{C4F7D780-1402-3C42-91E6-71487422B81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39533" y="4911494"/>
              <a:ext cx="244767" cy="324090"/>
            </a:xfrm>
            <a:prstGeom prst="rect">
              <a:avLst/>
            </a:prstGeom>
            <a:solidFill>
              <a:srgbClr val="FFFFFF">
                <a:alpha val="86000"/>
              </a:srgbClr>
            </a:solidFill>
            <a:effectLst>
              <a:softEdge rad="0"/>
            </a:effectLst>
          </p:spPr>
        </p:pic>
        <p:pic>
          <p:nvPicPr>
            <p:cNvPr id="53" name="Picture 52">
              <a:extLst>
                <a:ext uri="{FF2B5EF4-FFF2-40B4-BE49-F238E27FC236}">
                  <a16:creationId xmlns:a16="http://schemas.microsoft.com/office/drawing/2014/main" id="{30ED010D-BAAF-E74A-9622-84BC74731C5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48947" y="5397122"/>
              <a:ext cx="244767" cy="324090"/>
            </a:xfrm>
            <a:prstGeom prst="rect">
              <a:avLst/>
            </a:prstGeom>
            <a:solidFill>
              <a:srgbClr val="FFFFFF">
                <a:alpha val="86000"/>
              </a:srgbClr>
            </a:solidFill>
            <a:effectLst>
              <a:softEdge rad="0"/>
            </a:effectLst>
          </p:spPr>
        </p:pic>
        <p:pic>
          <p:nvPicPr>
            <p:cNvPr id="54" name="Picture 53">
              <a:extLst>
                <a:ext uri="{FF2B5EF4-FFF2-40B4-BE49-F238E27FC236}">
                  <a16:creationId xmlns:a16="http://schemas.microsoft.com/office/drawing/2014/main" id="{6A2E6F26-2883-A34D-9FC0-4D323A13810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38249" y="5882751"/>
              <a:ext cx="244767" cy="324090"/>
            </a:xfrm>
            <a:prstGeom prst="rect">
              <a:avLst/>
            </a:prstGeom>
            <a:solidFill>
              <a:srgbClr val="FFFFFF">
                <a:alpha val="86000"/>
              </a:srgbClr>
            </a:solidFill>
            <a:effectLst>
              <a:softEdge rad="0"/>
            </a:effectLst>
          </p:spPr>
        </p:pic>
      </p:grpSp>
      <p:sp>
        <p:nvSpPr>
          <p:cNvPr id="3" name="TextBox 2">
            <a:extLst>
              <a:ext uri="{FF2B5EF4-FFF2-40B4-BE49-F238E27FC236}">
                <a16:creationId xmlns:a16="http://schemas.microsoft.com/office/drawing/2014/main" id="{2DEA603A-25F9-D947-8E68-EB3891F805A2}"/>
              </a:ext>
            </a:extLst>
          </p:cNvPr>
          <p:cNvSpPr txBox="1"/>
          <p:nvPr/>
        </p:nvSpPr>
        <p:spPr>
          <a:xfrm>
            <a:off x="5730221" y="1543434"/>
            <a:ext cx="4949305" cy="1815882"/>
          </a:xfrm>
          <a:prstGeom prst="rect">
            <a:avLst/>
          </a:prstGeom>
          <a:noFill/>
        </p:spPr>
        <p:txBody>
          <a:bodyPr wrap="square" rtlCol="0">
            <a:spAutoFit/>
          </a:bodyPr>
          <a:lstStyle/>
          <a:p>
            <a:pPr marL="285744" indent="-285744">
              <a:buFont typeface="Arial" panose="020B0604020202020204" pitchFamily="34" charset="0"/>
              <a:buChar char="•"/>
            </a:pPr>
            <a:r>
              <a:rPr lang="en-US" sz="1600" i="1" dirty="0">
                <a:latin typeface="IBM Plex Sans" charset="0"/>
                <a:ea typeface="IBM Plex Sans" charset="0"/>
                <a:cs typeface="IBM Plex Sans" charset="0"/>
              </a:rPr>
              <a:t>IBM Event Streams allows you to emit </a:t>
            </a:r>
            <a:r>
              <a:rPr lang="en-US" sz="1600" b="1" i="1" dirty="0">
                <a:latin typeface="IBM Plex Sans" charset="0"/>
                <a:ea typeface="IBM Plex Sans" charset="0"/>
                <a:cs typeface="IBM Plex Sans" charset="0"/>
              </a:rPr>
              <a:t>streams of data </a:t>
            </a:r>
            <a:r>
              <a:rPr lang="en-US" sz="1600" i="1" dirty="0">
                <a:latin typeface="IBM Plex Sans" charset="0"/>
                <a:ea typeface="IBM Plex Sans" charset="0"/>
                <a:cs typeface="IBM Plex Sans" charset="0"/>
              </a:rPr>
              <a:t>from a mainframe system, providing a high speed decoupled </a:t>
            </a:r>
            <a:r>
              <a:rPr lang="en-US" sz="1600" b="1" i="1" dirty="0">
                <a:latin typeface="IBM Plex Sans" charset="0"/>
                <a:ea typeface="IBM Plex Sans" charset="0"/>
                <a:cs typeface="IBM Plex Sans" charset="0"/>
              </a:rPr>
              <a:t>buffer</a:t>
            </a:r>
            <a:r>
              <a:rPr lang="en-US" sz="1600" i="1" dirty="0">
                <a:latin typeface="IBM Plex Sans" charset="0"/>
                <a:ea typeface="IBM Plex Sans" charset="0"/>
                <a:cs typeface="IBM Plex Sans" charset="0"/>
              </a:rPr>
              <a:t> – allowing many readers to absorb the data</a:t>
            </a:r>
          </a:p>
          <a:p>
            <a:pPr marL="285744" indent="-285744">
              <a:buFont typeface="Arial" panose="020B0604020202020204" pitchFamily="34" charset="0"/>
              <a:buChar char="•"/>
            </a:pPr>
            <a:r>
              <a:rPr lang="en-US" sz="1600" i="1" dirty="0">
                <a:latin typeface="IBM Plex Sans" charset="0"/>
                <a:ea typeface="IBM Plex Sans" charset="0"/>
                <a:cs typeface="IBM Plex Sans" charset="0"/>
              </a:rPr>
              <a:t>Allows microservices to be developed, acting against the stream with </a:t>
            </a:r>
            <a:r>
              <a:rPr lang="en-US" sz="1600" b="1" i="1" dirty="0">
                <a:latin typeface="IBM Plex Sans" charset="0"/>
                <a:ea typeface="IBM Plex Sans" charset="0"/>
                <a:cs typeface="IBM Plex Sans" charset="0"/>
              </a:rPr>
              <a:t>no impact </a:t>
            </a:r>
            <a:r>
              <a:rPr lang="en-US" sz="1600" i="1" dirty="0">
                <a:latin typeface="IBM Plex Sans" charset="0"/>
                <a:ea typeface="IBM Plex Sans" charset="0"/>
                <a:cs typeface="IBM Plex Sans" charset="0"/>
              </a:rPr>
              <a:t>on </a:t>
            </a:r>
            <a:r>
              <a:rPr lang="en-US" sz="1600" b="1" i="1" dirty="0">
                <a:latin typeface="IBM Plex Sans" charset="0"/>
                <a:ea typeface="IBM Plex Sans" charset="0"/>
                <a:cs typeface="IBM Plex Sans" charset="0"/>
              </a:rPr>
              <a:t>critical systems</a:t>
            </a:r>
            <a:r>
              <a:rPr lang="en-US" sz="1600" i="1" dirty="0">
                <a:latin typeface="IBM Plex Sans" charset="0"/>
                <a:ea typeface="IBM Plex Sans" charset="0"/>
                <a:cs typeface="IBM Plex Sans" charset="0"/>
              </a:rPr>
              <a:t> of record</a:t>
            </a:r>
          </a:p>
        </p:txBody>
      </p:sp>
      <p:sp>
        <p:nvSpPr>
          <p:cNvPr id="49" name="TextBox 48">
            <a:extLst>
              <a:ext uri="{FF2B5EF4-FFF2-40B4-BE49-F238E27FC236}">
                <a16:creationId xmlns:a16="http://schemas.microsoft.com/office/drawing/2014/main" id="{D43B473A-E02B-3241-A4AD-129F9D84E807}"/>
              </a:ext>
            </a:extLst>
          </p:cNvPr>
          <p:cNvSpPr txBox="1"/>
          <p:nvPr/>
        </p:nvSpPr>
        <p:spPr>
          <a:xfrm>
            <a:off x="5730221" y="4347337"/>
            <a:ext cx="4949305" cy="1323439"/>
          </a:xfrm>
          <a:prstGeom prst="rect">
            <a:avLst/>
          </a:prstGeom>
          <a:noFill/>
        </p:spPr>
        <p:txBody>
          <a:bodyPr wrap="square" rtlCol="0">
            <a:spAutoFit/>
          </a:bodyPr>
          <a:lstStyle/>
          <a:p>
            <a:pPr marL="285744" indent="-285744">
              <a:buFont typeface="Arial" panose="020B0604020202020204" pitchFamily="34" charset="0"/>
              <a:buChar char="•"/>
            </a:pPr>
            <a:r>
              <a:rPr lang="en-US" sz="1600" i="1" dirty="0">
                <a:latin typeface="IBM Plex Sans" charset="0"/>
                <a:ea typeface="IBM Plex Sans" charset="0"/>
                <a:cs typeface="IBM Plex Sans" charset="0"/>
              </a:rPr>
              <a:t>Expand the pattern to multi-cloud – Event streams can be used to create a </a:t>
            </a:r>
            <a:r>
              <a:rPr lang="en-US" sz="1600" b="1" i="1" dirty="0">
                <a:latin typeface="IBM Plex Sans" charset="0"/>
                <a:ea typeface="IBM Plex Sans" charset="0"/>
                <a:cs typeface="IBM Plex Sans" charset="0"/>
              </a:rPr>
              <a:t>local buffer </a:t>
            </a:r>
            <a:r>
              <a:rPr lang="en-US" sz="1600" i="1" dirty="0">
                <a:latin typeface="IBM Plex Sans" charset="0"/>
                <a:ea typeface="IBM Plex Sans" charset="0"/>
                <a:cs typeface="IBM Plex Sans" charset="0"/>
              </a:rPr>
              <a:t>of data in each cloud environment</a:t>
            </a:r>
          </a:p>
          <a:p>
            <a:pPr marL="285744" indent="-285744">
              <a:buFont typeface="Arial" panose="020B0604020202020204" pitchFamily="34" charset="0"/>
              <a:buChar char="•"/>
            </a:pPr>
            <a:r>
              <a:rPr lang="en-US" sz="1600" b="1" i="1" dirty="0">
                <a:latin typeface="IBM Plex Sans" charset="0"/>
                <a:ea typeface="IBM Plex Sans" charset="0"/>
                <a:cs typeface="IBM Plex Sans" charset="0"/>
              </a:rPr>
              <a:t>Minimize</a:t>
            </a:r>
            <a:r>
              <a:rPr lang="en-US" sz="1600" i="1" dirty="0">
                <a:latin typeface="IBM Plex Sans" charset="0"/>
                <a:ea typeface="IBM Plex Sans" charset="0"/>
                <a:cs typeface="IBM Plex Sans" charset="0"/>
              </a:rPr>
              <a:t> on-</a:t>
            </a:r>
            <a:r>
              <a:rPr lang="en-US" sz="1600" i="1" dirty="0" err="1">
                <a:latin typeface="IBM Plex Sans" charset="0"/>
                <a:ea typeface="IBM Plex Sans" charset="0"/>
                <a:cs typeface="IBM Plex Sans" charset="0"/>
              </a:rPr>
              <a:t>prem</a:t>
            </a:r>
            <a:r>
              <a:rPr lang="en-US" sz="1600" i="1" dirty="0">
                <a:latin typeface="IBM Plex Sans" charset="0"/>
                <a:ea typeface="IBM Plex Sans" charset="0"/>
                <a:cs typeface="IBM Plex Sans" charset="0"/>
              </a:rPr>
              <a:t> to cloud </a:t>
            </a:r>
            <a:r>
              <a:rPr lang="en-US" sz="1600" b="1" i="1" dirty="0">
                <a:latin typeface="IBM Plex Sans" charset="0"/>
                <a:ea typeface="IBM Plex Sans" charset="0"/>
                <a:cs typeface="IBM Plex Sans" charset="0"/>
              </a:rPr>
              <a:t>data transfer </a:t>
            </a:r>
          </a:p>
          <a:p>
            <a:pPr marL="285744" indent="-285744">
              <a:buFont typeface="Arial" panose="020B0604020202020204" pitchFamily="34" charset="0"/>
              <a:buChar char="•"/>
            </a:pPr>
            <a:r>
              <a:rPr lang="en-US" sz="1600" i="1" dirty="0">
                <a:latin typeface="IBM Plex Sans" charset="0"/>
                <a:ea typeface="IBM Plex Sans" charset="0"/>
                <a:cs typeface="IBM Plex Sans" charset="0"/>
              </a:rPr>
              <a:t>Give the </a:t>
            </a:r>
            <a:r>
              <a:rPr lang="en-US" sz="1600" b="1" i="1" dirty="0">
                <a:latin typeface="IBM Plex Sans" charset="0"/>
                <a:ea typeface="IBM Plex Sans" charset="0"/>
                <a:cs typeface="IBM Plex Sans" charset="0"/>
              </a:rPr>
              <a:t>fastest response</a:t>
            </a:r>
            <a:r>
              <a:rPr lang="en-US" sz="1600" i="1" dirty="0">
                <a:latin typeface="IBM Plex Sans" charset="0"/>
                <a:ea typeface="IBM Plex Sans" charset="0"/>
                <a:cs typeface="IBM Plex Sans" charset="0"/>
              </a:rPr>
              <a:t> for cloud applications</a:t>
            </a:r>
          </a:p>
        </p:txBody>
      </p:sp>
      <p:sp>
        <p:nvSpPr>
          <p:cNvPr id="4" name="Rectangle 3">
            <a:extLst>
              <a:ext uri="{FF2B5EF4-FFF2-40B4-BE49-F238E27FC236}">
                <a16:creationId xmlns:a16="http://schemas.microsoft.com/office/drawing/2014/main" id="{DD608D42-722F-7A4A-BD0B-592203572F95}"/>
              </a:ext>
            </a:extLst>
          </p:cNvPr>
          <p:cNvSpPr/>
          <p:nvPr/>
        </p:nvSpPr>
        <p:spPr>
          <a:xfrm>
            <a:off x="4743716" y="6550223"/>
            <a:ext cx="4063035" cy="307777"/>
          </a:xfrm>
          <a:prstGeom prst="rect">
            <a:avLst/>
          </a:prstGeom>
        </p:spPr>
        <p:txBody>
          <a:bodyPr wrap="none">
            <a:spAutoFit/>
          </a:bodyPr>
          <a:lstStyle/>
          <a:p>
            <a:r>
              <a:rPr lang="en-US" sz="1400" dirty="0">
                <a:hlinkClick r:id="rId10"/>
              </a:rPr>
              <a:t>https://www.youtube.com/watch?v=XyNy7TcfJOc</a:t>
            </a:r>
            <a:endParaRPr lang="en-US" sz="1400" dirty="0"/>
          </a:p>
        </p:txBody>
      </p:sp>
    </p:spTree>
    <p:extLst>
      <p:ext uri="{BB962C8B-B14F-4D97-AF65-F5344CB8AC3E}">
        <p14:creationId xmlns:p14="http://schemas.microsoft.com/office/powerpoint/2010/main" val="3883848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a:xfrm>
            <a:off x="366713" y="457200"/>
            <a:ext cx="11458575" cy="468630"/>
          </a:xfrm>
        </p:spPr>
        <p:txBody>
          <a:bodyPr/>
          <a:lstStyle/>
          <a:p>
            <a:r>
              <a:rPr lang="en-US" dirty="0"/>
              <a:t>Section 4.2 – Explain Internet of Things (IoT) on the IBM Cloud</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2" y="954582"/>
            <a:ext cx="11687635" cy="5324061"/>
          </a:xfrm>
        </p:spPr>
        <p:txBody>
          <a:bodyPr/>
          <a:lstStyle/>
          <a:p>
            <a:pPr marL="0" indent="0">
              <a:buNone/>
            </a:pPr>
            <a:r>
              <a:rPr lang="en-US" sz="1600" b="1" dirty="0"/>
              <a:t>IBM IoT Platform </a:t>
            </a:r>
            <a:r>
              <a:rPr lang="en-US" sz="1600" dirty="0"/>
              <a:t>- </a:t>
            </a:r>
            <a:r>
              <a:rPr lang="en-US" sz="1200" dirty="0"/>
              <a:t>IBM Watson™ IoT Platform is a fully managed, cloud-hosted service that makes it simple to derive value from Internet of Things (IoT) devices. </a:t>
            </a:r>
            <a:endParaRPr lang="en-US" sz="1600" b="1" dirty="0"/>
          </a:p>
          <a:p>
            <a:pPr marL="342900" indent="-342900">
              <a:buFont typeface="+mj-lt"/>
              <a:buAutoNum type="arabicPeriod"/>
            </a:pPr>
            <a:endParaRPr lang="en-US" sz="1600" b="1" dirty="0"/>
          </a:p>
          <a:p>
            <a:pPr marL="342900" indent="-342900">
              <a:buFont typeface="+mj-lt"/>
              <a:buAutoNum type="arabicPeriod"/>
            </a:pPr>
            <a:endParaRPr lang="en-US" sz="1600" b="1" dirty="0"/>
          </a:p>
          <a:p>
            <a:pPr marL="0" indent="0">
              <a:buNone/>
            </a:pPr>
            <a:endParaRPr lang="en-US" sz="1600" b="1" dirty="0"/>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27</a:t>
            </a:fld>
            <a:endParaRPr lang="en-AU" altLang="en-US"/>
          </a:p>
        </p:txBody>
      </p:sp>
      <p:sp>
        <p:nvSpPr>
          <p:cNvPr id="5" name="Rectangle 4">
            <a:extLst>
              <a:ext uri="{FF2B5EF4-FFF2-40B4-BE49-F238E27FC236}">
                <a16:creationId xmlns:a16="http://schemas.microsoft.com/office/drawing/2014/main" id="{9C39D94F-EC54-544D-8D02-95D321FCD75E}"/>
              </a:ext>
            </a:extLst>
          </p:cNvPr>
          <p:cNvSpPr/>
          <p:nvPr/>
        </p:nvSpPr>
        <p:spPr>
          <a:xfrm>
            <a:off x="2917828" y="6420772"/>
            <a:ext cx="6533323" cy="307777"/>
          </a:xfrm>
          <a:prstGeom prst="rect">
            <a:avLst/>
          </a:prstGeom>
        </p:spPr>
        <p:txBody>
          <a:bodyPr wrap="square">
            <a:spAutoFit/>
          </a:bodyPr>
          <a:lstStyle/>
          <a:p>
            <a:pPr algn="ctr"/>
            <a:r>
              <a:rPr lang="en-US" sz="1400" dirty="0">
                <a:hlinkClick r:id="rId2"/>
              </a:rPr>
              <a:t>https://cloud.ibm.com/catalog/services/internet-of-things-platform#about</a:t>
            </a:r>
            <a:endParaRPr lang="en-US" sz="1400" dirty="0"/>
          </a:p>
        </p:txBody>
      </p:sp>
      <p:pic>
        <p:nvPicPr>
          <p:cNvPr id="6" name="Picture 5">
            <a:extLst>
              <a:ext uri="{FF2B5EF4-FFF2-40B4-BE49-F238E27FC236}">
                <a16:creationId xmlns:a16="http://schemas.microsoft.com/office/drawing/2014/main" id="{F1C4E341-A087-3742-9B0D-B5C9E0B9C2B2}"/>
              </a:ext>
            </a:extLst>
          </p:cNvPr>
          <p:cNvPicPr>
            <a:picLocks noChangeAspect="1"/>
          </p:cNvPicPr>
          <p:nvPr/>
        </p:nvPicPr>
        <p:blipFill>
          <a:blip r:embed="rId3"/>
          <a:stretch>
            <a:fillRect/>
          </a:stretch>
        </p:blipFill>
        <p:spPr>
          <a:xfrm>
            <a:off x="2494482" y="1350857"/>
            <a:ext cx="7203035" cy="5069915"/>
          </a:xfrm>
          <a:prstGeom prst="rect">
            <a:avLst/>
          </a:prstGeom>
        </p:spPr>
      </p:pic>
    </p:spTree>
    <p:extLst>
      <p:ext uri="{BB962C8B-B14F-4D97-AF65-F5344CB8AC3E}">
        <p14:creationId xmlns:p14="http://schemas.microsoft.com/office/powerpoint/2010/main" val="3257698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a:xfrm>
            <a:off x="366713" y="457200"/>
            <a:ext cx="11458575" cy="468630"/>
          </a:xfrm>
        </p:spPr>
        <p:txBody>
          <a:bodyPr/>
          <a:lstStyle/>
          <a:p>
            <a:r>
              <a:rPr lang="en-US" dirty="0"/>
              <a:t>Section 4.2 –Internet of Things (IoT) on the IBM Cloud Exercise</a:t>
            </a:r>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28</a:t>
            </a:fld>
            <a:endParaRPr lang="en-AU" altLang="en-US"/>
          </a:p>
        </p:txBody>
      </p:sp>
      <p:sp>
        <p:nvSpPr>
          <p:cNvPr id="5" name="Rectangle 4">
            <a:extLst>
              <a:ext uri="{FF2B5EF4-FFF2-40B4-BE49-F238E27FC236}">
                <a16:creationId xmlns:a16="http://schemas.microsoft.com/office/drawing/2014/main" id="{9C39D94F-EC54-544D-8D02-95D321FCD75E}"/>
              </a:ext>
            </a:extLst>
          </p:cNvPr>
          <p:cNvSpPr/>
          <p:nvPr/>
        </p:nvSpPr>
        <p:spPr>
          <a:xfrm>
            <a:off x="2917828" y="6420772"/>
            <a:ext cx="6533323" cy="307777"/>
          </a:xfrm>
          <a:prstGeom prst="rect">
            <a:avLst/>
          </a:prstGeom>
        </p:spPr>
        <p:txBody>
          <a:bodyPr wrap="square">
            <a:spAutoFit/>
          </a:bodyPr>
          <a:lstStyle/>
          <a:p>
            <a:pPr algn="ctr"/>
            <a:r>
              <a:rPr lang="en-US" sz="1400" dirty="0">
                <a:hlinkClick r:id="rId2"/>
              </a:rPr>
              <a:t>https://developer.ibm.com/recipes/tutorials/raspberry-pi-4/</a:t>
            </a:r>
            <a:endParaRPr lang="en-US" sz="1400" dirty="0"/>
          </a:p>
        </p:txBody>
      </p:sp>
      <p:pic>
        <p:nvPicPr>
          <p:cNvPr id="8" name="Picture 7">
            <a:extLst>
              <a:ext uri="{FF2B5EF4-FFF2-40B4-BE49-F238E27FC236}">
                <a16:creationId xmlns:a16="http://schemas.microsoft.com/office/drawing/2014/main" id="{F180A642-D132-F240-A343-92C59C8EFAD9}"/>
              </a:ext>
            </a:extLst>
          </p:cNvPr>
          <p:cNvPicPr>
            <a:picLocks noChangeAspect="1"/>
          </p:cNvPicPr>
          <p:nvPr/>
        </p:nvPicPr>
        <p:blipFill>
          <a:blip r:embed="rId3"/>
          <a:stretch>
            <a:fillRect/>
          </a:stretch>
        </p:blipFill>
        <p:spPr>
          <a:xfrm>
            <a:off x="3203738" y="1476317"/>
            <a:ext cx="6119371" cy="4427101"/>
          </a:xfrm>
          <a:prstGeom prst="rect">
            <a:avLst/>
          </a:prstGeom>
        </p:spPr>
      </p:pic>
    </p:spTree>
    <p:extLst>
      <p:ext uri="{BB962C8B-B14F-4D97-AF65-F5344CB8AC3E}">
        <p14:creationId xmlns:p14="http://schemas.microsoft.com/office/powerpoint/2010/main" val="1568127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a:xfrm>
            <a:off x="366713" y="457200"/>
            <a:ext cx="11458575" cy="468630"/>
          </a:xfrm>
        </p:spPr>
        <p:txBody>
          <a:bodyPr/>
          <a:lstStyle/>
          <a:p>
            <a:r>
              <a:rPr lang="en-US" dirty="0"/>
              <a:t>Section 4.2.3 – List and describe the features provided by IBM Mobile Foundation</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82320" y="1016963"/>
            <a:ext cx="11458575" cy="5324061"/>
          </a:xfrm>
        </p:spPr>
        <p:txBody>
          <a:bodyPr/>
          <a:lstStyle/>
          <a:p>
            <a:pPr marL="0" indent="0">
              <a:buNone/>
            </a:pPr>
            <a:r>
              <a:rPr lang="en-US" sz="1600" b="1" dirty="0"/>
              <a:t>What is IBM Mobile Foundation </a:t>
            </a:r>
            <a:r>
              <a:rPr lang="en-US" sz="1600" dirty="0"/>
              <a:t>- </a:t>
            </a:r>
            <a:r>
              <a:rPr lang="en-US" sz="1200" dirty="0"/>
              <a:t>IBM Mobile Foundation is an integrated platform that helps you extend your business to mobile devices. Mobile Foundation includes a comprehensive development environment, mobile-optimized runtime middleware, a private enterprise application store, and an integrated management and analytics console, all supported by various security mechanisms.  </a:t>
            </a:r>
          </a:p>
          <a:p>
            <a:pPr marL="342900" indent="-342900">
              <a:buFont typeface="+mj-lt"/>
              <a:buAutoNum type="arabicPeriod"/>
            </a:pPr>
            <a:endParaRPr lang="en-US" sz="1600" b="1" dirty="0"/>
          </a:p>
          <a:p>
            <a:pPr marL="342900" indent="-342900">
              <a:buFont typeface="+mj-lt"/>
              <a:buAutoNum type="arabicPeriod"/>
            </a:pPr>
            <a:endParaRPr lang="en-US" sz="1600" b="1" dirty="0"/>
          </a:p>
          <a:p>
            <a:pPr marL="342900" indent="-342900">
              <a:buFont typeface="+mj-lt"/>
              <a:buAutoNum type="arabicPeriod"/>
            </a:pPr>
            <a:endParaRPr lang="en-US" sz="1600" b="1" dirty="0"/>
          </a:p>
          <a:p>
            <a:pPr marL="342900" indent="-342900">
              <a:buFont typeface="+mj-lt"/>
              <a:buAutoNum type="arabicPeriod"/>
            </a:pPr>
            <a:endParaRPr lang="en-US" sz="1600" b="1" dirty="0"/>
          </a:p>
          <a:p>
            <a:pPr marL="342900" indent="-342900">
              <a:buFont typeface="+mj-lt"/>
              <a:buAutoNum type="arabicPeriod"/>
            </a:pPr>
            <a:endParaRPr lang="en-US" sz="1600" b="1" dirty="0"/>
          </a:p>
          <a:p>
            <a:pPr marL="0" indent="0">
              <a:buNone/>
            </a:pPr>
            <a:endParaRPr lang="en-US" sz="1600" b="1" dirty="0"/>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29</a:t>
            </a:fld>
            <a:endParaRPr lang="en-AU" altLang="en-US"/>
          </a:p>
        </p:txBody>
      </p:sp>
      <p:sp>
        <p:nvSpPr>
          <p:cNvPr id="5" name="Rectangle 4">
            <a:extLst>
              <a:ext uri="{FF2B5EF4-FFF2-40B4-BE49-F238E27FC236}">
                <a16:creationId xmlns:a16="http://schemas.microsoft.com/office/drawing/2014/main" id="{9C39D94F-EC54-544D-8D02-95D321FCD75E}"/>
              </a:ext>
            </a:extLst>
          </p:cNvPr>
          <p:cNvSpPr/>
          <p:nvPr/>
        </p:nvSpPr>
        <p:spPr>
          <a:xfrm>
            <a:off x="678426" y="6388298"/>
            <a:ext cx="9547121" cy="307777"/>
          </a:xfrm>
          <a:prstGeom prst="rect">
            <a:avLst/>
          </a:prstGeom>
        </p:spPr>
        <p:txBody>
          <a:bodyPr wrap="square">
            <a:spAutoFit/>
          </a:bodyPr>
          <a:lstStyle/>
          <a:p>
            <a:pPr algn="ctr"/>
            <a:r>
              <a:rPr lang="en-US" sz="1400" dirty="0">
                <a:hlinkClick r:id="rId2"/>
              </a:rPr>
              <a:t>https://cloud.ibm.com/docs/services/mobilefoundation?topic=mobilefoundation-configure_push_notifications</a:t>
            </a:r>
            <a:endParaRPr lang="en-US" sz="1400" dirty="0"/>
          </a:p>
        </p:txBody>
      </p:sp>
      <p:sp>
        <p:nvSpPr>
          <p:cNvPr id="6" name="Freeform 5">
            <a:extLst>
              <a:ext uri="{FF2B5EF4-FFF2-40B4-BE49-F238E27FC236}">
                <a16:creationId xmlns:a16="http://schemas.microsoft.com/office/drawing/2014/main" id="{72CB2F78-1391-384D-9988-EE3C1C92A6A6}"/>
              </a:ext>
            </a:extLst>
          </p:cNvPr>
          <p:cNvSpPr/>
          <p:nvPr/>
        </p:nvSpPr>
        <p:spPr>
          <a:xfrm rot="14965005">
            <a:off x="7846949" y="4505931"/>
            <a:ext cx="1000257" cy="1111250"/>
          </a:xfrm>
          <a:custGeom>
            <a:avLst/>
            <a:gdLst>
              <a:gd name="connsiteX0" fmla="*/ 10520 w 447842"/>
              <a:gd name="connsiteY0" fmla="*/ 1671118 h 1671118"/>
              <a:gd name="connsiteX1" fmla="*/ 10520 w 447842"/>
              <a:gd name="connsiteY1" fmla="*/ 1154283 h 1671118"/>
              <a:gd name="connsiteX2" fmla="*/ 119850 w 447842"/>
              <a:gd name="connsiteY2" fmla="*/ 587752 h 1671118"/>
              <a:gd name="connsiteX3" fmla="*/ 388207 w 447842"/>
              <a:gd name="connsiteY3" fmla="*/ 80857 h 1671118"/>
              <a:gd name="connsiteX4" fmla="*/ 447842 w 447842"/>
              <a:gd name="connsiteY4" fmla="*/ 1344 h 1671118"/>
              <a:gd name="connsiteX0" fmla="*/ 16820 w 444203"/>
              <a:gd name="connsiteY0" fmla="*/ 1671118 h 1671118"/>
              <a:gd name="connsiteX1" fmla="*/ 6881 w 444203"/>
              <a:gd name="connsiteY1" fmla="*/ 1154283 h 1671118"/>
              <a:gd name="connsiteX2" fmla="*/ 116211 w 444203"/>
              <a:gd name="connsiteY2" fmla="*/ 587752 h 1671118"/>
              <a:gd name="connsiteX3" fmla="*/ 384568 w 444203"/>
              <a:gd name="connsiteY3" fmla="*/ 80857 h 1671118"/>
              <a:gd name="connsiteX4" fmla="*/ 444203 w 444203"/>
              <a:gd name="connsiteY4" fmla="*/ 1344 h 1671118"/>
              <a:gd name="connsiteX0" fmla="*/ 43250 w 470633"/>
              <a:gd name="connsiteY0" fmla="*/ 1671118 h 1671118"/>
              <a:gd name="connsiteX1" fmla="*/ 3494 w 470633"/>
              <a:gd name="connsiteY1" fmla="*/ 1134405 h 1671118"/>
              <a:gd name="connsiteX2" fmla="*/ 142641 w 470633"/>
              <a:gd name="connsiteY2" fmla="*/ 587752 h 1671118"/>
              <a:gd name="connsiteX3" fmla="*/ 410998 w 470633"/>
              <a:gd name="connsiteY3" fmla="*/ 80857 h 1671118"/>
              <a:gd name="connsiteX4" fmla="*/ 470633 w 470633"/>
              <a:gd name="connsiteY4" fmla="*/ 1344 h 1671118"/>
              <a:gd name="connsiteX0" fmla="*/ 43250 w 470633"/>
              <a:gd name="connsiteY0" fmla="*/ 1670103 h 1670103"/>
              <a:gd name="connsiteX1" fmla="*/ 3494 w 470633"/>
              <a:gd name="connsiteY1" fmla="*/ 1133390 h 1670103"/>
              <a:gd name="connsiteX2" fmla="*/ 142641 w 470633"/>
              <a:gd name="connsiteY2" fmla="*/ 537042 h 1670103"/>
              <a:gd name="connsiteX3" fmla="*/ 410998 w 470633"/>
              <a:gd name="connsiteY3" fmla="*/ 79842 h 1670103"/>
              <a:gd name="connsiteX4" fmla="*/ 470633 w 470633"/>
              <a:gd name="connsiteY4" fmla="*/ 329 h 1670103"/>
              <a:gd name="connsiteX0" fmla="*/ 43250 w 470633"/>
              <a:gd name="connsiteY0" fmla="*/ 1669774 h 1669774"/>
              <a:gd name="connsiteX1" fmla="*/ 3494 w 470633"/>
              <a:gd name="connsiteY1" fmla="*/ 1133061 h 1669774"/>
              <a:gd name="connsiteX2" fmla="*/ 142641 w 470633"/>
              <a:gd name="connsiteY2" fmla="*/ 536713 h 1669774"/>
              <a:gd name="connsiteX3" fmla="*/ 351363 w 470633"/>
              <a:gd name="connsiteY3" fmla="*/ 178904 h 1669774"/>
              <a:gd name="connsiteX4" fmla="*/ 470633 w 470633"/>
              <a:gd name="connsiteY4" fmla="*/ 0 h 1669774"/>
              <a:gd name="connsiteX0" fmla="*/ 43250 w 420937"/>
              <a:gd name="connsiteY0" fmla="*/ 1610140 h 1610140"/>
              <a:gd name="connsiteX1" fmla="*/ 3494 w 420937"/>
              <a:gd name="connsiteY1" fmla="*/ 1073427 h 1610140"/>
              <a:gd name="connsiteX2" fmla="*/ 142641 w 420937"/>
              <a:gd name="connsiteY2" fmla="*/ 477079 h 1610140"/>
              <a:gd name="connsiteX3" fmla="*/ 351363 w 420937"/>
              <a:gd name="connsiteY3" fmla="*/ 119270 h 1610140"/>
              <a:gd name="connsiteX4" fmla="*/ 420937 w 420937"/>
              <a:gd name="connsiteY4" fmla="*/ 0 h 1610140"/>
              <a:gd name="connsiteX0" fmla="*/ 40905 w 418592"/>
              <a:gd name="connsiteY0" fmla="*/ 1610140 h 1610140"/>
              <a:gd name="connsiteX1" fmla="*/ 1149 w 418592"/>
              <a:gd name="connsiteY1" fmla="*/ 1073427 h 1610140"/>
              <a:gd name="connsiteX2" fmla="*/ 90601 w 418592"/>
              <a:gd name="connsiteY2" fmla="*/ 606288 h 1610140"/>
              <a:gd name="connsiteX3" fmla="*/ 349018 w 418592"/>
              <a:gd name="connsiteY3" fmla="*/ 119270 h 1610140"/>
              <a:gd name="connsiteX4" fmla="*/ 418592 w 418592"/>
              <a:gd name="connsiteY4" fmla="*/ 0 h 1610140"/>
              <a:gd name="connsiteX0" fmla="*/ 40905 w 418592"/>
              <a:gd name="connsiteY0" fmla="*/ 1610140 h 1610140"/>
              <a:gd name="connsiteX1" fmla="*/ 1149 w 418592"/>
              <a:gd name="connsiteY1" fmla="*/ 1073427 h 1610140"/>
              <a:gd name="connsiteX2" fmla="*/ 90601 w 418592"/>
              <a:gd name="connsiteY2" fmla="*/ 606288 h 1610140"/>
              <a:gd name="connsiteX3" fmla="*/ 279444 w 418592"/>
              <a:gd name="connsiteY3" fmla="*/ 198783 h 1610140"/>
              <a:gd name="connsiteX4" fmla="*/ 418592 w 418592"/>
              <a:gd name="connsiteY4" fmla="*/ 0 h 1610140"/>
              <a:gd name="connsiteX0" fmla="*/ 60431 w 438118"/>
              <a:gd name="connsiteY0" fmla="*/ 1610140 h 1610140"/>
              <a:gd name="connsiteX1" fmla="*/ 796 w 438118"/>
              <a:gd name="connsiteY1" fmla="*/ 1143001 h 1610140"/>
              <a:gd name="connsiteX2" fmla="*/ 110127 w 438118"/>
              <a:gd name="connsiteY2" fmla="*/ 606288 h 1610140"/>
              <a:gd name="connsiteX3" fmla="*/ 298970 w 438118"/>
              <a:gd name="connsiteY3" fmla="*/ 198783 h 1610140"/>
              <a:gd name="connsiteX4" fmla="*/ 438118 w 438118"/>
              <a:gd name="connsiteY4" fmla="*/ 0 h 1610140"/>
              <a:gd name="connsiteX0" fmla="*/ 0 w 377687"/>
              <a:gd name="connsiteY0" fmla="*/ 1610140 h 1610140"/>
              <a:gd name="connsiteX1" fmla="*/ 49696 w 377687"/>
              <a:gd name="connsiteY1" fmla="*/ 606288 h 1610140"/>
              <a:gd name="connsiteX2" fmla="*/ 238539 w 377687"/>
              <a:gd name="connsiteY2" fmla="*/ 198783 h 1610140"/>
              <a:gd name="connsiteX3" fmla="*/ 377687 w 377687"/>
              <a:gd name="connsiteY3" fmla="*/ 0 h 1610140"/>
              <a:gd name="connsiteX0" fmla="*/ 0 w 377687"/>
              <a:gd name="connsiteY0" fmla="*/ 1610140 h 1610140"/>
              <a:gd name="connsiteX1" fmla="*/ 238539 w 377687"/>
              <a:gd name="connsiteY1" fmla="*/ 198783 h 1610140"/>
              <a:gd name="connsiteX2" fmla="*/ 377687 w 377687"/>
              <a:gd name="connsiteY2" fmla="*/ 0 h 1610140"/>
              <a:gd name="connsiteX0" fmla="*/ 0 w 377687"/>
              <a:gd name="connsiteY0" fmla="*/ 1610140 h 1610140"/>
              <a:gd name="connsiteX1" fmla="*/ 377687 w 377687"/>
              <a:gd name="connsiteY1" fmla="*/ 0 h 1610140"/>
              <a:gd name="connsiteX0" fmla="*/ 0 w 377687"/>
              <a:gd name="connsiteY0" fmla="*/ 1610140 h 1610140"/>
              <a:gd name="connsiteX1" fmla="*/ 377687 w 377687"/>
              <a:gd name="connsiteY1" fmla="*/ 0 h 1610140"/>
              <a:gd name="connsiteX0" fmla="*/ 0 w 377687"/>
              <a:gd name="connsiteY0" fmla="*/ 1610140 h 1610140"/>
              <a:gd name="connsiteX1" fmla="*/ 377687 w 377687"/>
              <a:gd name="connsiteY1" fmla="*/ 0 h 1610140"/>
              <a:gd name="connsiteX0" fmla="*/ 0 w 377687"/>
              <a:gd name="connsiteY0" fmla="*/ 1610140 h 1610140"/>
              <a:gd name="connsiteX1" fmla="*/ 162780 w 377687"/>
              <a:gd name="connsiteY1" fmla="*/ 827156 h 1610140"/>
              <a:gd name="connsiteX2" fmla="*/ 377687 w 377687"/>
              <a:gd name="connsiteY2" fmla="*/ 0 h 1610140"/>
              <a:gd name="connsiteX0" fmla="*/ 0 w 377687"/>
              <a:gd name="connsiteY0" fmla="*/ 1610140 h 1610140"/>
              <a:gd name="connsiteX1" fmla="*/ 162780 w 377687"/>
              <a:gd name="connsiteY1" fmla="*/ 827156 h 1610140"/>
              <a:gd name="connsiteX2" fmla="*/ 377687 w 377687"/>
              <a:gd name="connsiteY2" fmla="*/ 0 h 1610140"/>
              <a:gd name="connsiteX0" fmla="*/ 131860 w 509547"/>
              <a:gd name="connsiteY0" fmla="*/ 1610140 h 1610140"/>
              <a:gd name="connsiteX1" fmla="*/ 0 w 509547"/>
              <a:gd name="connsiteY1" fmla="*/ 664596 h 1610140"/>
              <a:gd name="connsiteX2" fmla="*/ 509547 w 509547"/>
              <a:gd name="connsiteY2" fmla="*/ 0 h 1610140"/>
              <a:gd name="connsiteX0" fmla="*/ 134706 w 512393"/>
              <a:gd name="connsiteY0" fmla="*/ 1610140 h 1610140"/>
              <a:gd name="connsiteX1" fmla="*/ 2846 w 512393"/>
              <a:gd name="connsiteY1" fmla="*/ 664596 h 1610140"/>
              <a:gd name="connsiteX2" fmla="*/ 512393 w 512393"/>
              <a:gd name="connsiteY2" fmla="*/ 0 h 1610140"/>
              <a:gd name="connsiteX0" fmla="*/ 148719 w 526406"/>
              <a:gd name="connsiteY0" fmla="*/ 1610140 h 1610140"/>
              <a:gd name="connsiteX1" fmla="*/ 16859 w 526406"/>
              <a:gd name="connsiteY1" fmla="*/ 664596 h 1610140"/>
              <a:gd name="connsiteX2" fmla="*/ 526406 w 526406"/>
              <a:gd name="connsiteY2" fmla="*/ 0 h 1610140"/>
              <a:gd name="connsiteX0" fmla="*/ 132213 w 509900"/>
              <a:gd name="connsiteY0" fmla="*/ 1610140 h 1610140"/>
              <a:gd name="connsiteX1" fmla="*/ 353 w 509900"/>
              <a:gd name="connsiteY1" fmla="*/ 664596 h 1610140"/>
              <a:gd name="connsiteX2" fmla="*/ 509900 w 509900"/>
              <a:gd name="connsiteY2" fmla="*/ 0 h 1610140"/>
              <a:gd name="connsiteX0" fmla="*/ 132213 w 509900"/>
              <a:gd name="connsiteY0" fmla="*/ 1610140 h 1610140"/>
              <a:gd name="connsiteX1" fmla="*/ 353 w 509900"/>
              <a:gd name="connsiteY1" fmla="*/ 664596 h 1610140"/>
              <a:gd name="connsiteX2" fmla="*/ 509900 w 509900"/>
              <a:gd name="connsiteY2" fmla="*/ 0 h 1610140"/>
              <a:gd name="connsiteX0" fmla="*/ 176512 w 554199"/>
              <a:gd name="connsiteY0" fmla="*/ 1610140 h 1610140"/>
              <a:gd name="connsiteX1" fmla="*/ 44652 w 554199"/>
              <a:gd name="connsiteY1" fmla="*/ 664596 h 1610140"/>
              <a:gd name="connsiteX2" fmla="*/ 554199 w 554199"/>
              <a:gd name="connsiteY2" fmla="*/ 0 h 1610140"/>
              <a:gd name="connsiteX0" fmla="*/ 161389 w 539076"/>
              <a:gd name="connsiteY0" fmla="*/ 1610140 h 1610140"/>
              <a:gd name="connsiteX1" fmla="*/ 29529 w 539076"/>
              <a:gd name="connsiteY1" fmla="*/ 664596 h 1610140"/>
              <a:gd name="connsiteX2" fmla="*/ 539076 w 539076"/>
              <a:gd name="connsiteY2" fmla="*/ 0 h 1610140"/>
              <a:gd name="connsiteX0" fmla="*/ 172979 w 550666"/>
              <a:gd name="connsiteY0" fmla="*/ 1610140 h 1610140"/>
              <a:gd name="connsiteX1" fmla="*/ 20799 w 550666"/>
              <a:gd name="connsiteY1" fmla="*/ 715396 h 1610140"/>
              <a:gd name="connsiteX2" fmla="*/ 550666 w 550666"/>
              <a:gd name="connsiteY2" fmla="*/ 0 h 1610140"/>
              <a:gd name="connsiteX0" fmla="*/ 177264 w 554951"/>
              <a:gd name="connsiteY0" fmla="*/ 1610140 h 1610140"/>
              <a:gd name="connsiteX1" fmla="*/ 25084 w 554951"/>
              <a:gd name="connsiteY1" fmla="*/ 715396 h 1610140"/>
              <a:gd name="connsiteX2" fmla="*/ 554951 w 554951"/>
              <a:gd name="connsiteY2" fmla="*/ 0 h 1610140"/>
              <a:gd name="connsiteX0" fmla="*/ 96923 w 474610"/>
              <a:gd name="connsiteY0" fmla="*/ 1610140 h 1610140"/>
              <a:gd name="connsiteX1" fmla="*/ 168263 w 474610"/>
              <a:gd name="connsiteY1" fmla="*/ 623956 h 1610140"/>
              <a:gd name="connsiteX2" fmla="*/ 474610 w 474610"/>
              <a:gd name="connsiteY2" fmla="*/ 0 h 1610140"/>
              <a:gd name="connsiteX0" fmla="*/ 115165 w 757012"/>
              <a:gd name="connsiteY0" fmla="*/ 1864140 h 1864140"/>
              <a:gd name="connsiteX1" fmla="*/ 186505 w 757012"/>
              <a:gd name="connsiteY1" fmla="*/ 877956 h 1864140"/>
              <a:gd name="connsiteX2" fmla="*/ 757012 w 757012"/>
              <a:gd name="connsiteY2" fmla="*/ 0 h 1864140"/>
              <a:gd name="connsiteX0" fmla="*/ 125321 w 726528"/>
              <a:gd name="connsiteY0" fmla="*/ 1894620 h 1894620"/>
              <a:gd name="connsiteX1" fmla="*/ 156021 w 726528"/>
              <a:gd name="connsiteY1" fmla="*/ 877956 h 1894620"/>
              <a:gd name="connsiteX2" fmla="*/ 726528 w 726528"/>
              <a:gd name="connsiteY2" fmla="*/ 0 h 1894620"/>
              <a:gd name="connsiteX0" fmla="*/ 63528 w 664735"/>
              <a:gd name="connsiteY0" fmla="*/ 1894620 h 1894620"/>
              <a:gd name="connsiteX1" fmla="*/ 94228 w 664735"/>
              <a:gd name="connsiteY1" fmla="*/ 877956 h 1894620"/>
              <a:gd name="connsiteX2" fmla="*/ 664735 w 664735"/>
              <a:gd name="connsiteY2" fmla="*/ 0 h 1894620"/>
              <a:gd name="connsiteX0" fmla="*/ 63528 w 664735"/>
              <a:gd name="connsiteY0" fmla="*/ 1894620 h 1894620"/>
              <a:gd name="connsiteX1" fmla="*/ 94228 w 664735"/>
              <a:gd name="connsiteY1" fmla="*/ 877956 h 1894620"/>
              <a:gd name="connsiteX2" fmla="*/ 664735 w 664735"/>
              <a:gd name="connsiteY2" fmla="*/ 0 h 1894620"/>
              <a:gd name="connsiteX0" fmla="*/ 54539 w 686226"/>
              <a:gd name="connsiteY0" fmla="*/ 1813340 h 1813340"/>
              <a:gd name="connsiteX1" fmla="*/ 115719 w 686226"/>
              <a:gd name="connsiteY1" fmla="*/ 877956 h 1813340"/>
              <a:gd name="connsiteX2" fmla="*/ 686226 w 686226"/>
              <a:gd name="connsiteY2" fmla="*/ 0 h 1813340"/>
              <a:gd name="connsiteX0" fmla="*/ 49646 w 701653"/>
              <a:gd name="connsiteY0" fmla="*/ 1640620 h 1640620"/>
              <a:gd name="connsiteX1" fmla="*/ 131146 w 701653"/>
              <a:gd name="connsiteY1" fmla="*/ 877956 h 1640620"/>
              <a:gd name="connsiteX2" fmla="*/ 701653 w 701653"/>
              <a:gd name="connsiteY2" fmla="*/ 0 h 1640620"/>
              <a:gd name="connsiteX0" fmla="*/ 9007 w 661014"/>
              <a:gd name="connsiteY0" fmla="*/ 1640620 h 1640620"/>
              <a:gd name="connsiteX1" fmla="*/ 90507 w 661014"/>
              <a:gd name="connsiteY1" fmla="*/ 877956 h 1640620"/>
              <a:gd name="connsiteX2" fmla="*/ 661014 w 661014"/>
              <a:gd name="connsiteY2" fmla="*/ 0 h 1640620"/>
              <a:gd name="connsiteX0" fmla="*/ 1938 w 653945"/>
              <a:gd name="connsiteY0" fmla="*/ 1640620 h 1640620"/>
              <a:gd name="connsiteX1" fmla="*/ 154558 w 653945"/>
              <a:gd name="connsiteY1" fmla="*/ 837316 h 1640620"/>
              <a:gd name="connsiteX2" fmla="*/ 653945 w 653945"/>
              <a:gd name="connsiteY2" fmla="*/ 0 h 1640620"/>
              <a:gd name="connsiteX0" fmla="*/ 1076 w 297483"/>
              <a:gd name="connsiteY0" fmla="*/ 1041180 h 1041180"/>
              <a:gd name="connsiteX1" fmla="*/ 153696 w 297483"/>
              <a:gd name="connsiteY1" fmla="*/ 237876 h 1041180"/>
              <a:gd name="connsiteX2" fmla="*/ 297483 w 297483"/>
              <a:gd name="connsiteY2" fmla="*/ 0 h 1041180"/>
              <a:gd name="connsiteX0" fmla="*/ 4693 w 301100"/>
              <a:gd name="connsiteY0" fmla="*/ 1041180 h 1041180"/>
              <a:gd name="connsiteX1" fmla="*/ 55713 w 301100"/>
              <a:gd name="connsiteY1" fmla="*/ 664596 h 1041180"/>
              <a:gd name="connsiteX2" fmla="*/ 301100 w 301100"/>
              <a:gd name="connsiteY2" fmla="*/ 0 h 1041180"/>
              <a:gd name="connsiteX0" fmla="*/ 31302 w 104189"/>
              <a:gd name="connsiteY0" fmla="*/ 634780 h 634780"/>
              <a:gd name="connsiteX1" fmla="*/ 82322 w 104189"/>
              <a:gd name="connsiteY1" fmla="*/ 258196 h 634780"/>
              <a:gd name="connsiteX2" fmla="*/ 104189 w 104189"/>
              <a:gd name="connsiteY2" fmla="*/ 0 h 634780"/>
              <a:gd name="connsiteX0" fmla="*/ 2200 w 75087"/>
              <a:gd name="connsiteY0" fmla="*/ 634780 h 634780"/>
              <a:gd name="connsiteX1" fmla="*/ 53220 w 75087"/>
              <a:gd name="connsiteY1" fmla="*/ 258196 h 634780"/>
              <a:gd name="connsiteX2" fmla="*/ 75087 w 75087"/>
              <a:gd name="connsiteY2" fmla="*/ 0 h 634780"/>
              <a:gd name="connsiteX0" fmla="*/ 2383 w 105750"/>
              <a:gd name="connsiteY0" fmla="*/ 675420 h 675420"/>
              <a:gd name="connsiteX1" fmla="*/ 53403 w 105750"/>
              <a:gd name="connsiteY1" fmla="*/ 298836 h 675420"/>
              <a:gd name="connsiteX2" fmla="*/ 105750 w 105750"/>
              <a:gd name="connsiteY2" fmla="*/ 0 h 675420"/>
              <a:gd name="connsiteX0" fmla="*/ 7182 w 110549"/>
              <a:gd name="connsiteY0" fmla="*/ 675420 h 675420"/>
              <a:gd name="connsiteX1" fmla="*/ 17562 w 110549"/>
              <a:gd name="connsiteY1" fmla="*/ 339476 h 675420"/>
              <a:gd name="connsiteX2" fmla="*/ 110549 w 110549"/>
              <a:gd name="connsiteY2" fmla="*/ 0 h 675420"/>
              <a:gd name="connsiteX0" fmla="*/ 7182 w 110549"/>
              <a:gd name="connsiteY0" fmla="*/ 644940 h 644940"/>
              <a:gd name="connsiteX1" fmla="*/ 17562 w 110549"/>
              <a:gd name="connsiteY1" fmla="*/ 308996 h 644940"/>
              <a:gd name="connsiteX2" fmla="*/ 110549 w 110549"/>
              <a:gd name="connsiteY2" fmla="*/ 0 h 644940"/>
              <a:gd name="connsiteX0" fmla="*/ 4899 w 108266"/>
              <a:gd name="connsiteY0" fmla="*/ 644940 h 644940"/>
              <a:gd name="connsiteX1" fmla="*/ 25439 w 108266"/>
              <a:gd name="connsiteY1" fmla="*/ 329316 h 644940"/>
              <a:gd name="connsiteX2" fmla="*/ 108266 w 108266"/>
              <a:gd name="connsiteY2" fmla="*/ 0 h 644940"/>
              <a:gd name="connsiteX0" fmla="*/ 3498 w 106865"/>
              <a:gd name="connsiteY0" fmla="*/ 644940 h 644940"/>
              <a:gd name="connsiteX1" fmla="*/ 24038 w 106865"/>
              <a:gd name="connsiteY1" fmla="*/ 329316 h 644940"/>
              <a:gd name="connsiteX2" fmla="*/ 106865 w 106865"/>
              <a:gd name="connsiteY2" fmla="*/ 0 h 644940"/>
              <a:gd name="connsiteX0" fmla="*/ 4691 w 108058"/>
              <a:gd name="connsiteY0" fmla="*/ 644940 h 644940"/>
              <a:gd name="connsiteX1" fmla="*/ 25231 w 108058"/>
              <a:gd name="connsiteY1" fmla="*/ 329316 h 644940"/>
              <a:gd name="connsiteX2" fmla="*/ 108058 w 108058"/>
              <a:gd name="connsiteY2" fmla="*/ 0 h 644940"/>
              <a:gd name="connsiteX0" fmla="*/ 2371 w 105738"/>
              <a:gd name="connsiteY0" fmla="*/ 644940 h 644940"/>
              <a:gd name="connsiteX1" fmla="*/ 22911 w 105738"/>
              <a:gd name="connsiteY1" fmla="*/ 329316 h 644940"/>
              <a:gd name="connsiteX2" fmla="*/ 105738 w 105738"/>
              <a:gd name="connsiteY2" fmla="*/ 0 h 644940"/>
              <a:gd name="connsiteX0" fmla="*/ 2371 w 105738"/>
              <a:gd name="connsiteY0" fmla="*/ 644940 h 644940"/>
              <a:gd name="connsiteX1" fmla="*/ 22911 w 105738"/>
              <a:gd name="connsiteY1" fmla="*/ 329316 h 644940"/>
              <a:gd name="connsiteX2" fmla="*/ 105738 w 105738"/>
              <a:gd name="connsiteY2" fmla="*/ 0 h 644940"/>
              <a:gd name="connsiteX0" fmla="*/ 2371 w 105738"/>
              <a:gd name="connsiteY0" fmla="*/ 644940 h 644940"/>
              <a:gd name="connsiteX1" fmla="*/ 22911 w 105738"/>
              <a:gd name="connsiteY1" fmla="*/ 329316 h 644940"/>
              <a:gd name="connsiteX2" fmla="*/ 105738 w 105738"/>
              <a:gd name="connsiteY2" fmla="*/ 0 h 644940"/>
              <a:gd name="connsiteX0" fmla="*/ 2179 w 105546"/>
              <a:gd name="connsiteY0" fmla="*/ 644940 h 644940"/>
              <a:gd name="connsiteX1" fmla="*/ 22719 w 105546"/>
              <a:gd name="connsiteY1" fmla="*/ 329316 h 644940"/>
              <a:gd name="connsiteX2" fmla="*/ 105546 w 105546"/>
              <a:gd name="connsiteY2" fmla="*/ 0 h 644940"/>
              <a:gd name="connsiteX0" fmla="*/ 2179 w 105546"/>
              <a:gd name="connsiteY0" fmla="*/ 644940 h 644940"/>
              <a:gd name="connsiteX1" fmla="*/ 22719 w 105546"/>
              <a:gd name="connsiteY1" fmla="*/ 329316 h 644940"/>
              <a:gd name="connsiteX2" fmla="*/ 105546 w 105546"/>
              <a:gd name="connsiteY2" fmla="*/ 0 h 644940"/>
              <a:gd name="connsiteX0" fmla="*/ 7315 w 94220"/>
              <a:gd name="connsiteY0" fmla="*/ 656438 h 656438"/>
              <a:gd name="connsiteX1" fmla="*/ 11393 w 94220"/>
              <a:gd name="connsiteY1" fmla="*/ 329316 h 656438"/>
              <a:gd name="connsiteX2" fmla="*/ 94220 w 94220"/>
              <a:gd name="connsiteY2" fmla="*/ 0 h 656438"/>
              <a:gd name="connsiteX0" fmla="*/ 2194 w 89099"/>
              <a:gd name="connsiteY0" fmla="*/ 656438 h 656438"/>
              <a:gd name="connsiteX1" fmla="*/ 34886 w 89099"/>
              <a:gd name="connsiteY1" fmla="*/ 319909 h 656438"/>
              <a:gd name="connsiteX2" fmla="*/ 89099 w 89099"/>
              <a:gd name="connsiteY2" fmla="*/ 0 h 656438"/>
              <a:gd name="connsiteX0" fmla="*/ 3002 w 156021"/>
              <a:gd name="connsiteY0" fmla="*/ 828252 h 828252"/>
              <a:gd name="connsiteX1" fmla="*/ 35694 w 156021"/>
              <a:gd name="connsiteY1" fmla="*/ 491723 h 828252"/>
              <a:gd name="connsiteX2" fmla="*/ 156021 w 156021"/>
              <a:gd name="connsiteY2" fmla="*/ 0 h 828252"/>
              <a:gd name="connsiteX0" fmla="*/ 0 w 153019"/>
              <a:gd name="connsiteY0" fmla="*/ 828252 h 828252"/>
              <a:gd name="connsiteX1" fmla="*/ 153019 w 153019"/>
              <a:gd name="connsiteY1" fmla="*/ 0 h 828252"/>
              <a:gd name="connsiteX0" fmla="*/ 1019 w 154038"/>
              <a:gd name="connsiteY0" fmla="*/ 828252 h 828252"/>
              <a:gd name="connsiteX1" fmla="*/ 154038 w 154038"/>
              <a:gd name="connsiteY1" fmla="*/ 0 h 828252"/>
              <a:gd name="connsiteX0" fmla="*/ 1633 w 154652"/>
              <a:gd name="connsiteY0" fmla="*/ 828252 h 828252"/>
              <a:gd name="connsiteX1" fmla="*/ 154652 w 154652"/>
              <a:gd name="connsiteY1" fmla="*/ 0 h 828252"/>
              <a:gd name="connsiteX0" fmla="*/ 1146 w 154165"/>
              <a:gd name="connsiteY0" fmla="*/ 828252 h 828252"/>
              <a:gd name="connsiteX1" fmla="*/ 154165 w 154165"/>
              <a:gd name="connsiteY1" fmla="*/ 0 h 828252"/>
              <a:gd name="connsiteX0" fmla="*/ 159 w 844229"/>
              <a:gd name="connsiteY0" fmla="*/ 1947460 h 1947460"/>
              <a:gd name="connsiteX1" fmla="*/ 844229 w 844229"/>
              <a:gd name="connsiteY1" fmla="*/ 0 h 1947460"/>
              <a:gd name="connsiteX0" fmla="*/ 116 w 1147705"/>
              <a:gd name="connsiteY0" fmla="*/ 2252283 h 2252283"/>
              <a:gd name="connsiteX1" fmla="*/ 1147705 w 1147705"/>
              <a:gd name="connsiteY1" fmla="*/ 0 h 2252283"/>
              <a:gd name="connsiteX0" fmla="*/ 629 w 1148218"/>
              <a:gd name="connsiteY0" fmla="*/ 2252283 h 2252283"/>
              <a:gd name="connsiteX1" fmla="*/ 1148218 w 1148218"/>
              <a:gd name="connsiteY1" fmla="*/ 0 h 2252283"/>
              <a:gd name="connsiteX0" fmla="*/ 507 w 1148096"/>
              <a:gd name="connsiteY0" fmla="*/ 2252283 h 2252283"/>
              <a:gd name="connsiteX1" fmla="*/ 1148096 w 1148096"/>
              <a:gd name="connsiteY1" fmla="*/ 0 h 2252283"/>
              <a:gd name="connsiteX0" fmla="*/ 9189 w 867031"/>
              <a:gd name="connsiteY0" fmla="*/ 1960866 h 1960866"/>
              <a:gd name="connsiteX1" fmla="*/ 867031 w 867031"/>
              <a:gd name="connsiteY1" fmla="*/ 0 h 1960866"/>
              <a:gd name="connsiteX0" fmla="*/ 333 w 858175"/>
              <a:gd name="connsiteY0" fmla="*/ 1960866 h 1960866"/>
              <a:gd name="connsiteX1" fmla="*/ 858175 w 858175"/>
              <a:gd name="connsiteY1" fmla="*/ 0 h 1960866"/>
              <a:gd name="connsiteX0" fmla="*/ 0 w 857842"/>
              <a:gd name="connsiteY0" fmla="*/ 1960866 h 1960866"/>
              <a:gd name="connsiteX1" fmla="*/ 857842 w 857842"/>
              <a:gd name="connsiteY1" fmla="*/ 0 h 1960866"/>
              <a:gd name="connsiteX0" fmla="*/ 0 w 857842"/>
              <a:gd name="connsiteY0" fmla="*/ 1960866 h 1960866"/>
              <a:gd name="connsiteX1" fmla="*/ 857842 w 857842"/>
              <a:gd name="connsiteY1" fmla="*/ 0 h 1960866"/>
              <a:gd name="connsiteX0" fmla="*/ 0 w 492082"/>
              <a:gd name="connsiteY0" fmla="*/ 1483346 h 1483346"/>
              <a:gd name="connsiteX1" fmla="*/ 492082 w 492082"/>
              <a:gd name="connsiteY1" fmla="*/ 0 h 1483346"/>
              <a:gd name="connsiteX0" fmla="*/ 0 w 492082"/>
              <a:gd name="connsiteY0" fmla="*/ 1483346 h 1483346"/>
              <a:gd name="connsiteX1" fmla="*/ 492082 w 492082"/>
              <a:gd name="connsiteY1" fmla="*/ 0 h 1483346"/>
              <a:gd name="connsiteX0" fmla="*/ 0 w 583522"/>
              <a:gd name="connsiteY0" fmla="*/ 1593074 h 1593074"/>
              <a:gd name="connsiteX1" fmla="*/ 583522 w 583522"/>
              <a:gd name="connsiteY1" fmla="*/ 0 h 1593074"/>
              <a:gd name="connsiteX0" fmla="*/ 0 w 583522"/>
              <a:gd name="connsiteY0" fmla="*/ 1593074 h 1593074"/>
              <a:gd name="connsiteX1" fmla="*/ 583522 w 583522"/>
              <a:gd name="connsiteY1" fmla="*/ 0 h 1593074"/>
              <a:gd name="connsiteX0" fmla="*/ 0 w 373210"/>
              <a:gd name="connsiteY0" fmla="*/ 605522 h 605522"/>
              <a:gd name="connsiteX1" fmla="*/ 373210 w 373210"/>
              <a:gd name="connsiteY1" fmla="*/ 0 h 605522"/>
              <a:gd name="connsiteX0" fmla="*/ 0 w 373210"/>
              <a:gd name="connsiteY0" fmla="*/ 605522 h 605522"/>
              <a:gd name="connsiteX1" fmla="*/ 373210 w 373210"/>
              <a:gd name="connsiteY1" fmla="*/ 0 h 605522"/>
              <a:gd name="connsiteX0" fmla="*/ 0 w 373210"/>
              <a:gd name="connsiteY0" fmla="*/ 605522 h 605522"/>
              <a:gd name="connsiteX1" fmla="*/ 373210 w 373210"/>
              <a:gd name="connsiteY1" fmla="*/ 0 h 605522"/>
              <a:gd name="connsiteX0" fmla="*/ -1 w 383010"/>
              <a:gd name="connsiteY0" fmla="*/ 614311 h 614311"/>
              <a:gd name="connsiteX1" fmla="*/ 383010 w 383010"/>
              <a:gd name="connsiteY1" fmla="*/ 0 h 614311"/>
              <a:gd name="connsiteX0" fmla="*/ 0 w 402616"/>
              <a:gd name="connsiteY0" fmla="*/ 605521 h 605521"/>
              <a:gd name="connsiteX1" fmla="*/ 402616 w 402616"/>
              <a:gd name="connsiteY1" fmla="*/ 0 h 605521"/>
              <a:gd name="connsiteX0" fmla="*/ 0 w 402616"/>
              <a:gd name="connsiteY0" fmla="*/ 605521 h 605521"/>
              <a:gd name="connsiteX1" fmla="*/ 402616 w 402616"/>
              <a:gd name="connsiteY1" fmla="*/ 0 h 605521"/>
              <a:gd name="connsiteX0" fmla="*/ 0 w 440061"/>
              <a:gd name="connsiteY0" fmla="*/ 620781 h 620781"/>
              <a:gd name="connsiteX1" fmla="*/ 440061 w 440061"/>
              <a:gd name="connsiteY1" fmla="*/ 0 h 620781"/>
              <a:gd name="connsiteX0" fmla="*/ 0 w 440061"/>
              <a:gd name="connsiteY0" fmla="*/ 620781 h 620781"/>
              <a:gd name="connsiteX1" fmla="*/ 440061 w 440061"/>
              <a:gd name="connsiteY1" fmla="*/ 0 h 620781"/>
              <a:gd name="connsiteX0" fmla="*/ 0 w 440061"/>
              <a:gd name="connsiteY0" fmla="*/ 620781 h 620781"/>
              <a:gd name="connsiteX1" fmla="*/ 440061 w 440061"/>
              <a:gd name="connsiteY1" fmla="*/ 0 h 620781"/>
              <a:gd name="connsiteX0" fmla="*/ 0 w 440061"/>
              <a:gd name="connsiteY0" fmla="*/ 620781 h 620781"/>
              <a:gd name="connsiteX1" fmla="*/ 440061 w 440061"/>
              <a:gd name="connsiteY1" fmla="*/ 0 h 620781"/>
              <a:gd name="connsiteX0" fmla="*/ 0 w 440061"/>
              <a:gd name="connsiteY0" fmla="*/ 620781 h 620781"/>
              <a:gd name="connsiteX1" fmla="*/ 440061 w 440061"/>
              <a:gd name="connsiteY1" fmla="*/ 0 h 620781"/>
              <a:gd name="connsiteX0" fmla="*/ 0 w 475014"/>
              <a:gd name="connsiteY0" fmla="*/ 589871 h 589871"/>
              <a:gd name="connsiteX1" fmla="*/ 475014 w 475014"/>
              <a:gd name="connsiteY1" fmla="*/ 0 h 589871"/>
              <a:gd name="connsiteX0" fmla="*/ 0 w 1017926"/>
              <a:gd name="connsiteY0" fmla="*/ 918249 h 918249"/>
              <a:gd name="connsiteX1" fmla="*/ 1017926 w 1017926"/>
              <a:gd name="connsiteY1" fmla="*/ 0 h 918249"/>
              <a:gd name="connsiteX0" fmla="*/ 0 w 1032520"/>
              <a:gd name="connsiteY0" fmla="*/ 930311 h 930311"/>
              <a:gd name="connsiteX1" fmla="*/ 1032520 w 1032520"/>
              <a:gd name="connsiteY1" fmla="*/ 0 h 930311"/>
              <a:gd name="connsiteX0" fmla="*/ 0 w 1032520"/>
              <a:gd name="connsiteY0" fmla="*/ 930311 h 930311"/>
              <a:gd name="connsiteX1" fmla="*/ 1032520 w 1032520"/>
              <a:gd name="connsiteY1" fmla="*/ 0 h 930311"/>
              <a:gd name="connsiteX0" fmla="*/ 0 w 1032520"/>
              <a:gd name="connsiteY0" fmla="*/ 930311 h 930311"/>
              <a:gd name="connsiteX1" fmla="*/ 1032520 w 1032520"/>
              <a:gd name="connsiteY1" fmla="*/ 0 h 930311"/>
              <a:gd name="connsiteX0" fmla="*/ 0 w 451190"/>
              <a:gd name="connsiteY0" fmla="*/ 849739 h 849739"/>
              <a:gd name="connsiteX1" fmla="*/ 451190 w 451190"/>
              <a:gd name="connsiteY1" fmla="*/ 0 h 849739"/>
              <a:gd name="connsiteX0" fmla="*/ 756673 w 776950"/>
              <a:gd name="connsiteY0" fmla="*/ 669001 h 669001"/>
              <a:gd name="connsiteX1" fmla="*/ 68839 w 776950"/>
              <a:gd name="connsiteY1" fmla="*/ 0 h 669001"/>
              <a:gd name="connsiteX0" fmla="*/ 777706 w 777706"/>
              <a:gd name="connsiteY0" fmla="*/ 669001 h 669001"/>
              <a:gd name="connsiteX1" fmla="*/ 89872 w 777706"/>
              <a:gd name="connsiteY1" fmla="*/ 0 h 669001"/>
              <a:gd name="connsiteX0" fmla="*/ 687834 w 687834"/>
              <a:gd name="connsiteY0" fmla="*/ 669001 h 669001"/>
              <a:gd name="connsiteX1" fmla="*/ 0 w 687834"/>
              <a:gd name="connsiteY1" fmla="*/ 0 h 669001"/>
              <a:gd name="connsiteX0" fmla="*/ 680506 w 680506"/>
              <a:gd name="connsiteY0" fmla="*/ 670362 h 670362"/>
              <a:gd name="connsiteX1" fmla="*/ 0 w 680506"/>
              <a:gd name="connsiteY1" fmla="*/ 0 h 670362"/>
              <a:gd name="connsiteX0" fmla="*/ 680506 w 680506"/>
              <a:gd name="connsiteY0" fmla="*/ 670362 h 670362"/>
              <a:gd name="connsiteX1" fmla="*/ 0 w 680506"/>
              <a:gd name="connsiteY1" fmla="*/ 0 h 670362"/>
              <a:gd name="connsiteX0" fmla="*/ 680506 w 680506"/>
              <a:gd name="connsiteY0" fmla="*/ 670362 h 670362"/>
              <a:gd name="connsiteX1" fmla="*/ 0 w 680506"/>
              <a:gd name="connsiteY1" fmla="*/ 0 h 670362"/>
              <a:gd name="connsiteX0" fmla="*/ 680506 w 680506"/>
              <a:gd name="connsiteY0" fmla="*/ 670362 h 670362"/>
              <a:gd name="connsiteX1" fmla="*/ 0 w 680506"/>
              <a:gd name="connsiteY1" fmla="*/ 0 h 670362"/>
              <a:gd name="connsiteX0" fmla="*/ 529924 w 529924"/>
              <a:gd name="connsiteY0" fmla="*/ 533650 h 533650"/>
              <a:gd name="connsiteX1" fmla="*/ 0 w 529924"/>
              <a:gd name="connsiteY1" fmla="*/ 0 h 533650"/>
              <a:gd name="connsiteX0" fmla="*/ 529924 w 529924"/>
              <a:gd name="connsiteY0" fmla="*/ 533650 h 533650"/>
              <a:gd name="connsiteX1" fmla="*/ 0 w 529924"/>
              <a:gd name="connsiteY1" fmla="*/ 0 h 533650"/>
              <a:gd name="connsiteX0" fmla="*/ 529924 w 529924"/>
              <a:gd name="connsiteY0" fmla="*/ 533650 h 533650"/>
              <a:gd name="connsiteX1" fmla="*/ 0 w 529924"/>
              <a:gd name="connsiteY1" fmla="*/ 0 h 533650"/>
              <a:gd name="connsiteX0" fmla="*/ 529924 w 529924"/>
              <a:gd name="connsiteY0" fmla="*/ 533650 h 533650"/>
              <a:gd name="connsiteX1" fmla="*/ 0 w 529924"/>
              <a:gd name="connsiteY1" fmla="*/ 0 h 533650"/>
              <a:gd name="connsiteX0" fmla="*/ 493164 w 493164"/>
              <a:gd name="connsiteY0" fmla="*/ 478269 h 478269"/>
              <a:gd name="connsiteX1" fmla="*/ -1 w 493164"/>
              <a:gd name="connsiteY1" fmla="*/ 0 h 478269"/>
              <a:gd name="connsiteX0" fmla="*/ 493165 w 493165"/>
              <a:gd name="connsiteY0" fmla="*/ 478269 h 478269"/>
              <a:gd name="connsiteX1" fmla="*/ 0 w 493165"/>
              <a:gd name="connsiteY1" fmla="*/ 0 h 478269"/>
              <a:gd name="connsiteX0" fmla="*/ 493165 w 493165"/>
              <a:gd name="connsiteY0" fmla="*/ 478269 h 478269"/>
              <a:gd name="connsiteX1" fmla="*/ 0 w 493165"/>
              <a:gd name="connsiteY1" fmla="*/ 0 h 478269"/>
              <a:gd name="connsiteX0" fmla="*/ 493165 w 493165"/>
              <a:gd name="connsiteY0" fmla="*/ 478269 h 478269"/>
              <a:gd name="connsiteX1" fmla="*/ 0 w 493165"/>
              <a:gd name="connsiteY1" fmla="*/ 0 h 478269"/>
              <a:gd name="connsiteX0" fmla="*/ 577118 w 577118"/>
              <a:gd name="connsiteY0" fmla="*/ 462061 h 462061"/>
              <a:gd name="connsiteX1" fmla="*/ 0 w 577118"/>
              <a:gd name="connsiteY1" fmla="*/ 0 h 462061"/>
              <a:gd name="connsiteX0" fmla="*/ 555743 w 555743"/>
              <a:gd name="connsiteY0" fmla="*/ 464070 h 464070"/>
              <a:gd name="connsiteX1" fmla="*/ 0 w 555743"/>
              <a:gd name="connsiteY1" fmla="*/ 0 h 464070"/>
              <a:gd name="connsiteX0" fmla="*/ 474723 w 474723"/>
              <a:gd name="connsiteY0" fmla="*/ 510432 h 510432"/>
              <a:gd name="connsiteX1" fmla="*/ 0 w 474723"/>
              <a:gd name="connsiteY1" fmla="*/ 0 h 510432"/>
              <a:gd name="connsiteX0" fmla="*/ 614848 w 614848"/>
              <a:gd name="connsiteY0" fmla="*/ 731492 h 731492"/>
              <a:gd name="connsiteX1" fmla="*/ 0 w 614848"/>
              <a:gd name="connsiteY1" fmla="*/ 0 h 731492"/>
              <a:gd name="connsiteX0" fmla="*/ 614848 w 614848"/>
              <a:gd name="connsiteY0" fmla="*/ 731492 h 731492"/>
              <a:gd name="connsiteX1" fmla="*/ 0 w 614848"/>
              <a:gd name="connsiteY1" fmla="*/ 0 h 731492"/>
              <a:gd name="connsiteX0" fmla="*/ 614848 w 614848"/>
              <a:gd name="connsiteY0" fmla="*/ 731492 h 731492"/>
              <a:gd name="connsiteX1" fmla="*/ 0 w 614848"/>
              <a:gd name="connsiteY1" fmla="*/ 0 h 731492"/>
              <a:gd name="connsiteX0" fmla="*/ 624744 w 624744"/>
              <a:gd name="connsiteY0" fmla="*/ 769600 h 769600"/>
              <a:gd name="connsiteX1" fmla="*/ 0 w 624744"/>
              <a:gd name="connsiteY1" fmla="*/ 0 h 769600"/>
              <a:gd name="connsiteX0" fmla="*/ 805341 w 805341"/>
              <a:gd name="connsiteY0" fmla="*/ 801430 h 801430"/>
              <a:gd name="connsiteX1" fmla="*/ 0 w 805341"/>
              <a:gd name="connsiteY1" fmla="*/ 0 h 801430"/>
              <a:gd name="connsiteX0" fmla="*/ 805341 w 805341"/>
              <a:gd name="connsiteY0" fmla="*/ 801430 h 801430"/>
              <a:gd name="connsiteX1" fmla="*/ 0 w 805341"/>
              <a:gd name="connsiteY1" fmla="*/ 0 h 801430"/>
            </a:gdLst>
            <a:ahLst/>
            <a:cxnLst>
              <a:cxn ang="0">
                <a:pos x="connsiteX0" y="connsiteY0"/>
              </a:cxn>
              <a:cxn ang="0">
                <a:pos x="connsiteX1" y="connsiteY1"/>
              </a:cxn>
            </a:cxnLst>
            <a:rect l="l" t="t" r="r" b="b"/>
            <a:pathLst>
              <a:path w="805341" h="801430">
                <a:moveTo>
                  <a:pt x="805341" y="801430"/>
                </a:moveTo>
                <a:cubicBezTo>
                  <a:pt x="489683" y="639865"/>
                  <a:pt x="149059" y="295180"/>
                  <a:pt x="0" y="0"/>
                </a:cubicBezTo>
              </a:path>
            </a:pathLst>
          </a:custGeom>
          <a:noFill/>
          <a:ln w="9525">
            <a:solidFill>
              <a:srgbClr val="AB9DBE"/>
            </a:solidFill>
          </a:ln>
          <a:effectLst/>
        </p:spPr>
        <p:style>
          <a:lnRef idx="1">
            <a:schemeClr val="accent1"/>
          </a:lnRef>
          <a:fillRef idx="3">
            <a:schemeClr val="accent1"/>
          </a:fillRef>
          <a:effectRef idx="2">
            <a:schemeClr val="accent1"/>
          </a:effectRef>
          <a:fontRef idx="minor">
            <a:schemeClr val="lt1"/>
          </a:fontRef>
        </p:style>
        <p:txBody>
          <a:bodyPr lIns="121876" tIns="60938" rIns="121876" bIns="60938" anchor="ctr"/>
          <a:lstStyle/>
          <a:p>
            <a:pPr algn="ctr">
              <a:defRPr/>
            </a:pPr>
            <a:endParaRPr lang="en-US" sz="900"/>
          </a:p>
        </p:txBody>
      </p:sp>
      <p:sp>
        <p:nvSpPr>
          <p:cNvPr id="7" name="Oval 6">
            <a:extLst>
              <a:ext uri="{FF2B5EF4-FFF2-40B4-BE49-F238E27FC236}">
                <a16:creationId xmlns:a16="http://schemas.microsoft.com/office/drawing/2014/main" id="{6340C164-90E9-D94C-B74C-AAE43830D86D}"/>
              </a:ext>
            </a:extLst>
          </p:cNvPr>
          <p:cNvSpPr/>
          <p:nvPr/>
        </p:nvSpPr>
        <p:spPr>
          <a:xfrm flipH="1">
            <a:off x="8166100" y="5405194"/>
            <a:ext cx="120651" cy="120539"/>
          </a:xfrm>
          <a:prstGeom prst="ellipse">
            <a:avLst/>
          </a:prstGeom>
          <a:solidFill>
            <a:schemeClr val="bg1"/>
          </a:solidFill>
          <a:ln w="9525">
            <a:solidFill>
              <a:srgbClr val="AB9DBE"/>
            </a:solidFill>
          </a:ln>
          <a:effectLst/>
        </p:spPr>
        <p:style>
          <a:lnRef idx="1">
            <a:schemeClr val="accent1"/>
          </a:lnRef>
          <a:fillRef idx="3">
            <a:schemeClr val="accent1"/>
          </a:fillRef>
          <a:effectRef idx="2">
            <a:schemeClr val="accent1"/>
          </a:effectRef>
          <a:fontRef idx="minor">
            <a:schemeClr val="lt1"/>
          </a:fontRef>
        </p:style>
        <p:txBody>
          <a:bodyPr lIns="121876" tIns="60938" rIns="121876" bIns="6093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altLang="en-US" sz="900">
              <a:solidFill>
                <a:srgbClr val="FFFFFF"/>
              </a:solidFill>
            </a:endParaRPr>
          </a:p>
        </p:txBody>
      </p:sp>
      <p:sp>
        <p:nvSpPr>
          <p:cNvPr id="8" name="Freeform 7">
            <a:extLst>
              <a:ext uri="{FF2B5EF4-FFF2-40B4-BE49-F238E27FC236}">
                <a16:creationId xmlns:a16="http://schemas.microsoft.com/office/drawing/2014/main" id="{693F27A4-2019-364F-A311-35BDB0E4F057}"/>
              </a:ext>
            </a:extLst>
          </p:cNvPr>
          <p:cNvSpPr/>
          <p:nvPr/>
        </p:nvSpPr>
        <p:spPr>
          <a:xfrm rot="1470417">
            <a:off x="3376086" y="4610063"/>
            <a:ext cx="814916" cy="668248"/>
          </a:xfrm>
          <a:custGeom>
            <a:avLst/>
            <a:gdLst>
              <a:gd name="connsiteX0" fmla="*/ 10520 w 447842"/>
              <a:gd name="connsiteY0" fmla="*/ 1671118 h 1671118"/>
              <a:gd name="connsiteX1" fmla="*/ 10520 w 447842"/>
              <a:gd name="connsiteY1" fmla="*/ 1154283 h 1671118"/>
              <a:gd name="connsiteX2" fmla="*/ 119850 w 447842"/>
              <a:gd name="connsiteY2" fmla="*/ 587752 h 1671118"/>
              <a:gd name="connsiteX3" fmla="*/ 388207 w 447842"/>
              <a:gd name="connsiteY3" fmla="*/ 80857 h 1671118"/>
              <a:gd name="connsiteX4" fmla="*/ 447842 w 447842"/>
              <a:gd name="connsiteY4" fmla="*/ 1344 h 1671118"/>
              <a:gd name="connsiteX0" fmla="*/ 16820 w 444203"/>
              <a:gd name="connsiteY0" fmla="*/ 1671118 h 1671118"/>
              <a:gd name="connsiteX1" fmla="*/ 6881 w 444203"/>
              <a:gd name="connsiteY1" fmla="*/ 1154283 h 1671118"/>
              <a:gd name="connsiteX2" fmla="*/ 116211 w 444203"/>
              <a:gd name="connsiteY2" fmla="*/ 587752 h 1671118"/>
              <a:gd name="connsiteX3" fmla="*/ 384568 w 444203"/>
              <a:gd name="connsiteY3" fmla="*/ 80857 h 1671118"/>
              <a:gd name="connsiteX4" fmla="*/ 444203 w 444203"/>
              <a:gd name="connsiteY4" fmla="*/ 1344 h 1671118"/>
              <a:gd name="connsiteX0" fmla="*/ 43250 w 470633"/>
              <a:gd name="connsiteY0" fmla="*/ 1671118 h 1671118"/>
              <a:gd name="connsiteX1" fmla="*/ 3494 w 470633"/>
              <a:gd name="connsiteY1" fmla="*/ 1134405 h 1671118"/>
              <a:gd name="connsiteX2" fmla="*/ 142641 w 470633"/>
              <a:gd name="connsiteY2" fmla="*/ 587752 h 1671118"/>
              <a:gd name="connsiteX3" fmla="*/ 410998 w 470633"/>
              <a:gd name="connsiteY3" fmla="*/ 80857 h 1671118"/>
              <a:gd name="connsiteX4" fmla="*/ 470633 w 470633"/>
              <a:gd name="connsiteY4" fmla="*/ 1344 h 1671118"/>
              <a:gd name="connsiteX0" fmla="*/ 43250 w 470633"/>
              <a:gd name="connsiteY0" fmla="*/ 1670103 h 1670103"/>
              <a:gd name="connsiteX1" fmla="*/ 3494 w 470633"/>
              <a:gd name="connsiteY1" fmla="*/ 1133390 h 1670103"/>
              <a:gd name="connsiteX2" fmla="*/ 142641 w 470633"/>
              <a:gd name="connsiteY2" fmla="*/ 537042 h 1670103"/>
              <a:gd name="connsiteX3" fmla="*/ 410998 w 470633"/>
              <a:gd name="connsiteY3" fmla="*/ 79842 h 1670103"/>
              <a:gd name="connsiteX4" fmla="*/ 470633 w 470633"/>
              <a:gd name="connsiteY4" fmla="*/ 329 h 1670103"/>
              <a:gd name="connsiteX0" fmla="*/ 43250 w 470633"/>
              <a:gd name="connsiteY0" fmla="*/ 1669774 h 1669774"/>
              <a:gd name="connsiteX1" fmla="*/ 3494 w 470633"/>
              <a:gd name="connsiteY1" fmla="*/ 1133061 h 1669774"/>
              <a:gd name="connsiteX2" fmla="*/ 142641 w 470633"/>
              <a:gd name="connsiteY2" fmla="*/ 536713 h 1669774"/>
              <a:gd name="connsiteX3" fmla="*/ 351363 w 470633"/>
              <a:gd name="connsiteY3" fmla="*/ 178904 h 1669774"/>
              <a:gd name="connsiteX4" fmla="*/ 470633 w 470633"/>
              <a:gd name="connsiteY4" fmla="*/ 0 h 1669774"/>
              <a:gd name="connsiteX0" fmla="*/ 43250 w 420937"/>
              <a:gd name="connsiteY0" fmla="*/ 1610140 h 1610140"/>
              <a:gd name="connsiteX1" fmla="*/ 3494 w 420937"/>
              <a:gd name="connsiteY1" fmla="*/ 1073427 h 1610140"/>
              <a:gd name="connsiteX2" fmla="*/ 142641 w 420937"/>
              <a:gd name="connsiteY2" fmla="*/ 477079 h 1610140"/>
              <a:gd name="connsiteX3" fmla="*/ 351363 w 420937"/>
              <a:gd name="connsiteY3" fmla="*/ 119270 h 1610140"/>
              <a:gd name="connsiteX4" fmla="*/ 420937 w 420937"/>
              <a:gd name="connsiteY4" fmla="*/ 0 h 1610140"/>
              <a:gd name="connsiteX0" fmla="*/ 40905 w 418592"/>
              <a:gd name="connsiteY0" fmla="*/ 1610140 h 1610140"/>
              <a:gd name="connsiteX1" fmla="*/ 1149 w 418592"/>
              <a:gd name="connsiteY1" fmla="*/ 1073427 h 1610140"/>
              <a:gd name="connsiteX2" fmla="*/ 90601 w 418592"/>
              <a:gd name="connsiteY2" fmla="*/ 606288 h 1610140"/>
              <a:gd name="connsiteX3" fmla="*/ 349018 w 418592"/>
              <a:gd name="connsiteY3" fmla="*/ 119270 h 1610140"/>
              <a:gd name="connsiteX4" fmla="*/ 418592 w 418592"/>
              <a:gd name="connsiteY4" fmla="*/ 0 h 1610140"/>
              <a:gd name="connsiteX0" fmla="*/ 40905 w 418592"/>
              <a:gd name="connsiteY0" fmla="*/ 1610140 h 1610140"/>
              <a:gd name="connsiteX1" fmla="*/ 1149 w 418592"/>
              <a:gd name="connsiteY1" fmla="*/ 1073427 h 1610140"/>
              <a:gd name="connsiteX2" fmla="*/ 90601 w 418592"/>
              <a:gd name="connsiteY2" fmla="*/ 606288 h 1610140"/>
              <a:gd name="connsiteX3" fmla="*/ 279444 w 418592"/>
              <a:gd name="connsiteY3" fmla="*/ 198783 h 1610140"/>
              <a:gd name="connsiteX4" fmla="*/ 418592 w 418592"/>
              <a:gd name="connsiteY4" fmla="*/ 0 h 1610140"/>
              <a:gd name="connsiteX0" fmla="*/ 60431 w 438118"/>
              <a:gd name="connsiteY0" fmla="*/ 1610140 h 1610140"/>
              <a:gd name="connsiteX1" fmla="*/ 796 w 438118"/>
              <a:gd name="connsiteY1" fmla="*/ 1143001 h 1610140"/>
              <a:gd name="connsiteX2" fmla="*/ 110127 w 438118"/>
              <a:gd name="connsiteY2" fmla="*/ 606288 h 1610140"/>
              <a:gd name="connsiteX3" fmla="*/ 298970 w 438118"/>
              <a:gd name="connsiteY3" fmla="*/ 198783 h 1610140"/>
              <a:gd name="connsiteX4" fmla="*/ 438118 w 438118"/>
              <a:gd name="connsiteY4" fmla="*/ 0 h 1610140"/>
              <a:gd name="connsiteX0" fmla="*/ 0 w 377687"/>
              <a:gd name="connsiteY0" fmla="*/ 1610140 h 1610140"/>
              <a:gd name="connsiteX1" fmla="*/ 49696 w 377687"/>
              <a:gd name="connsiteY1" fmla="*/ 606288 h 1610140"/>
              <a:gd name="connsiteX2" fmla="*/ 238539 w 377687"/>
              <a:gd name="connsiteY2" fmla="*/ 198783 h 1610140"/>
              <a:gd name="connsiteX3" fmla="*/ 377687 w 377687"/>
              <a:gd name="connsiteY3" fmla="*/ 0 h 1610140"/>
              <a:gd name="connsiteX0" fmla="*/ 0 w 377687"/>
              <a:gd name="connsiteY0" fmla="*/ 1610140 h 1610140"/>
              <a:gd name="connsiteX1" fmla="*/ 238539 w 377687"/>
              <a:gd name="connsiteY1" fmla="*/ 198783 h 1610140"/>
              <a:gd name="connsiteX2" fmla="*/ 377687 w 377687"/>
              <a:gd name="connsiteY2" fmla="*/ 0 h 1610140"/>
              <a:gd name="connsiteX0" fmla="*/ 0 w 377687"/>
              <a:gd name="connsiteY0" fmla="*/ 1610140 h 1610140"/>
              <a:gd name="connsiteX1" fmla="*/ 377687 w 377687"/>
              <a:gd name="connsiteY1" fmla="*/ 0 h 1610140"/>
              <a:gd name="connsiteX0" fmla="*/ 0 w 377687"/>
              <a:gd name="connsiteY0" fmla="*/ 1610140 h 1610140"/>
              <a:gd name="connsiteX1" fmla="*/ 377687 w 377687"/>
              <a:gd name="connsiteY1" fmla="*/ 0 h 1610140"/>
              <a:gd name="connsiteX0" fmla="*/ 0 w 377687"/>
              <a:gd name="connsiteY0" fmla="*/ 1610140 h 1610140"/>
              <a:gd name="connsiteX1" fmla="*/ 377687 w 377687"/>
              <a:gd name="connsiteY1" fmla="*/ 0 h 1610140"/>
              <a:gd name="connsiteX0" fmla="*/ 0 w 377687"/>
              <a:gd name="connsiteY0" fmla="*/ 1610140 h 1610140"/>
              <a:gd name="connsiteX1" fmla="*/ 162780 w 377687"/>
              <a:gd name="connsiteY1" fmla="*/ 827156 h 1610140"/>
              <a:gd name="connsiteX2" fmla="*/ 377687 w 377687"/>
              <a:gd name="connsiteY2" fmla="*/ 0 h 1610140"/>
              <a:gd name="connsiteX0" fmla="*/ 0 w 377687"/>
              <a:gd name="connsiteY0" fmla="*/ 1610140 h 1610140"/>
              <a:gd name="connsiteX1" fmla="*/ 162780 w 377687"/>
              <a:gd name="connsiteY1" fmla="*/ 827156 h 1610140"/>
              <a:gd name="connsiteX2" fmla="*/ 377687 w 377687"/>
              <a:gd name="connsiteY2" fmla="*/ 0 h 1610140"/>
              <a:gd name="connsiteX0" fmla="*/ 131860 w 509547"/>
              <a:gd name="connsiteY0" fmla="*/ 1610140 h 1610140"/>
              <a:gd name="connsiteX1" fmla="*/ 0 w 509547"/>
              <a:gd name="connsiteY1" fmla="*/ 664596 h 1610140"/>
              <a:gd name="connsiteX2" fmla="*/ 509547 w 509547"/>
              <a:gd name="connsiteY2" fmla="*/ 0 h 1610140"/>
              <a:gd name="connsiteX0" fmla="*/ 134706 w 512393"/>
              <a:gd name="connsiteY0" fmla="*/ 1610140 h 1610140"/>
              <a:gd name="connsiteX1" fmla="*/ 2846 w 512393"/>
              <a:gd name="connsiteY1" fmla="*/ 664596 h 1610140"/>
              <a:gd name="connsiteX2" fmla="*/ 512393 w 512393"/>
              <a:gd name="connsiteY2" fmla="*/ 0 h 1610140"/>
              <a:gd name="connsiteX0" fmla="*/ 148719 w 526406"/>
              <a:gd name="connsiteY0" fmla="*/ 1610140 h 1610140"/>
              <a:gd name="connsiteX1" fmla="*/ 16859 w 526406"/>
              <a:gd name="connsiteY1" fmla="*/ 664596 h 1610140"/>
              <a:gd name="connsiteX2" fmla="*/ 526406 w 526406"/>
              <a:gd name="connsiteY2" fmla="*/ 0 h 1610140"/>
              <a:gd name="connsiteX0" fmla="*/ 132213 w 509900"/>
              <a:gd name="connsiteY0" fmla="*/ 1610140 h 1610140"/>
              <a:gd name="connsiteX1" fmla="*/ 353 w 509900"/>
              <a:gd name="connsiteY1" fmla="*/ 664596 h 1610140"/>
              <a:gd name="connsiteX2" fmla="*/ 509900 w 509900"/>
              <a:gd name="connsiteY2" fmla="*/ 0 h 1610140"/>
              <a:gd name="connsiteX0" fmla="*/ 132213 w 509900"/>
              <a:gd name="connsiteY0" fmla="*/ 1610140 h 1610140"/>
              <a:gd name="connsiteX1" fmla="*/ 353 w 509900"/>
              <a:gd name="connsiteY1" fmla="*/ 664596 h 1610140"/>
              <a:gd name="connsiteX2" fmla="*/ 509900 w 509900"/>
              <a:gd name="connsiteY2" fmla="*/ 0 h 1610140"/>
              <a:gd name="connsiteX0" fmla="*/ 176512 w 554199"/>
              <a:gd name="connsiteY0" fmla="*/ 1610140 h 1610140"/>
              <a:gd name="connsiteX1" fmla="*/ 44652 w 554199"/>
              <a:gd name="connsiteY1" fmla="*/ 664596 h 1610140"/>
              <a:gd name="connsiteX2" fmla="*/ 554199 w 554199"/>
              <a:gd name="connsiteY2" fmla="*/ 0 h 1610140"/>
              <a:gd name="connsiteX0" fmla="*/ 161389 w 539076"/>
              <a:gd name="connsiteY0" fmla="*/ 1610140 h 1610140"/>
              <a:gd name="connsiteX1" fmla="*/ 29529 w 539076"/>
              <a:gd name="connsiteY1" fmla="*/ 664596 h 1610140"/>
              <a:gd name="connsiteX2" fmla="*/ 539076 w 539076"/>
              <a:gd name="connsiteY2" fmla="*/ 0 h 1610140"/>
              <a:gd name="connsiteX0" fmla="*/ 172979 w 550666"/>
              <a:gd name="connsiteY0" fmla="*/ 1610140 h 1610140"/>
              <a:gd name="connsiteX1" fmla="*/ 20799 w 550666"/>
              <a:gd name="connsiteY1" fmla="*/ 715396 h 1610140"/>
              <a:gd name="connsiteX2" fmla="*/ 550666 w 550666"/>
              <a:gd name="connsiteY2" fmla="*/ 0 h 1610140"/>
              <a:gd name="connsiteX0" fmla="*/ 177264 w 554951"/>
              <a:gd name="connsiteY0" fmla="*/ 1610140 h 1610140"/>
              <a:gd name="connsiteX1" fmla="*/ 25084 w 554951"/>
              <a:gd name="connsiteY1" fmla="*/ 715396 h 1610140"/>
              <a:gd name="connsiteX2" fmla="*/ 554951 w 554951"/>
              <a:gd name="connsiteY2" fmla="*/ 0 h 1610140"/>
              <a:gd name="connsiteX0" fmla="*/ 96923 w 474610"/>
              <a:gd name="connsiteY0" fmla="*/ 1610140 h 1610140"/>
              <a:gd name="connsiteX1" fmla="*/ 168263 w 474610"/>
              <a:gd name="connsiteY1" fmla="*/ 623956 h 1610140"/>
              <a:gd name="connsiteX2" fmla="*/ 474610 w 474610"/>
              <a:gd name="connsiteY2" fmla="*/ 0 h 1610140"/>
              <a:gd name="connsiteX0" fmla="*/ 115165 w 757012"/>
              <a:gd name="connsiteY0" fmla="*/ 1864140 h 1864140"/>
              <a:gd name="connsiteX1" fmla="*/ 186505 w 757012"/>
              <a:gd name="connsiteY1" fmla="*/ 877956 h 1864140"/>
              <a:gd name="connsiteX2" fmla="*/ 757012 w 757012"/>
              <a:gd name="connsiteY2" fmla="*/ 0 h 1864140"/>
              <a:gd name="connsiteX0" fmla="*/ 125321 w 726528"/>
              <a:gd name="connsiteY0" fmla="*/ 1894620 h 1894620"/>
              <a:gd name="connsiteX1" fmla="*/ 156021 w 726528"/>
              <a:gd name="connsiteY1" fmla="*/ 877956 h 1894620"/>
              <a:gd name="connsiteX2" fmla="*/ 726528 w 726528"/>
              <a:gd name="connsiteY2" fmla="*/ 0 h 1894620"/>
              <a:gd name="connsiteX0" fmla="*/ 63528 w 664735"/>
              <a:gd name="connsiteY0" fmla="*/ 1894620 h 1894620"/>
              <a:gd name="connsiteX1" fmla="*/ 94228 w 664735"/>
              <a:gd name="connsiteY1" fmla="*/ 877956 h 1894620"/>
              <a:gd name="connsiteX2" fmla="*/ 664735 w 664735"/>
              <a:gd name="connsiteY2" fmla="*/ 0 h 1894620"/>
              <a:gd name="connsiteX0" fmla="*/ 63528 w 664735"/>
              <a:gd name="connsiteY0" fmla="*/ 1894620 h 1894620"/>
              <a:gd name="connsiteX1" fmla="*/ 94228 w 664735"/>
              <a:gd name="connsiteY1" fmla="*/ 877956 h 1894620"/>
              <a:gd name="connsiteX2" fmla="*/ 664735 w 664735"/>
              <a:gd name="connsiteY2" fmla="*/ 0 h 1894620"/>
              <a:gd name="connsiteX0" fmla="*/ 54539 w 686226"/>
              <a:gd name="connsiteY0" fmla="*/ 1813340 h 1813340"/>
              <a:gd name="connsiteX1" fmla="*/ 115719 w 686226"/>
              <a:gd name="connsiteY1" fmla="*/ 877956 h 1813340"/>
              <a:gd name="connsiteX2" fmla="*/ 686226 w 686226"/>
              <a:gd name="connsiteY2" fmla="*/ 0 h 1813340"/>
              <a:gd name="connsiteX0" fmla="*/ 49646 w 701653"/>
              <a:gd name="connsiteY0" fmla="*/ 1640620 h 1640620"/>
              <a:gd name="connsiteX1" fmla="*/ 131146 w 701653"/>
              <a:gd name="connsiteY1" fmla="*/ 877956 h 1640620"/>
              <a:gd name="connsiteX2" fmla="*/ 701653 w 701653"/>
              <a:gd name="connsiteY2" fmla="*/ 0 h 1640620"/>
              <a:gd name="connsiteX0" fmla="*/ 9007 w 661014"/>
              <a:gd name="connsiteY0" fmla="*/ 1640620 h 1640620"/>
              <a:gd name="connsiteX1" fmla="*/ 90507 w 661014"/>
              <a:gd name="connsiteY1" fmla="*/ 877956 h 1640620"/>
              <a:gd name="connsiteX2" fmla="*/ 661014 w 661014"/>
              <a:gd name="connsiteY2" fmla="*/ 0 h 1640620"/>
              <a:gd name="connsiteX0" fmla="*/ 1938 w 653945"/>
              <a:gd name="connsiteY0" fmla="*/ 1640620 h 1640620"/>
              <a:gd name="connsiteX1" fmla="*/ 154558 w 653945"/>
              <a:gd name="connsiteY1" fmla="*/ 837316 h 1640620"/>
              <a:gd name="connsiteX2" fmla="*/ 653945 w 653945"/>
              <a:gd name="connsiteY2" fmla="*/ 0 h 1640620"/>
              <a:gd name="connsiteX0" fmla="*/ 1076 w 297483"/>
              <a:gd name="connsiteY0" fmla="*/ 1041180 h 1041180"/>
              <a:gd name="connsiteX1" fmla="*/ 153696 w 297483"/>
              <a:gd name="connsiteY1" fmla="*/ 237876 h 1041180"/>
              <a:gd name="connsiteX2" fmla="*/ 297483 w 297483"/>
              <a:gd name="connsiteY2" fmla="*/ 0 h 1041180"/>
              <a:gd name="connsiteX0" fmla="*/ 4693 w 301100"/>
              <a:gd name="connsiteY0" fmla="*/ 1041180 h 1041180"/>
              <a:gd name="connsiteX1" fmla="*/ 55713 w 301100"/>
              <a:gd name="connsiteY1" fmla="*/ 664596 h 1041180"/>
              <a:gd name="connsiteX2" fmla="*/ 301100 w 301100"/>
              <a:gd name="connsiteY2" fmla="*/ 0 h 1041180"/>
              <a:gd name="connsiteX0" fmla="*/ 31302 w 104189"/>
              <a:gd name="connsiteY0" fmla="*/ 634780 h 634780"/>
              <a:gd name="connsiteX1" fmla="*/ 82322 w 104189"/>
              <a:gd name="connsiteY1" fmla="*/ 258196 h 634780"/>
              <a:gd name="connsiteX2" fmla="*/ 104189 w 104189"/>
              <a:gd name="connsiteY2" fmla="*/ 0 h 634780"/>
              <a:gd name="connsiteX0" fmla="*/ 2200 w 75087"/>
              <a:gd name="connsiteY0" fmla="*/ 634780 h 634780"/>
              <a:gd name="connsiteX1" fmla="*/ 53220 w 75087"/>
              <a:gd name="connsiteY1" fmla="*/ 258196 h 634780"/>
              <a:gd name="connsiteX2" fmla="*/ 75087 w 75087"/>
              <a:gd name="connsiteY2" fmla="*/ 0 h 634780"/>
              <a:gd name="connsiteX0" fmla="*/ 2383 w 105750"/>
              <a:gd name="connsiteY0" fmla="*/ 675420 h 675420"/>
              <a:gd name="connsiteX1" fmla="*/ 53403 w 105750"/>
              <a:gd name="connsiteY1" fmla="*/ 298836 h 675420"/>
              <a:gd name="connsiteX2" fmla="*/ 105750 w 105750"/>
              <a:gd name="connsiteY2" fmla="*/ 0 h 675420"/>
              <a:gd name="connsiteX0" fmla="*/ 7182 w 110549"/>
              <a:gd name="connsiteY0" fmla="*/ 675420 h 675420"/>
              <a:gd name="connsiteX1" fmla="*/ 17562 w 110549"/>
              <a:gd name="connsiteY1" fmla="*/ 339476 h 675420"/>
              <a:gd name="connsiteX2" fmla="*/ 110549 w 110549"/>
              <a:gd name="connsiteY2" fmla="*/ 0 h 675420"/>
              <a:gd name="connsiteX0" fmla="*/ 7182 w 110549"/>
              <a:gd name="connsiteY0" fmla="*/ 644940 h 644940"/>
              <a:gd name="connsiteX1" fmla="*/ 17562 w 110549"/>
              <a:gd name="connsiteY1" fmla="*/ 308996 h 644940"/>
              <a:gd name="connsiteX2" fmla="*/ 110549 w 110549"/>
              <a:gd name="connsiteY2" fmla="*/ 0 h 644940"/>
              <a:gd name="connsiteX0" fmla="*/ 4899 w 108266"/>
              <a:gd name="connsiteY0" fmla="*/ 644940 h 644940"/>
              <a:gd name="connsiteX1" fmla="*/ 25439 w 108266"/>
              <a:gd name="connsiteY1" fmla="*/ 329316 h 644940"/>
              <a:gd name="connsiteX2" fmla="*/ 108266 w 108266"/>
              <a:gd name="connsiteY2" fmla="*/ 0 h 644940"/>
              <a:gd name="connsiteX0" fmla="*/ 3498 w 106865"/>
              <a:gd name="connsiteY0" fmla="*/ 644940 h 644940"/>
              <a:gd name="connsiteX1" fmla="*/ 24038 w 106865"/>
              <a:gd name="connsiteY1" fmla="*/ 329316 h 644940"/>
              <a:gd name="connsiteX2" fmla="*/ 106865 w 106865"/>
              <a:gd name="connsiteY2" fmla="*/ 0 h 644940"/>
              <a:gd name="connsiteX0" fmla="*/ 4691 w 108058"/>
              <a:gd name="connsiteY0" fmla="*/ 644940 h 644940"/>
              <a:gd name="connsiteX1" fmla="*/ 25231 w 108058"/>
              <a:gd name="connsiteY1" fmla="*/ 329316 h 644940"/>
              <a:gd name="connsiteX2" fmla="*/ 108058 w 108058"/>
              <a:gd name="connsiteY2" fmla="*/ 0 h 644940"/>
              <a:gd name="connsiteX0" fmla="*/ 2371 w 105738"/>
              <a:gd name="connsiteY0" fmla="*/ 644940 h 644940"/>
              <a:gd name="connsiteX1" fmla="*/ 22911 w 105738"/>
              <a:gd name="connsiteY1" fmla="*/ 329316 h 644940"/>
              <a:gd name="connsiteX2" fmla="*/ 105738 w 105738"/>
              <a:gd name="connsiteY2" fmla="*/ 0 h 644940"/>
              <a:gd name="connsiteX0" fmla="*/ 2371 w 105738"/>
              <a:gd name="connsiteY0" fmla="*/ 644940 h 644940"/>
              <a:gd name="connsiteX1" fmla="*/ 22911 w 105738"/>
              <a:gd name="connsiteY1" fmla="*/ 329316 h 644940"/>
              <a:gd name="connsiteX2" fmla="*/ 105738 w 105738"/>
              <a:gd name="connsiteY2" fmla="*/ 0 h 644940"/>
              <a:gd name="connsiteX0" fmla="*/ 2371 w 105738"/>
              <a:gd name="connsiteY0" fmla="*/ 644940 h 644940"/>
              <a:gd name="connsiteX1" fmla="*/ 22911 w 105738"/>
              <a:gd name="connsiteY1" fmla="*/ 329316 h 644940"/>
              <a:gd name="connsiteX2" fmla="*/ 105738 w 105738"/>
              <a:gd name="connsiteY2" fmla="*/ 0 h 644940"/>
              <a:gd name="connsiteX0" fmla="*/ 2179 w 105546"/>
              <a:gd name="connsiteY0" fmla="*/ 644940 h 644940"/>
              <a:gd name="connsiteX1" fmla="*/ 22719 w 105546"/>
              <a:gd name="connsiteY1" fmla="*/ 329316 h 644940"/>
              <a:gd name="connsiteX2" fmla="*/ 105546 w 105546"/>
              <a:gd name="connsiteY2" fmla="*/ 0 h 644940"/>
              <a:gd name="connsiteX0" fmla="*/ 2179 w 105546"/>
              <a:gd name="connsiteY0" fmla="*/ 644940 h 644940"/>
              <a:gd name="connsiteX1" fmla="*/ 22719 w 105546"/>
              <a:gd name="connsiteY1" fmla="*/ 329316 h 644940"/>
              <a:gd name="connsiteX2" fmla="*/ 105546 w 105546"/>
              <a:gd name="connsiteY2" fmla="*/ 0 h 644940"/>
              <a:gd name="connsiteX0" fmla="*/ 7315 w 94220"/>
              <a:gd name="connsiteY0" fmla="*/ 656438 h 656438"/>
              <a:gd name="connsiteX1" fmla="*/ 11393 w 94220"/>
              <a:gd name="connsiteY1" fmla="*/ 329316 h 656438"/>
              <a:gd name="connsiteX2" fmla="*/ 94220 w 94220"/>
              <a:gd name="connsiteY2" fmla="*/ 0 h 656438"/>
              <a:gd name="connsiteX0" fmla="*/ 2194 w 89099"/>
              <a:gd name="connsiteY0" fmla="*/ 656438 h 656438"/>
              <a:gd name="connsiteX1" fmla="*/ 34886 w 89099"/>
              <a:gd name="connsiteY1" fmla="*/ 319909 h 656438"/>
              <a:gd name="connsiteX2" fmla="*/ 89099 w 89099"/>
              <a:gd name="connsiteY2" fmla="*/ 0 h 656438"/>
              <a:gd name="connsiteX0" fmla="*/ 3002 w 156021"/>
              <a:gd name="connsiteY0" fmla="*/ 828252 h 828252"/>
              <a:gd name="connsiteX1" fmla="*/ 35694 w 156021"/>
              <a:gd name="connsiteY1" fmla="*/ 491723 h 828252"/>
              <a:gd name="connsiteX2" fmla="*/ 156021 w 156021"/>
              <a:gd name="connsiteY2" fmla="*/ 0 h 828252"/>
              <a:gd name="connsiteX0" fmla="*/ 0 w 153019"/>
              <a:gd name="connsiteY0" fmla="*/ 828252 h 828252"/>
              <a:gd name="connsiteX1" fmla="*/ 153019 w 153019"/>
              <a:gd name="connsiteY1" fmla="*/ 0 h 828252"/>
              <a:gd name="connsiteX0" fmla="*/ 1019 w 154038"/>
              <a:gd name="connsiteY0" fmla="*/ 828252 h 828252"/>
              <a:gd name="connsiteX1" fmla="*/ 154038 w 154038"/>
              <a:gd name="connsiteY1" fmla="*/ 0 h 828252"/>
              <a:gd name="connsiteX0" fmla="*/ 1633 w 154652"/>
              <a:gd name="connsiteY0" fmla="*/ 828252 h 828252"/>
              <a:gd name="connsiteX1" fmla="*/ 154652 w 154652"/>
              <a:gd name="connsiteY1" fmla="*/ 0 h 828252"/>
              <a:gd name="connsiteX0" fmla="*/ 1146 w 154165"/>
              <a:gd name="connsiteY0" fmla="*/ 828252 h 828252"/>
              <a:gd name="connsiteX1" fmla="*/ 154165 w 154165"/>
              <a:gd name="connsiteY1" fmla="*/ 0 h 828252"/>
              <a:gd name="connsiteX0" fmla="*/ 159 w 844229"/>
              <a:gd name="connsiteY0" fmla="*/ 1947460 h 1947460"/>
              <a:gd name="connsiteX1" fmla="*/ 844229 w 844229"/>
              <a:gd name="connsiteY1" fmla="*/ 0 h 1947460"/>
              <a:gd name="connsiteX0" fmla="*/ 116 w 1147705"/>
              <a:gd name="connsiteY0" fmla="*/ 2252283 h 2252283"/>
              <a:gd name="connsiteX1" fmla="*/ 1147705 w 1147705"/>
              <a:gd name="connsiteY1" fmla="*/ 0 h 2252283"/>
              <a:gd name="connsiteX0" fmla="*/ 629 w 1148218"/>
              <a:gd name="connsiteY0" fmla="*/ 2252283 h 2252283"/>
              <a:gd name="connsiteX1" fmla="*/ 1148218 w 1148218"/>
              <a:gd name="connsiteY1" fmla="*/ 0 h 2252283"/>
              <a:gd name="connsiteX0" fmla="*/ 507 w 1148096"/>
              <a:gd name="connsiteY0" fmla="*/ 2252283 h 2252283"/>
              <a:gd name="connsiteX1" fmla="*/ 1148096 w 1148096"/>
              <a:gd name="connsiteY1" fmla="*/ 0 h 2252283"/>
              <a:gd name="connsiteX0" fmla="*/ 9189 w 867031"/>
              <a:gd name="connsiteY0" fmla="*/ 1960866 h 1960866"/>
              <a:gd name="connsiteX1" fmla="*/ 867031 w 867031"/>
              <a:gd name="connsiteY1" fmla="*/ 0 h 1960866"/>
              <a:gd name="connsiteX0" fmla="*/ 333 w 858175"/>
              <a:gd name="connsiteY0" fmla="*/ 1960866 h 1960866"/>
              <a:gd name="connsiteX1" fmla="*/ 858175 w 858175"/>
              <a:gd name="connsiteY1" fmla="*/ 0 h 1960866"/>
              <a:gd name="connsiteX0" fmla="*/ 0 w 857842"/>
              <a:gd name="connsiteY0" fmla="*/ 1960866 h 1960866"/>
              <a:gd name="connsiteX1" fmla="*/ 857842 w 857842"/>
              <a:gd name="connsiteY1" fmla="*/ 0 h 1960866"/>
              <a:gd name="connsiteX0" fmla="*/ 0 w 857842"/>
              <a:gd name="connsiteY0" fmla="*/ 1960866 h 1960866"/>
              <a:gd name="connsiteX1" fmla="*/ 857842 w 857842"/>
              <a:gd name="connsiteY1" fmla="*/ 0 h 1960866"/>
              <a:gd name="connsiteX0" fmla="*/ 0 w 492082"/>
              <a:gd name="connsiteY0" fmla="*/ 1483346 h 1483346"/>
              <a:gd name="connsiteX1" fmla="*/ 492082 w 492082"/>
              <a:gd name="connsiteY1" fmla="*/ 0 h 1483346"/>
              <a:gd name="connsiteX0" fmla="*/ 0 w 492082"/>
              <a:gd name="connsiteY0" fmla="*/ 1483346 h 1483346"/>
              <a:gd name="connsiteX1" fmla="*/ 492082 w 492082"/>
              <a:gd name="connsiteY1" fmla="*/ 0 h 1483346"/>
              <a:gd name="connsiteX0" fmla="*/ 0 w 502242"/>
              <a:gd name="connsiteY0" fmla="*/ 1442706 h 1442706"/>
              <a:gd name="connsiteX1" fmla="*/ 502242 w 502242"/>
              <a:gd name="connsiteY1" fmla="*/ 0 h 1442706"/>
              <a:gd name="connsiteX0" fmla="*/ 0 w 145626"/>
              <a:gd name="connsiteY0" fmla="*/ 1991346 h 1991346"/>
              <a:gd name="connsiteX1" fmla="*/ 145626 w 145626"/>
              <a:gd name="connsiteY1" fmla="*/ 0 h 1991346"/>
              <a:gd name="connsiteX0" fmla="*/ 625362 w 628204"/>
              <a:gd name="connsiteY0" fmla="*/ 482586 h 482586"/>
              <a:gd name="connsiteX1" fmla="*/ 39468 w 628204"/>
              <a:gd name="connsiteY1" fmla="*/ 0 h 482586"/>
              <a:gd name="connsiteX0" fmla="*/ 635817 w 635817"/>
              <a:gd name="connsiteY0" fmla="*/ 482586 h 482586"/>
              <a:gd name="connsiteX1" fmla="*/ 49923 w 635817"/>
              <a:gd name="connsiteY1" fmla="*/ 0 h 482586"/>
              <a:gd name="connsiteX0" fmla="*/ 585894 w 585894"/>
              <a:gd name="connsiteY0" fmla="*/ 482586 h 482586"/>
              <a:gd name="connsiteX1" fmla="*/ 0 w 585894"/>
              <a:gd name="connsiteY1" fmla="*/ 0 h 482586"/>
              <a:gd name="connsiteX0" fmla="*/ 549318 w 549318"/>
              <a:gd name="connsiteY0" fmla="*/ 510018 h 510018"/>
              <a:gd name="connsiteX1" fmla="*/ 0 w 549318"/>
              <a:gd name="connsiteY1" fmla="*/ 0 h 510018"/>
              <a:gd name="connsiteX0" fmla="*/ 531030 w 531030"/>
              <a:gd name="connsiteY0" fmla="*/ 528306 h 528306"/>
              <a:gd name="connsiteX1" fmla="*/ 0 w 531030"/>
              <a:gd name="connsiteY1" fmla="*/ 0 h 528306"/>
              <a:gd name="connsiteX0" fmla="*/ 531030 w 531030"/>
              <a:gd name="connsiteY0" fmla="*/ 528306 h 528306"/>
              <a:gd name="connsiteX1" fmla="*/ 0 w 531030"/>
              <a:gd name="connsiteY1" fmla="*/ 0 h 528306"/>
              <a:gd name="connsiteX0" fmla="*/ 531030 w 531030"/>
              <a:gd name="connsiteY0" fmla="*/ 528306 h 528306"/>
              <a:gd name="connsiteX1" fmla="*/ 0 w 531030"/>
              <a:gd name="connsiteY1" fmla="*/ 0 h 528306"/>
              <a:gd name="connsiteX0" fmla="*/ 531030 w 531030"/>
              <a:gd name="connsiteY0" fmla="*/ 528306 h 528306"/>
              <a:gd name="connsiteX1" fmla="*/ 0 w 531030"/>
              <a:gd name="connsiteY1" fmla="*/ 0 h 528306"/>
              <a:gd name="connsiteX0" fmla="*/ 877723 w 877723"/>
              <a:gd name="connsiteY0" fmla="*/ 808413 h 808413"/>
              <a:gd name="connsiteX1" fmla="*/ 0 w 877723"/>
              <a:gd name="connsiteY1" fmla="*/ 0 h 808413"/>
              <a:gd name="connsiteX0" fmla="*/ 877723 w 877723"/>
              <a:gd name="connsiteY0" fmla="*/ 808413 h 808413"/>
              <a:gd name="connsiteX1" fmla="*/ 0 w 877723"/>
              <a:gd name="connsiteY1" fmla="*/ 0 h 808413"/>
              <a:gd name="connsiteX0" fmla="*/ 877723 w 877723"/>
              <a:gd name="connsiteY0" fmla="*/ 808413 h 808413"/>
              <a:gd name="connsiteX1" fmla="*/ 0 w 877723"/>
              <a:gd name="connsiteY1" fmla="*/ 0 h 808413"/>
              <a:gd name="connsiteX0" fmla="*/ 871887 w 871887"/>
              <a:gd name="connsiteY0" fmla="*/ 811915 h 811915"/>
              <a:gd name="connsiteX1" fmla="*/ 0 w 871887"/>
              <a:gd name="connsiteY1" fmla="*/ 0 h 811915"/>
              <a:gd name="connsiteX0" fmla="*/ 894826 w 894826"/>
              <a:gd name="connsiteY0" fmla="*/ 762069 h 762069"/>
              <a:gd name="connsiteX1" fmla="*/ 0 w 894826"/>
              <a:gd name="connsiteY1" fmla="*/ 0 h 762069"/>
              <a:gd name="connsiteX0" fmla="*/ 894826 w 894826"/>
              <a:gd name="connsiteY0" fmla="*/ 762069 h 762069"/>
              <a:gd name="connsiteX1" fmla="*/ 0 w 894826"/>
              <a:gd name="connsiteY1" fmla="*/ 0 h 762069"/>
              <a:gd name="connsiteX0" fmla="*/ 894826 w 894826"/>
              <a:gd name="connsiteY0" fmla="*/ 762069 h 762069"/>
              <a:gd name="connsiteX1" fmla="*/ 0 w 894826"/>
              <a:gd name="connsiteY1" fmla="*/ 0 h 762069"/>
              <a:gd name="connsiteX0" fmla="*/ 894826 w 894826"/>
              <a:gd name="connsiteY0" fmla="*/ 762069 h 762069"/>
              <a:gd name="connsiteX1" fmla="*/ 0 w 894826"/>
              <a:gd name="connsiteY1" fmla="*/ 0 h 762069"/>
              <a:gd name="connsiteX0" fmla="*/ 714900 w 714900"/>
              <a:gd name="connsiteY0" fmla="*/ 495010 h 495010"/>
              <a:gd name="connsiteX1" fmla="*/ 0 w 714900"/>
              <a:gd name="connsiteY1" fmla="*/ 0 h 495010"/>
              <a:gd name="connsiteX0" fmla="*/ 330704 w 330704"/>
              <a:gd name="connsiteY0" fmla="*/ 278759 h 278759"/>
              <a:gd name="connsiteX1" fmla="*/ 0 w 330704"/>
              <a:gd name="connsiteY1" fmla="*/ 0 h 278759"/>
              <a:gd name="connsiteX0" fmla="*/ 330704 w 330704"/>
              <a:gd name="connsiteY0" fmla="*/ 278759 h 278759"/>
              <a:gd name="connsiteX1" fmla="*/ 0 w 330704"/>
              <a:gd name="connsiteY1" fmla="*/ 0 h 278759"/>
              <a:gd name="connsiteX0" fmla="*/ 330704 w 330704"/>
              <a:gd name="connsiteY0" fmla="*/ 278759 h 278759"/>
              <a:gd name="connsiteX1" fmla="*/ 0 w 330704"/>
              <a:gd name="connsiteY1" fmla="*/ 0 h 278759"/>
              <a:gd name="connsiteX0" fmla="*/ 330704 w 330704"/>
              <a:gd name="connsiteY0" fmla="*/ 278759 h 278759"/>
              <a:gd name="connsiteX1" fmla="*/ 0 w 330704"/>
              <a:gd name="connsiteY1" fmla="*/ 0 h 278759"/>
              <a:gd name="connsiteX0" fmla="*/ 381865 w 381865"/>
              <a:gd name="connsiteY0" fmla="*/ 250510 h 250510"/>
              <a:gd name="connsiteX1" fmla="*/ 0 w 381865"/>
              <a:gd name="connsiteY1" fmla="*/ 0 h 250510"/>
              <a:gd name="connsiteX0" fmla="*/ 381865 w 381865"/>
              <a:gd name="connsiteY0" fmla="*/ 250510 h 250510"/>
              <a:gd name="connsiteX1" fmla="*/ 0 w 381865"/>
              <a:gd name="connsiteY1" fmla="*/ 0 h 250510"/>
              <a:gd name="connsiteX0" fmla="*/ 381865 w 539940"/>
              <a:gd name="connsiteY0" fmla="*/ 250510 h 270387"/>
              <a:gd name="connsiteX1" fmla="*/ 530698 w 539940"/>
              <a:gd name="connsiteY1" fmla="*/ 267149 h 270387"/>
              <a:gd name="connsiteX2" fmla="*/ 0 w 539940"/>
              <a:gd name="connsiteY2" fmla="*/ 0 h 270387"/>
              <a:gd name="connsiteX0" fmla="*/ 399210 w 557021"/>
              <a:gd name="connsiteY0" fmla="*/ 344368 h 364245"/>
              <a:gd name="connsiteX1" fmla="*/ 548043 w 557021"/>
              <a:gd name="connsiteY1" fmla="*/ 361007 h 364245"/>
              <a:gd name="connsiteX2" fmla="*/ 0 w 557021"/>
              <a:gd name="connsiteY2" fmla="*/ 0 h 364245"/>
              <a:gd name="connsiteX0" fmla="*/ 662823 w 662823"/>
              <a:gd name="connsiteY0" fmla="*/ 390528 h 390528"/>
              <a:gd name="connsiteX1" fmla="*/ 548043 w 662823"/>
              <a:gd name="connsiteY1" fmla="*/ 361007 h 390528"/>
              <a:gd name="connsiteX2" fmla="*/ 0 w 662823"/>
              <a:gd name="connsiteY2" fmla="*/ 0 h 390528"/>
              <a:gd name="connsiteX0" fmla="*/ 662823 w 662823"/>
              <a:gd name="connsiteY0" fmla="*/ 390528 h 390528"/>
              <a:gd name="connsiteX1" fmla="*/ 0 w 662823"/>
              <a:gd name="connsiteY1" fmla="*/ 0 h 390528"/>
              <a:gd name="connsiteX0" fmla="*/ 611687 w 611687"/>
              <a:gd name="connsiteY0" fmla="*/ 399978 h 399978"/>
              <a:gd name="connsiteX1" fmla="*/ 0 w 611687"/>
              <a:gd name="connsiteY1" fmla="*/ 0 h 399978"/>
              <a:gd name="connsiteX0" fmla="*/ 609577 w 609577"/>
              <a:gd name="connsiteY0" fmla="*/ 380146 h 380146"/>
              <a:gd name="connsiteX1" fmla="*/ 0 w 609577"/>
              <a:gd name="connsiteY1" fmla="*/ 0 h 380146"/>
              <a:gd name="connsiteX0" fmla="*/ 609577 w 609577"/>
              <a:gd name="connsiteY0" fmla="*/ 380146 h 380146"/>
              <a:gd name="connsiteX1" fmla="*/ 0 w 609577"/>
              <a:gd name="connsiteY1" fmla="*/ 0 h 380146"/>
              <a:gd name="connsiteX0" fmla="*/ 589746 w 589746"/>
              <a:gd name="connsiteY0" fmla="*/ 382256 h 382256"/>
              <a:gd name="connsiteX1" fmla="*/ 0 w 589746"/>
              <a:gd name="connsiteY1" fmla="*/ 0 h 382256"/>
              <a:gd name="connsiteX0" fmla="*/ 589746 w 589746"/>
              <a:gd name="connsiteY0" fmla="*/ 382256 h 382256"/>
              <a:gd name="connsiteX1" fmla="*/ 0 w 589746"/>
              <a:gd name="connsiteY1" fmla="*/ 0 h 382256"/>
              <a:gd name="connsiteX0" fmla="*/ 589746 w 589746"/>
              <a:gd name="connsiteY0" fmla="*/ 382256 h 382256"/>
              <a:gd name="connsiteX1" fmla="*/ 0 w 589746"/>
              <a:gd name="connsiteY1" fmla="*/ 0 h 382256"/>
              <a:gd name="connsiteX0" fmla="*/ 589746 w 589746"/>
              <a:gd name="connsiteY0" fmla="*/ 382256 h 382256"/>
              <a:gd name="connsiteX1" fmla="*/ 0 w 589746"/>
              <a:gd name="connsiteY1" fmla="*/ 0 h 382256"/>
              <a:gd name="connsiteX0" fmla="*/ 639279 w 639279"/>
              <a:gd name="connsiteY0" fmla="*/ 473135 h 473135"/>
              <a:gd name="connsiteX1" fmla="*/ 0 w 639279"/>
              <a:gd name="connsiteY1" fmla="*/ 0 h 473135"/>
              <a:gd name="connsiteX0" fmla="*/ 642338 w 642338"/>
              <a:gd name="connsiteY0" fmla="*/ 479844 h 479844"/>
              <a:gd name="connsiteX1" fmla="*/ 0 w 642338"/>
              <a:gd name="connsiteY1" fmla="*/ 0 h 479844"/>
              <a:gd name="connsiteX0" fmla="*/ 642338 w 642338"/>
              <a:gd name="connsiteY0" fmla="*/ 479844 h 479844"/>
              <a:gd name="connsiteX1" fmla="*/ 0 w 642338"/>
              <a:gd name="connsiteY1" fmla="*/ 0 h 479844"/>
              <a:gd name="connsiteX0" fmla="*/ 625267 w 625267"/>
              <a:gd name="connsiteY0" fmla="*/ 495730 h 495730"/>
              <a:gd name="connsiteX1" fmla="*/ 0 w 625267"/>
              <a:gd name="connsiteY1" fmla="*/ 0 h 495730"/>
              <a:gd name="connsiteX0" fmla="*/ 625267 w 625267"/>
              <a:gd name="connsiteY0" fmla="*/ 495730 h 495730"/>
              <a:gd name="connsiteX1" fmla="*/ 0 w 625267"/>
              <a:gd name="connsiteY1" fmla="*/ 0 h 495730"/>
              <a:gd name="connsiteX0" fmla="*/ 625267 w 625267"/>
              <a:gd name="connsiteY0" fmla="*/ 495730 h 495730"/>
              <a:gd name="connsiteX1" fmla="*/ 0 w 625267"/>
              <a:gd name="connsiteY1" fmla="*/ 0 h 495730"/>
              <a:gd name="connsiteX0" fmla="*/ 611847 w 611847"/>
              <a:gd name="connsiteY0" fmla="*/ 501848 h 501848"/>
              <a:gd name="connsiteX1" fmla="*/ 0 w 611847"/>
              <a:gd name="connsiteY1" fmla="*/ 0 h 501848"/>
            </a:gdLst>
            <a:ahLst/>
            <a:cxnLst>
              <a:cxn ang="0">
                <a:pos x="connsiteX0" y="connsiteY0"/>
              </a:cxn>
              <a:cxn ang="0">
                <a:pos x="connsiteX1" y="connsiteY1"/>
              </a:cxn>
            </a:cxnLst>
            <a:rect l="l" t="t" r="r" b="b"/>
            <a:pathLst>
              <a:path w="611847" h="501848">
                <a:moveTo>
                  <a:pt x="611847" y="501848"/>
                </a:moveTo>
                <a:cubicBezTo>
                  <a:pt x="378185" y="376335"/>
                  <a:pt x="158992" y="217343"/>
                  <a:pt x="0" y="0"/>
                </a:cubicBezTo>
              </a:path>
            </a:pathLst>
          </a:custGeom>
          <a:noFill/>
          <a:ln w="9525">
            <a:solidFill>
              <a:srgbClr val="9DBCD3"/>
            </a:solidFill>
          </a:ln>
          <a:effectLst/>
        </p:spPr>
        <p:style>
          <a:lnRef idx="1">
            <a:schemeClr val="accent1"/>
          </a:lnRef>
          <a:fillRef idx="3">
            <a:schemeClr val="accent1"/>
          </a:fillRef>
          <a:effectRef idx="2">
            <a:schemeClr val="accent1"/>
          </a:effectRef>
          <a:fontRef idx="minor">
            <a:schemeClr val="lt1"/>
          </a:fontRef>
        </p:style>
        <p:txBody>
          <a:bodyPr lIns="121876" tIns="60938" rIns="121876" bIns="60938" anchor="ctr"/>
          <a:lstStyle/>
          <a:p>
            <a:pPr algn="ctr">
              <a:defRPr/>
            </a:pPr>
            <a:endParaRPr lang="en-US" sz="900"/>
          </a:p>
        </p:txBody>
      </p:sp>
      <p:sp>
        <p:nvSpPr>
          <p:cNvPr id="9" name="Freeform 8">
            <a:extLst>
              <a:ext uri="{FF2B5EF4-FFF2-40B4-BE49-F238E27FC236}">
                <a16:creationId xmlns:a16="http://schemas.microsoft.com/office/drawing/2014/main" id="{71C74FC5-6F85-054D-95CC-36B8771DF3AD}"/>
              </a:ext>
            </a:extLst>
          </p:cNvPr>
          <p:cNvSpPr/>
          <p:nvPr/>
        </p:nvSpPr>
        <p:spPr>
          <a:xfrm rot="14835292">
            <a:off x="7799181" y="4579016"/>
            <a:ext cx="695740" cy="833967"/>
          </a:xfrm>
          <a:custGeom>
            <a:avLst/>
            <a:gdLst>
              <a:gd name="connsiteX0" fmla="*/ 10520 w 447842"/>
              <a:gd name="connsiteY0" fmla="*/ 1671118 h 1671118"/>
              <a:gd name="connsiteX1" fmla="*/ 10520 w 447842"/>
              <a:gd name="connsiteY1" fmla="*/ 1154283 h 1671118"/>
              <a:gd name="connsiteX2" fmla="*/ 119850 w 447842"/>
              <a:gd name="connsiteY2" fmla="*/ 587752 h 1671118"/>
              <a:gd name="connsiteX3" fmla="*/ 388207 w 447842"/>
              <a:gd name="connsiteY3" fmla="*/ 80857 h 1671118"/>
              <a:gd name="connsiteX4" fmla="*/ 447842 w 447842"/>
              <a:gd name="connsiteY4" fmla="*/ 1344 h 1671118"/>
              <a:gd name="connsiteX0" fmla="*/ 16820 w 444203"/>
              <a:gd name="connsiteY0" fmla="*/ 1671118 h 1671118"/>
              <a:gd name="connsiteX1" fmla="*/ 6881 w 444203"/>
              <a:gd name="connsiteY1" fmla="*/ 1154283 h 1671118"/>
              <a:gd name="connsiteX2" fmla="*/ 116211 w 444203"/>
              <a:gd name="connsiteY2" fmla="*/ 587752 h 1671118"/>
              <a:gd name="connsiteX3" fmla="*/ 384568 w 444203"/>
              <a:gd name="connsiteY3" fmla="*/ 80857 h 1671118"/>
              <a:gd name="connsiteX4" fmla="*/ 444203 w 444203"/>
              <a:gd name="connsiteY4" fmla="*/ 1344 h 1671118"/>
              <a:gd name="connsiteX0" fmla="*/ 43250 w 470633"/>
              <a:gd name="connsiteY0" fmla="*/ 1671118 h 1671118"/>
              <a:gd name="connsiteX1" fmla="*/ 3494 w 470633"/>
              <a:gd name="connsiteY1" fmla="*/ 1134405 h 1671118"/>
              <a:gd name="connsiteX2" fmla="*/ 142641 w 470633"/>
              <a:gd name="connsiteY2" fmla="*/ 587752 h 1671118"/>
              <a:gd name="connsiteX3" fmla="*/ 410998 w 470633"/>
              <a:gd name="connsiteY3" fmla="*/ 80857 h 1671118"/>
              <a:gd name="connsiteX4" fmla="*/ 470633 w 470633"/>
              <a:gd name="connsiteY4" fmla="*/ 1344 h 1671118"/>
              <a:gd name="connsiteX0" fmla="*/ 43250 w 470633"/>
              <a:gd name="connsiteY0" fmla="*/ 1670103 h 1670103"/>
              <a:gd name="connsiteX1" fmla="*/ 3494 w 470633"/>
              <a:gd name="connsiteY1" fmla="*/ 1133390 h 1670103"/>
              <a:gd name="connsiteX2" fmla="*/ 142641 w 470633"/>
              <a:gd name="connsiteY2" fmla="*/ 537042 h 1670103"/>
              <a:gd name="connsiteX3" fmla="*/ 410998 w 470633"/>
              <a:gd name="connsiteY3" fmla="*/ 79842 h 1670103"/>
              <a:gd name="connsiteX4" fmla="*/ 470633 w 470633"/>
              <a:gd name="connsiteY4" fmla="*/ 329 h 1670103"/>
              <a:gd name="connsiteX0" fmla="*/ 43250 w 470633"/>
              <a:gd name="connsiteY0" fmla="*/ 1669774 h 1669774"/>
              <a:gd name="connsiteX1" fmla="*/ 3494 w 470633"/>
              <a:gd name="connsiteY1" fmla="*/ 1133061 h 1669774"/>
              <a:gd name="connsiteX2" fmla="*/ 142641 w 470633"/>
              <a:gd name="connsiteY2" fmla="*/ 536713 h 1669774"/>
              <a:gd name="connsiteX3" fmla="*/ 351363 w 470633"/>
              <a:gd name="connsiteY3" fmla="*/ 178904 h 1669774"/>
              <a:gd name="connsiteX4" fmla="*/ 470633 w 470633"/>
              <a:gd name="connsiteY4" fmla="*/ 0 h 1669774"/>
              <a:gd name="connsiteX0" fmla="*/ 43250 w 420937"/>
              <a:gd name="connsiteY0" fmla="*/ 1610140 h 1610140"/>
              <a:gd name="connsiteX1" fmla="*/ 3494 w 420937"/>
              <a:gd name="connsiteY1" fmla="*/ 1073427 h 1610140"/>
              <a:gd name="connsiteX2" fmla="*/ 142641 w 420937"/>
              <a:gd name="connsiteY2" fmla="*/ 477079 h 1610140"/>
              <a:gd name="connsiteX3" fmla="*/ 351363 w 420937"/>
              <a:gd name="connsiteY3" fmla="*/ 119270 h 1610140"/>
              <a:gd name="connsiteX4" fmla="*/ 420937 w 420937"/>
              <a:gd name="connsiteY4" fmla="*/ 0 h 1610140"/>
              <a:gd name="connsiteX0" fmla="*/ 40905 w 418592"/>
              <a:gd name="connsiteY0" fmla="*/ 1610140 h 1610140"/>
              <a:gd name="connsiteX1" fmla="*/ 1149 w 418592"/>
              <a:gd name="connsiteY1" fmla="*/ 1073427 h 1610140"/>
              <a:gd name="connsiteX2" fmla="*/ 90601 w 418592"/>
              <a:gd name="connsiteY2" fmla="*/ 606288 h 1610140"/>
              <a:gd name="connsiteX3" fmla="*/ 349018 w 418592"/>
              <a:gd name="connsiteY3" fmla="*/ 119270 h 1610140"/>
              <a:gd name="connsiteX4" fmla="*/ 418592 w 418592"/>
              <a:gd name="connsiteY4" fmla="*/ 0 h 1610140"/>
              <a:gd name="connsiteX0" fmla="*/ 40905 w 418592"/>
              <a:gd name="connsiteY0" fmla="*/ 1610140 h 1610140"/>
              <a:gd name="connsiteX1" fmla="*/ 1149 w 418592"/>
              <a:gd name="connsiteY1" fmla="*/ 1073427 h 1610140"/>
              <a:gd name="connsiteX2" fmla="*/ 90601 w 418592"/>
              <a:gd name="connsiteY2" fmla="*/ 606288 h 1610140"/>
              <a:gd name="connsiteX3" fmla="*/ 279444 w 418592"/>
              <a:gd name="connsiteY3" fmla="*/ 198783 h 1610140"/>
              <a:gd name="connsiteX4" fmla="*/ 418592 w 418592"/>
              <a:gd name="connsiteY4" fmla="*/ 0 h 1610140"/>
              <a:gd name="connsiteX0" fmla="*/ 60431 w 438118"/>
              <a:gd name="connsiteY0" fmla="*/ 1610140 h 1610140"/>
              <a:gd name="connsiteX1" fmla="*/ 796 w 438118"/>
              <a:gd name="connsiteY1" fmla="*/ 1143001 h 1610140"/>
              <a:gd name="connsiteX2" fmla="*/ 110127 w 438118"/>
              <a:gd name="connsiteY2" fmla="*/ 606288 h 1610140"/>
              <a:gd name="connsiteX3" fmla="*/ 298970 w 438118"/>
              <a:gd name="connsiteY3" fmla="*/ 198783 h 1610140"/>
              <a:gd name="connsiteX4" fmla="*/ 438118 w 438118"/>
              <a:gd name="connsiteY4" fmla="*/ 0 h 1610140"/>
              <a:gd name="connsiteX0" fmla="*/ 0 w 377687"/>
              <a:gd name="connsiteY0" fmla="*/ 1610140 h 1610140"/>
              <a:gd name="connsiteX1" fmla="*/ 49696 w 377687"/>
              <a:gd name="connsiteY1" fmla="*/ 606288 h 1610140"/>
              <a:gd name="connsiteX2" fmla="*/ 238539 w 377687"/>
              <a:gd name="connsiteY2" fmla="*/ 198783 h 1610140"/>
              <a:gd name="connsiteX3" fmla="*/ 377687 w 377687"/>
              <a:gd name="connsiteY3" fmla="*/ 0 h 1610140"/>
              <a:gd name="connsiteX0" fmla="*/ 0 w 377687"/>
              <a:gd name="connsiteY0" fmla="*/ 1610140 h 1610140"/>
              <a:gd name="connsiteX1" fmla="*/ 238539 w 377687"/>
              <a:gd name="connsiteY1" fmla="*/ 198783 h 1610140"/>
              <a:gd name="connsiteX2" fmla="*/ 377687 w 377687"/>
              <a:gd name="connsiteY2" fmla="*/ 0 h 1610140"/>
              <a:gd name="connsiteX0" fmla="*/ 0 w 377687"/>
              <a:gd name="connsiteY0" fmla="*/ 1610140 h 1610140"/>
              <a:gd name="connsiteX1" fmla="*/ 377687 w 377687"/>
              <a:gd name="connsiteY1" fmla="*/ 0 h 1610140"/>
              <a:gd name="connsiteX0" fmla="*/ 0 w 377687"/>
              <a:gd name="connsiteY0" fmla="*/ 1610140 h 1610140"/>
              <a:gd name="connsiteX1" fmla="*/ 377687 w 377687"/>
              <a:gd name="connsiteY1" fmla="*/ 0 h 1610140"/>
              <a:gd name="connsiteX0" fmla="*/ 0 w 377687"/>
              <a:gd name="connsiteY0" fmla="*/ 1610140 h 1610140"/>
              <a:gd name="connsiteX1" fmla="*/ 377687 w 377687"/>
              <a:gd name="connsiteY1" fmla="*/ 0 h 1610140"/>
              <a:gd name="connsiteX0" fmla="*/ 0 w 377687"/>
              <a:gd name="connsiteY0" fmla="*/ 1610140 h 1610140"/>
              <a:gd name="connsiteX1" fmla="*/ 162780 w 377687"/>
              <a:gd name="connsiteY1" fmla="*/ 827156 h 1610140"/>
              <a:gd name="connsiteX2" fmla="*/ 377687 w 377687"/>
              <a:gd name="connsiteY2" fmla="*/ 0 h 1610140"/>
              <a:gd name="connsiteX0" fmla="*/ 0 w 377687"/>
              <a:gd name="connsiteY0" fmla="*/ 1610140 h 1610140"/>
              <a:gd name="connsiteX1" fmla="*/ 162780 w 377687"/>
              <a:gd name="connsiteY1" fmla="*/ 827156 h 1610140"/>
              <a:gd name="connsiteX2" fmla="*/ 377687 w 377687"/>
              <a:gd name="connsiteY2" fmla="*/ 0 h 1610140"/>
              <a:gd name="connsiteX0" fmla="*/ 131860 w 509547"/>
              <a:gd name="connsiteY0" fmla="*/ 1610140 h 1610140"/>
              <a:gd name="connsiteX1" fmla="*/ 0 w 509547"/>
              <a:gd name="connsiteY1" fmla="*/ 664596 h 1610140"/>
              <a:gd name="connsiteX2" fmla="*/ 509547 w 509547"/>
              <a:gd name="connsiteY2" fmla="*/ 0 h 1610140"/>
              <a:gd name="connsiteX0" fmla="*/ 134706 w 512393"/>
              <a:gd name="connsiteY0" fmla="*/ 1610140 h 1610140"/>
              <a:gd name="connsiteX1" fmla="*/ 2846 w 512393"/>
              <a:gd name="connsiteY1" fmla="*/ 664596 h 1610140"/>
              <a:gd name="connsiteX2" fmla="*/ 512393 w 512393"/>
              <a:gd name="connsiteY2" fmla="*/ 0 h 1610140"/>
              <a:gd name="connsiteX0" fmla="*/ 148719 w 526406"/>
              <a:gd name="connsiteY0" fmla="*/ 1610140 h 1610140"/>
              <a:gd name="connsiteX1" fmla="*/ 16859 w 526406"/>
              <a:gd name="connsiteY1" fmla="*/ 664596 h 1610140"/>
              <a:gd name="connsiteX2" fmla="*/ 526406 w 526406"/>
              <a:gd name="connsiteY2" fmla="*/ 0 h 1610140"/>
              <a:gd name="connsiteX0" fmla="*/ 132213 w 509900"/>
              <a:gd name="connsiteY0" fmla="*/ 1610140 h 1610140"/>
              <a:gd name="connsiteX1" fmla="*/ 353 w 509900"/>
              <a:gd name="connsiteY1" fmla="*/ 664596 h 1610140"/>
              <a:gd name="connsiteX2" fmla="*/ 509900 w 509900"/>
              <a:gd name="connsiteY2" fmla="*/ 0 h 1610140"/>
              <a:gd name="connsiteX0" fmla="*/ 132213 w 509900"/>
              <a:gd name="connsiteY0" fmla="*/ 1610140 h 1610140"/>
              <a:gd name="connsiteX1" fmla="*/ 353 w 509900"/>
              <a:gd name="connsiteY1" fmla="*/ 664596 h 1610140"/>
              <a:gd name="connsiteX2" fmla="*/ 509900 w 509900"/>
              <a:gd name="connsiteY2" fmla="*/ 0 h 1610140"/>
              <a:gd name="connsiteX0" fmla="*/ 176512 w 554199"/>
              <a:gd name="connsiteY0" fmla="*/ 1610140 h 1610140"/>
              <a:gd name="connsiteX1" fmla="*/ 44652 w 554199"/>
              <a:gd name="connsiteY1" fmla="*/ 664596 h 1610140"/>
              <a:gd name="connsiteX2" fmla="*/ 554199 w 554199"/>
              <a:gd name="connsiteY2" fmla="*/ 0 h 1610140"/>
              <a:gd name="connsiteX0" fmla="*/ 161389 w 539076"/>
              <a:gd name="connsiteY0" fmla="*/ 1610140 h 1610140"/>
              <a:gd name="connsiteX1" fmla="*/ 29529 w 539076"/>
              <a:gd name="connsiteY1" fmla="*/ 664596 h 1610140"/>
              <a:gd name="connsiteX2" fmla="*/ 539076 w 539076"/>
              <a:gd name="connsiteY2" fmla="*/ 0 h 1610140"/>
              <a:gd name="connsiteX0" fmla="*/ 172979 w 550666"/>
              <a:gd name="connsiteY0" fmla="*/ 1610140 h 1610140"/>
              <a:gd name="connsiteX1" fmla="*/ 20799 w 550666"/>
              <a:gd name="connsiteY1" fmla="*/ 715396 h 1610140"/>
              <a:gd name="connsiteX2" fmla="*/ 550666 w 550666"/>
              <a:gd name="connsiteY2" fmla="*/ 0 h 1610140"/>
              <a:gd name="connsiteX0" fmla="*/ 177264 w 554951"/>
              <a:gd name="connsiteY0" fmla="*/ 1610140 h 1610140"/>
              <a:gd name="connsiteX1" fmla="*/ 25084 w 554951"/>
              <a:gd name="connsiteY1" fmla="*/ 715396 h 1610140"/>
              <a:gd name="connsiteX2" fmla="*/ 554951 w 554951"/>
              <a:gd name="connsiteY2" fmla="*/ 0 h 1610140"/>
              <a:gd name="connsiteX0" fmla="*/ 96923 w 474610"/>
              <a:gd name="connsiteY0" fmla="*/ 1610140 h 1610140"/>
              <a:gd name="connsiteX1" fmla="*/ 168263 w 474610"/>
              <a:gd name="connsiteY1" fmla="*/ 623956 h 1610140"/>
              <a:gd name="connsiteX2" fmla="*/ 474610 w 474610"/>
              <a:gd name="connsiteY2" fmla="*/ 0 h 1610140"/>
              <a:gd name="connsiteX0" fmla="*/ 115165 w 757012"/>
              <a:gd name="connsiteY0" fmla="*/ 1864140 h 1864140"/>
              <a:gd name="connsiteX1" fmla="*/ 186505 w 757012"/>
              <a:gd name="connsiteY1" fmla="*/ 877956 h 1864140"/>
              <a:gd name="connsiteX2" fmla="*/ 757012 w 757012"/>
              <a:gd name="connsiteY2" fmla="*/ 0 h 1864140"/>
              <a:gd name="connsiteX0" fmla="*/ 125321 w 726528"/>
              <a:gd name="connsiteY0" fmla="*/ 1894620 h 1894620"/>
              <a:gd name="connsiteX1" fmla="*/ 156021 w 726528"/>
              <a:gd name="connsiteY1" fmla="*/ 877956 h 1894620"/>
              <a:gd name="connsiteX2" fmla="*/ 726528 w 726528"/>
              <a:gd name="connsiteY2" fmla="*/ 0 h 1894620"/>
              <a:gd name="connsiteX0" fmla="*/ 63528 w 664735"/>
              <a:gd name="connsiteY0" fmla="*/ 1894620 h 1894620"/>
              <a:gd name="connsiteX1" fmla="*/ 94228 w 664735"/>
              <a:gd name="connsiteY1" fmla="*/ 877956 h 1894620"/>
              <a:gd name="connsiteX2" fmla="*/ 664735 w 664735"/>
              <a:gd name="connsiteY2" fmla="*/ 0 h 1894620"/>
              <a:gd name="connsiteX0" fmla="*/ 63528 w 664735"/>
              <a:gd name="connsiteY0" fmla="*/ 1894620 h 1894620"/>
              <a:gd name="connsiteX1" fmla="*/ 94228 w 664735"/>
              <a:gd name="connsiteY1" fmla="*/ 877956 h 1894620"/>
              <a:gd name="connsiteX2" fmla="*/ 664735 w 664735"/>
              <a:gd name="connsiteY2" fmla="*/ 0 h 1894620"/>
              <a:gd name="connsiteX0" fmla="*/ 54539 w 686226"/>
              <a:gd name="connsiteY0" fmla="*/ 1813340 h 1813340"/>
              <a:gd name="connsiteX1" fmla="*/ 115719 w 686226"/>
              <a:gd name="connsiteY1" fmla="*/ 877956 h 1813340"/>
              <a:gd name="connsiteX2" fmla="*/ 686226 w 686226"/>
              <a:gd name="connsiteY2" fmla="*/ 0 h 1813340"/>
              <a:gd name="connsiteX0" fmla="*/ 49646 w 701653"/>
              <a:gd name="connsiteY0" fmla="*/ 1640620 h 1640620"/>
              <a:gd name="connsiteX1" fmla="*/ 131146 w 701653"/>
              <a:gd name="connsiteY1" fmla="*/ 877956 h 1640620"/>
              <a:gd name="connsiteX2" fmla="*/ 701653 w 701653"/>
              <a:gd name="connsiteY2" fmla="*/ 0 h 1640620"/>
              <a:gd name="connsiteX0" fmla="*/ 9007 w 661014"/>
              <a:gd name="connsiteY0" fmla="*/ 1640620 h 1640620"/>
              <a:gd name="connsiteX1" fmla="*/ 90507 w 661014"/>
              <a:gd name="connsiteY1" fmla="*/ 877956 h 1640620"/>
              <a:gd name="connsiteX2" fmla="*/ 661014 w 661014"/>
              <a:gd name="connsiteY2" fmla="*/ 0 h 1640620"/>
              <a:gd name="connsiteX0" fmla="*/ 1938 w 653945"/>
              <a:gd name="connsiteY0" fmla="*/ 1640620 h 1640620"/>
              <a:gd name="connsiteX1" fmla="*/ 154558 w 653945"/>
              <a:gd name="connsiteY1" fmla="*/ 837316 h 1640620"/>
              <a:gd name="connsiteX2" fmla="*/ 653945 w 653945"/>
              <a:gd name="connsiteY2" fmla="*/ 0 h 1640620"/>
              <a:gd name="connsiteX0" fmla="*/ 1076 w 297483"/>
              <a:gd name="connsiteY0" fmla="*/ 1041180 h 1041180"/>
              <a:gd name="connsiteX1" fmla="*/ 153696 w 297483"/>
              <a:gd name="connsiteY1" fmla="*/ 237876 h 1041180"/>
              <a:gd name="connsiteX2" fmla="*/ 297483 w 297483"/>
              <a:gd name="connsiteY2" fmla="*/ 0 h 1041180"/>
              <a:gd name="connsiteX0" fmla="*/ 4693 w 301100"/>
              <a:gd name="connsiteY0" fmla="*/ 1041180 h 1041180"/>
              <a:gd name="connsiteX1" fmla="*/ 55713 w 301100"/>
              <a:gd name="connsiteY1" fmla="*/ 664596 h 1041180"/>
              <a:gd name="connsiteX2" fmla="*/ 301100 w 301100"/>
              <a:gd name="connsiteY2" fmla="*/ 0 h 1041180"/>
              <a:gd name="connsiteX0" fmla="*/ 31302 w 104189"/>
              <a:gd name="connsiteY0" fmla="*/ 634780 h 634780"/>
              <a:gd name="connsiteX1" fmla="*/ 82322 w 104189"/>
              <a:gd name="connsiteY1" fmla="*/ 258196 h 634780"/>
              <a:gd name="connsiteX2" fmla="*/ 104189 w 104189"/>
              <a:gd name="connsiteY2" fmla="*/ 0 h 634780"/>
              <a:gd name="connsiteX0" fmla="*/ 2200 w 75087"/>
              <a:gd name="connsiteY0" fmla="*/ 634780 h 634780"/>
              <a:gd name="connsiteX1" fmla="*/ 53220 w 75087"/>
              <a:gd name="connsiteY1" fmla="*/ 258196 h 634780"/>
              <a:gd name="connsiteX2" fmla="*/ 75087 w 75087"/>
              <a:gd name="connsiteY2" fmla="*/ 0 h 634780"/>
              <a:gd name="connsiteX0" fmla="*/ 2383 w 105750"/>
              <a:gd name="connsiteY0" fmla="*/ 675420 h 675420"/>
              <a:gd name="connsiteX1" fmla="*/ 53403 w 105750"/>
              <a:gd name="connsiteY1" fmla="*/ 298836 h 675420"/>
              <a:gd name="connsiteX2" fmla="*/ 105750 w 105750"/>
              <a:gd name="connsiteY2" fmla="*/ 0 h 675420"/>
              <a:gd name="connsiteX0" fmla="*/ 7182 w 110549"/>
              <a:gd name="connsiteY0" fmla="*/ 675420 h 675420"/>
              <a:gd name="connsiteX1" fmla="*/ 17562 w 110549"/>
              <a:gd name="connsiteY1" fmla="*/ 339476 h 675420"/>
              <a:gd name="connsiteX2" fmla="*/ 110549 w 110549"/>
              <a:gd name="connsiteY2" fmla="*/ 0 h 675420"/>
              <a:gd name="connsiteX0" fmla="*/ 7182 w 110549"/>
              <a:gd name="connsiteY0" fmla="*/ 644940 h 644940"/>
              <a:gd name="connsiteX1" fmla="*/ 17562 w 110549"/>
              <a:gd name="connsiteY1" fmla="*/ 308996 h 644940"/>
              <a:gd name="connsiteX2" fmla="*/ 110549 w 110549"/>
              <a:gd name="connsiteY2" fmla="*/ 0 h 644940"/>
              <a:gd name="connsiteX0" fmla="*/ 4899 w 108266"/>
              <a:gd name="connsiteY0" fmla="*/ 644940 h 644940"/>
              <a:gd name="connsiteX1" fmla="*/ 25439 w 108266"/>
              <a:gd name="connsiteY1" fmla="*/ 329316 h 644940"/>
              <a:gd name="connsiteX2" fmla="*/ 108266 w 108266"/>
              <a:gd name="connsiteY2" fmla="*/ 0 h 644940"/>
              <a:gd name="connsiteX0" fmla="*/ 3498 w 106865"/>
              <a:gd name="connsiteY0" fmla="*/ 644940 h 644940"/>
              <a:gd name="connsiteX1" fmla="*/ 24038 w 106865"/>
              <a:gd name="connsiteY1" fmla="*/ 329316 h 644940"/>
              <a:gd name="connsiteX2" fmla="*/ 106865 w 106865"/>
              <a:gd name="connsiteY2" fmla="*/ 0 h 644940"/>
              <a:gd name="connsiteX0" fmla="*/ 4691 w 108058"/>
              <a:gd name="connsiteY0" fmla="*/ 644940 h 644940"/>
              <a:gd name="connsiteX1" fmla="*/ 25231 w 108058"/>
              <a:gd name="connsiteY1" fmla="*/ 329316 h 644940"/>
              <a:gd name="connsiteX2" fmla="*/ 108058 w 108058"/>
              <a:gd name="connsiteY2" fmla="*/ 0 h 644940"/>
              <a:gd name="connsiteX0" fmla="*/ 2371 w 105738"/>
              <a:gd name="connsiteY0" fmla="*/ 644940 h 644940"/>
              <a:gd name="connsiteX1" fmla="*/ 22911 w 105738"/>
              <a:gd name="connsiteY1" fmla="*/ 329316 h 644940"/>
              <a:gd name="connsiteX2" fmla="*/ 105738 w 105738"/>
              <a:gd name="connsiteY2" fmla="*/ 0 h 644940"/>
              <a:gd name="connsiteX0" fmla="*/ 2371 w 105738"/>
              <a:gd name="connsiteY0" fmla="*/ 644940 h 644940"/>
              <a:gd name="connsiteX1" fmla="*/ 22911 w 105738"/>
              <a:gd name="connsiteY1" fmla="*/ 329316 h 644940"/>
              <a:gd name="connsiteX2" fmla="*/ 105738 w 105738"/>
              <a:gd name="connsiteY2" fmla="*/ 0 h 644940"/>
              <a:gd name="connsiteX0" fmla="*/ 2371 w 105738"/>
              <a:gd name="connsiteY0" fmla="*/ 644940 h 644940"/>
              <a:gd name="connsiteX1" fmla="*/ 22911 w 105738"/>
              <a:gd name="connsiteY1" fmla="*/ 329316 h 644940"/>
              <a:gd name="connsiteX2" fmla="*/ 105738 w 105738"/>
              <a:gd name="connsiteY2" fmla="*/ 0 h 644940"/>
              <a:gd name="connsiteX0" fmla="*/ 2179 w 105546"/>
              <a:gd name="connsiteY0" fmla="*/ 644940 h 644940"/>
              <a:gd name="connsiteX1" fmla="*/ 22719 w 105546"/>
              <a:gd name="connsiteY1" fmla="*/ 329316 h 644940"/>
              <a:gd name="connsiteX2" fmla="*/ 105546 w 105546"/>
              <a:gd name="connsiteY2" fmla="*/ 0 h 644940"/>
              <a:gd name="connsiteX0" fmla="*/ 2179 w 105546"/>
              <a:gd name="connsiteY0" fmla="*/ 644940 h 644940"/>
              <a:gd name="connsiteX1" fmla="*/ 22719 w 105546"/>
              <a:gd name="connsiteY1" fmla="*/ 329316 h 644940"/>
              <a:gd name="connsiteX2" fmla="*/ 105546 w 105546"/>
              <a:gd name="connsiteY2" fmla="*/ 0 h 644940"/>
              <a:gd name="connsiteX0" fmla="*/ 7315 w 94220"/>
              <a:gd name="connsiteY0" fmla="*/ 656438 h 656438"/>
              <a:gd name="connsiteX1" fmla="*/ 11393 w 94220"/>
              <a:gd name="connsiteY1" fmla="*/ 329316 h 656438"/>
              <a:gd name="connsiteX2" fmla="*/ 94220 w 94220"/>
              <a:gd name="connsiteY2" fmla="*/ 0 h 656438"/>
              <a:gd name="connsiteX0" fmla="*/ 2194 w 89099"/>
              <a:gd name="connsiteY0" fmla="*/ 656438 h 656438"/>
              <a:gd name="connsiteX1" fmla="*/ 34886 w 89099"/>
              <a:gd name="connsiteY1" fmla="*/ 319909 h 656438"/>
              <a:gd name="connsiteX2" fmla="*/ 89099 w 89099"/>
              <a:gd name="connsiteY2" fmla="*/ 0 h 656438"/>
              <a:gd name="connsiteX0" fmla="*/ 3002 w 156021"/>
              <a:gd name="connsiteY0" fmla="*/ 828252 h 828252"/>
              <a:gd name="connsiteX1" fmla="*/ 35694 w 156021"/>
              <a:gd name="connsiteY1" fmla="*/ 491723 h 828252"/>
              <a:gd name="connsiteX2" fmla="*/ 156021 w 156021"/>
              <a:gd name="connsiteY2" fmla="*/ 0 h 828252"/>
              <a:gd name="connsiteX0" fmla="*/ 0 w 153019"/>
              <a:gd name="connsiteY0" fmla="*/ 828252 h 828252"/>
              <a:gd name="connsiteX1" fmla="*/ 153019 w 153019"/>
              <a:gd name="connsiteY1" fmla="*/ 0 h 828252"/>
              <a:gd name="connsiteX0" fmla="*/ 1019 w 154038"/>
              <a:gd name="connsiteY0" fmla="*/ 828252 h 828252"/>
              <a:gd name="connsiteX1" fmla="*/ 154038 w 154038"/>
              <a:gd name="connsiteY1" fmla="*/ 0 h 828252"/>
              <a:gd name="connsiteX0" fmla="*/ 1633 w 154652"/>
              <a:gd name="connsiteY0" fmla="*/ 828252 h 828252"/>
              <a:gd name="connsiteX1" fmla="*/ 154652 w 154652"/>
              <a:gd name="connsiteY1" fmla="*/ 0 h 828252"/>
              <a:gd name="connsiteX0" fmla="*/ 1146 w 154165"/>
              <a:gd name="connsiteY0" fmla="*/ 828252 h 828252"/>
              <a:gd name="connsiteX1" fmla="*/ 154165 w 154165"/>
              <a:gd name="connsiteY1" fmla="*/ 0 h 828252"/>
              <a:gd name="connsiteX0" fmla="*/ 159 w 844229"/>
              <a:gd name="connsiteY0" fmla="*/ 1947460 h 1947460"/>
              <a:gd name="connsiteX1" fmla="*/ 844229 w 844229"/>
              <a:gd name="connsiteY1" fmla="*/ 0 h 1947460"/>
              <a:gd name="connsiteX0" fmla="*/ 116 w 1147705"/>
              <a:gd name="connsiteY0" fmla="*/ 2252283 h 2252283"/>
              <a:gd name="connsiteX1" fmla="*/ 1147705 w 1147705"/>
              <a:gd name="connsiteY1" fmla="*/ 0 h 2252283"/>
              <a:gd name="connsiteX0" fmla="*/ 629 w 1148218"/>
              <a:gd name="connsiteY0" fmla="*/ 2252283 h 2252283"/>
              <a:gd name="connsiteX1" fmla="*/ 1148218 w 1148218"/>
              <a:gd name="connsiteY1" fmla="*/ 0 h 2252283"/>
              <a:gd name="connsiteX0" fmla="*/ 507 w 1148096"/>
              <a:gd name="connsiteY0" fmla="*/ 2252283 h 2252283"/>
              <a:gd name="connsiteX1" fmla="*/ 1148096 w 1148096"/>
              <a:gd name="connsiteY1" fmla="*/ 0 h 2252283"/>
              <a:gd name="connsiteX0" fmla="*/ 9189 w 867031"/>
              <a:gd name="connsiteY0" fmla="*/ 1960866 h 1960866"/>
              <a:gd name="connsiteX1" fmla="*/ 867031 w 867031"/>
              <a:gd name="connsiteY1" fmla="*/ 0 h 1960866"/>
              <a:gd name="connsiteX0" fmla="*/ 333 w 858175"/>
              <a:gd name="connsiteY0" fmla="*/ 1960866 h 1960866"/>
              <a:gd name="connsiteX1" fmla="*/ 858175 w 858175"/>
              <a:gd name="connsiteY1" fmla="*/ 0 h 1960866"/>
              <a:gd name="connsiteX0" fmla="*/ 0 w 857842"/>
              <a:gd name="connsiteY0" fmla="*/ 1960866 h 1960866"/>
              <a:gd name="connsiteX1" fmla="*/ 857842 w 857842"/>
              <a:gd name="connsiteY1" fmla="*/ 0 h 1960866"/>
              <a:gd name="connsiteX0" fmla="*/ 0 w 857842"/>
              <a:gd name="connsiteY0" fmla="*/ 1960866 h 1960866"/>
              <a:gd name="connsiteX1" fmla="*/ 857842 w 857842"/>
              <a:gd name="connsiteY1" fmla="*/ 0 h 1960866"/>
              <a:gd name="connsiteX0" fmla="*/ 0 w 492082"/>
              <a:gd name="connsiteY0" fmla="*/ 1483346 h 1483346"/>
              <a:gd name="connsiteX1" fmla="*/ 492082 w 492082"/>
              <a:gd name="connsiteY1" fmla="*/ 0 h 1483346"/>
              <a:gd name="connsiteX0" fmla="*/ 0 w 492082"/>
              <a:gd name="connsiteY0" fmla="*/ 1483346 h 1483346"/>
              <a:gd name="connsiteX1" fmla="*/ 492082 w 492082"/>
              <a:gd name="connsiteY1" fmla="*/ 0 h 1483346"/>
              <a:gd name="connsiteX0" fmla="*/ 0 w 502242"/>
              <a:gd name="connsiteY0" fmla="*/ 1442706 h 1442706"/>
              <a:gd name="connsiteX1" fmla="*/ 502242 w 502242"/>
              <a:gd name="connsiteY1" fmla="*/ 0 h 1442706"/>
              <a:gd name="connsiteX0" fmla="*/ 0 w 145626"/>
              <a:gd name="connsiteY0" fmla="*/ 1991346 h 1991346"/>
              <a:gd name="connsiteX1" fmla="*/ 145626 w 145626"/>
              <a:gd name="connsiteY1" fmla="*/ 0 h 1991346"/>
              <a:gd name="connsiteX0" fmla="*/ 625362 w 628204"/>
              <a:gd name="connsiteY0" fmla="*/ 482586 h 482586"/>
              <a:gd name="connsiteX1" fmla="*/ 39468 w 628204"/>
              <a:gd name="connsiteY1" fmla="*/ 0 h 482586"/>
              <a:gd name="connsiteX0" fmla="*/ 635817 w 635817"/>
              <a:gd name="connsiteY0" fmla="*/ 482586 h 482586"/>
              <a:gd name="connsiteX1" fmla="*/ 49923 w 635817"/>
              <a:gd name="connsiteY1" fmla="*/ 0 h 482586"/>
              <a:gd name="connsiteX0" fmla="*/ 585894 w 585894"/>
              <a:gd name="connsiteY0" fmla="*/ 482586 h 482586"/>
              <a:gd name="connsiteX1" fmla="*/ 0 w 585894"/>
              <a:gd name="connsiteY1" fmla="*/ 0 h 482586"/>
              <a:gd name="connsiteX0" fmla="*/ 549318 w 549318"/>
              <a:gd name="connsiteY0" fmla="*/ 510018 h 510018"/>
              <a:gd name="connsiteX1" fmla="*/ 0 w 549318"/>
              <a:gd name="connsiteY1" fmla="*/ 0 h 510018"/>
              <a:gd name="connsiteX0" fmla="*/ 531030 w 531030"/>
              <a:gd name="connsiteY0" fmla="*/ 528306 h 528306"/>
              <a:gd name="connsiteX1" fmla="*/ 0 w 531030"/>
              <a:gd name="connsiteY1" fmla="*/ 0 h 528306"/>
              <a:gd name="connsiteX0" fmla="*/ 531030 w 531030"/>
              <a:gd name="connsiteY0" fmla="*/ 528306 h 528306"/>
              <a:gd name="connsiteX1" fmla="*/ 0 w 531030"/>
              <a:gd name="connsiteY1" fmla="*/ 0 h 528306"/>
              <a:gd name="connsiteX0" fmla="*/ 531030 w 531030"/>
              <a:gd name="connsiteY0" fmla="*/ 528306 h 528306"/>
              <a:gd name="connsiteX1" fmla="*/ 0 w 531030"/>
              <a:gd name="connsiteY1" fmla="*/ 0 h 528306"/>
              <a:gd name="connsiteX0" fmla="*/ 531030 w 531030"/>
              <a:gd name="connsiteY0" fmla="*/ 528306 h 528306"/>
              <a:gd name="connsiteX1" fmla="*/ 0 w 531030"/>
              <a:gd name="connsiteY1" fmla="*/ 0 h 528306"/>
              <a:gd name="connsiteX0" fmla="*/ 877723 w 877723"/>
              <a:gd name="connsiteY0" fmla="*/ 808413 h 808413"/>
              <a:gd name="connsiteX1" fmla="*/ 0 w 877723"/>
              <a:gd name="connsiteY1" fmla="*/ 0 h 808413"/>
              <a:gd name="connsiteX0" fmla="*/ 877723 w 877723"/>
              <a:gd name="connsiteY0" fmla="*/ 808413 h 808413"/>
              <a:gd name="connsiteX1" fmla="*/ 0 w 877723"/>
              <a:gd name="connsiteY1" fmla="*/ 0 h 808413"/>
              <a:gd name="connsiteX0" fmla="*/ 877723 w 877723"/>
              <a:gd name="connsiteY0" fmla="*/ 808413 h 808413"/>
              <a:gd name="connsiteX1" fmla="*/ 0 w 877723"/>
              <a:gd name="connsiteY1" fmla="*/ 0 h 808413"/>
              <a:gd name="connsiteX0" fmla="*/ 871887 w 871887"/>
              <a:gd name="connsiteY0" fmla="*/ 811915 h 811915"/>
              <a:gd name="connsiteX1" fmla="*/ 0 w 871887"/>
              <a:gd name="connsiteY1" fmla="*/ 0 h 811915"/>
              <a:gd name="connsiteX0" fmla="*/ 894826 w 894826"/>
              <a:gd name="connsiteY0" fmla="*/ 762069 h 762069"/>
              <a:gd name="connsiteX1" fmla="*/ 0 w 894826"/>
              <a:gd name="connsiteY1" fmla="*/ 0 h 762069"/>
              <a:gd name="connsiteX0" fmla="*/ 894826 w 894826"/>
              <a:gd name="connsiteY0" fmla="*/ 762069 h 762069"/>
              <a:gd name="connsiteX1" fmla="*/ 0 w 894826"/>
              <a:gd name="connsiteY1" fmla="*/ 0 h 762069"/>
              <a:gd name="connsiteX0" fmla="*/ 894826 w 894826"/>
              <a:gd name="connsiteY0" fmla="*/ 762069 h 762069"/>
              <a:gd name="connsiteX1" fmla="*/ 0 w 894826"/>
              <a:gd name="connsiteY1" fmla="*/ 0 h 762069"/>
              <a:gd name="connsiteX0" fmla="*/ 894826 w 894826"/>
              <a:gd name="connsiteY0" fmla="*/ 762069 h 762069"/>
              <a:gd name="connsiteX1" fmla="*/ 0 w 894826"/>
              <a:gd name="connsiteY1" fmla="*/ 0 h 762069"/>
              <a:gd name="connsiteX0" fmla="*/ 714900 w 714900"/>
              <a:gd name="connsiteY0" fmla="*/ 495010 h 495010"/>
              <a:gd name="connsiteX1" fmla="*/ 0 w 714900"/>
              <a:gd name="connsiteY1" fmla="*/ 0 h 495010"/>
              <a:gd name="connsiteX0" fmla="*/ 330704 w 330704"/>
              <a:gd name="connsiteY0" fmla="*/ 278759 h 278759"/>
              <a:gd name="connsiteX1" fmla="*/ 0 w 330704"/>
              <a:gd name="connsiteY1" fmla="*/ 0 h 278759"/>
              <a:gd name="connsiteX0" fmla="*/ 330704 w 330704"/>
              <a:gd name="connsiteY0" fmla="*/ 278759 h 278759"/>
              <a:gd name="connsiteX1" fmla="*/ 0 w 330704"/>
              <a:gd name="connsiteY1" fmla="*/ 0 h 278759"/>
              <a:gd name="connsiteX0" fmla="*/ 330704 w 330704"/>
              <a:gd name="connsiteY0" fmla="*/ 278759 h 278759"/>
              <a:gd name="connsiteX1" fmla="*/ 0 w 330704"/>
              <a:gd name="connsiteY1" fmla="*/ 0 h 278759"/>
              <a:gd name="connsiteX0" fmla="*/ 382958 w 382958"/>
              <a:gd name="connsiteY0" fmla="*/ 253699 h 253699"/>
              <a:gd name="connsiteX1" fmla="*/ 0 w 382958"/>
              <a:gd name="connsiteY1" fmla="*/ 0 h 253699"/>
              <a:gd name="connsiteX0" fmla="*/ 382958 w 382958"/>
              <a:gd name="connsiteY0" fmla="*/ 253699 h 253699"/>
              <a:gd name="connsiteX1" fmla="*/ 0 w 382958"/>
              <a:gd name="connsiteY1" fmla="*/ 0 h 253699"/>
              <a:gd name="connsiteX0" fmla="*/ 382958 w 382958"/>
              <a:gd name="connsiteY0" fmla="*/ 253699 h 253699"/>
              <a:gd name="connsiteX1" fmla="*/ 0 w 382958"/>
              <a:gd name="connsiteY1" fmla="*/ 0 h 253699"/>
              <a:gd name="connsiteX0" fmla="*/ 381814 w 381814"/>
              <a:gd name="connsiteY0" fmla="*/ 268875 h 268875"/>
              <a:gd name="connsiteX1" fmla="*/ 0 w 381814"/>
              <a:gd name="connsiteY1" fmla="*/ 0 h 268875"/>
              <a:gd name="connsiteX0" fmla="*/ 421283 w 421283"/>
              <a:gd name="connsiteY0" fmla="*/ 341282 h 341282"/>
              <a:gd name="connsiteX1" fmla="*/ 0 w 421283"/>
              <a:gd name="connsiteY1" fmla="*/ 0 h 341282"/>
              <a:gd name="connsiteX0" fmla="*/ 376750 w 376750"/>
              <a:gd name="connsiteY0" fmla="*/ 366357 h 366357"/>
              <a:gd name="connsiteX1" fmla="*/ 0 w 376750"/>
              <a:gd name="connsiteY1" fmla="*/ 0 h 366357"/>
              <a:gd name="connsiteX0" fmla="*/ 335412 w 335412"/>
              <a:gd name="connsiteY0" fmla="*/ 349027 h 349027"/>
              <a:gd name="connsiteX1" fmla="*/ 0 w 335412"/>
              <a:gd name="connsiteY1" fmla="*/ 0 h 349027"/>
              <a:gd name="connsiteX0" fmla="*/ 335412 w 335412"/>
              <a:gd name="connsiteY0" fmla="*/ 349027 h 349027"/>
              <a:gd name="connsiteX1" fmla="*/ 0 w 335412"/>
              <a:gd name="connsiteY1" fmla="*/ 0 h 349027"/>
              <a:gd name="connsiteX0" fmla="*/ 468258 w 468258"/>
              <a:gd name="connsiteY0" fmla="*/ 603022 h 603022"/>
              <a:gd name="connsiteX1" fmla="*/ 0 w 468258"/>
              <a:gd name="connsiteY1" fmla="*/ 0 h 603022"/>
              <a:gd name="connsiteX0" fmla="*/ 468258 w 468258"/>
              <a:gd name="connsiteY0" fmla="*/ 603022 h 603022"/>
              <a:gd name="connsiteX1" fmla="*/ 0 w 468258"/>
              <a:gd name="connsiteY1" fmla="*/ 0 h 603022"/>
              <a:gd name="connsiteX0" fmla="*/ 468258 w 468258"/>
              <a:gd name="connsiteY0" fmla="*/ 603022 h 603022"/>
              <a:gd name="connsiteX1" fmla="*/ 0 w 468258"/>
              <a:gd name="connsiteY1" fmla="*/ 0 h 603022"/>
              <a:gd name="connsiteX0" fmla="*/ 519813 w 519813"/>
              <a:gd name="connsiteY0" fmla="*/ 632632 h 632632"/>
              <a:gd name="connsiteX1" fmla="*/ 0 w 519813"/>
              <a:gd name="connsiteY1" fmla="*/ 0 h 632632"/>
              <a:gd name="connsiteX0" fmla="*/ 519813 w 519813"/>
              <a:gd name="connsiteY0" fmla="*/ 632632 h 632632"/>
              <a:gd name="connsiteX1" fmla="*/ 0 w 519813"/>
              <a:gd name="connsiteY1" fmla="*/ 0 h 632632"/>
              <a:gd name="connsiteX0" fmla="*/ 522664 w 522664"/>
              <a:gd name="connsiteY0" fmla="*/ 625832 h 625832"/>
              <a:gd name="connsiteX1" fmla="*/ 0 w 522664"/>
              <a:gd name="connsiteY1" fmla="*/ 0 h 625832"/>
            </a:gdLst>
            <a:ahLst/>
            <a:cxnLst>
              <a:cxn ang="0">
                <a:pos x="connsiteX0" y="connsiteY0"/>
              </a:cxn>
              <a:cxn ang="0">
                <a:pos x="connsiteX1" y="connsiteY1"/>
              </a:cxn>
            </a:cxnLst>
            <a:rect l="l" t="t" r="r" b="b"/>
            <a:pathLst>
              <a:path w="522664" h="625832">
                <a:moveTo>
                  <a:pt x="522664" y="625832"/>
                </a:moveTo>
                <a:cubicBezTo>
                  <a:pt x="317900" y="485274"/>
                  <a:pt x="116902" y="245986"/>
                  <a:pt x="0" y="0"/>
                </a:cubicBezTo>
              </a:path>
            </a:pathLst>
          </a:custGeom>
          <a:noFill/>
          <a:ln w="9525">
            <a:solidFill>
              <a:srgbClr val="9DBCD3"/>
            </a:solidFill>
          </a:ln>
          <a:effectLst/>
        </p:spPr>
        <p:style>
          <a:lnRef idx="1">
            <a:schemeClr val="accent1"/>
          </a:lnRef>
          <a:fillRef idx="3">
            <a:schemeClr val="accent1"/>
          </a:fillRef>
          <a:effectRef idx="2">
            <a:schemeClr val="accent1"/>
          </a:effectRef>
          <a:fontRef idx="minor">
            <a:schemeClr val="lt1"/>
          </a:fontRef>
        </p:style>
        <p:txBody>
          <a:bodyPr lIns="121876" tIns="60938" rIns="121876" bIns="60938" anchor="ctr"/>
          <a:lstStyle/>
          <a:p>
            <a:pPr algn="ctr">
              <a:defRPr/>
            </a:pPr>
            <a:endParaRPr lang="en-US" sz="900"/>
          </a:p>
        </p:txBody>
      </p:sp>
      <p:sp>
        <p:nvSpPr>
          <p:cNvPr id="10" name="Oval 9">
            <a:extLst>
              <a:ext uri="{FF2B5EF4-FFF2-40B4-BE49-F238E27FC236}">
                <a16:creationId xmlns:a16="http://schemas.microsoft.com/office/drawing/2014/main" id="{0BCD6933-77FA-204D-BC8A-B479641A6A5F}"/>
              </a:ext>
            </a:extLst>
          </p:cNvPr>
          <p:cNvSpPr/>
          <p:nvPr/>
        </p:nvSpPr>
        <p:spPr>
          <a:xfrm>
            <a:off x="8240186" y="4730604"/>
            <a:ext cx="120650" cy="120538"/>
          </a:xfrm>
          <a:prstGeom prst="ellipse">
            <a:avLst/>
          </a:prstGeom>
          <a:solidFill>
            <a:schemeClr val="bg1"/>
          </a:solidFill>
          <a:ln w="9525">
            <a:solidFill>
              <a:srgbClr val="9DBCD3"/>
            </a:solidFill>
          </a:ln>
          <a:effectLst/>
        </p:spPr>
        <p:style>
          <a:lnRef idx="1">
            <a:schemeClr val="accent1"/>
          </a:lnRef>
          <a:fillRef idx="3">
            <a:schemeClr val="accent1"/>
          </a:fillRef>
          <a:effectRef idx="2">
            <a:schemeClr val="accent1"/>
          </a:effectRef>
          <a:fontRef idx="minor">
            <a:schemeClr val="lt1"/>
          </a:fontRef>
        </p:style>
        <p:txBody>
          <a:bodyPr lIns="121876" tIns="60938" rIns="121876" bIns="6093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altLang="en-US" sz="900">
              <a:solidFill>
                <a:srgbClr val="FFFFFF"/>
              </a:solidFill>
            </a:endParaRPr>
          </a:p>
        </p:txBody>
      </p:sp>
      <p:sp>
        <p:nvSpPr>
          <p:cNvPr id="11" name="Rectangle 32">
            <a:extLst>
              <a:ext uri="{FF2B5EF4-FFF2-40B4-BE49-F238E27FC236}">
                <a16:creationId xmlns:a16="http://schemas.microsoft.com/office/drawing/2014/main" id="{D258BF23-4F44-4940-944F-5E05003BFBDD}"/>
              </a:ext>
            </a:extLst>
          </p:cNvPr>
          <p:cNvSpPr>
            <a:spLocks noChangeArrowheads="1"/>
          </p:cNvSpPr>
          <p:nvPr/>
        </p:nvSpPr>
        <p:spPr bwMode="auto">
          <a:xfrm>
            <a:off x="399460" y="5254730"/>
            <a:ext cx="2887727" cy="715421"/>
          </a:xfrm>
          <a:prstGeom prst="rect">
            <a:avLst/>
          </a:prstGeom>
          <a:solidFill>
            <a:schemeClr val="bg1"/>
          </a:solidFill>
          <a:ln>
            <a:noFill/>
          </a:ln>
        </p:spPr>
        <p:txBody>
          <a:bodyPr wrap="square" lIns="91282" tIns="45641" rIns="91282" bIns="45641">
            <a:spAutoFit/>
          </a:bodyPr>
          <a:lstStyle>
            <a:lvl1pPr>
              <a:defRPr sz="2000">
                <a:solidFill>
                  <a:schemeClr val="tx1"/>
                </a:solidFill>
                <a:latin typeface="Arial" charset="0"/>
                <a:ea typeface="ＭＳ Ｐゴシック" charset="-128"/>
              </a:defRPr>
            </a:lvl1pPr>
            <a:lvl2pPr marL="742950" indent="-285750">
              <a:defRPr sz="2000">
                <a:solidFill>
                  <a:schemeClr val="tx1"/>
                </a:solidFill>
                <a:latin typeface="Arial" charset="0"/>
                <a:ea typeface="ＭＳ Ｐゴシック" charset="-128"/>
              </a:defRPr>
            </a:lvl2pPr>
            <a:lvl3pPr marL="1143000" indent="-228600">
              <a:defRPr sz="2000">
                <a:solidFill>
                  <a:schemeClr val="tx1"/>
                </a:solidFill>
                <a:latin typeface="Arial" charset="0"/>
                <a:ea typeface="ＭＳ Ｐゴシック" charset="-128"/>
              </a:defRPr>
            </a:lvl3pPr>
            <a:lvl4pPr marL="1600200" indent="-228600">
              <a:defRPr sz="2000">
                <a:solidFill>
                  <a:schemeClr val="tx1"/>
                </a:solidFill>
                <a:latin typeface="Arial" charset="0"/>
                <a:ea typeface="ＭＳ Ｐゴシック" charset="-128"/>
              </a:defRPr>
            </a:lvl4pPr>
            <a:lvl5pPr marL="2057400" indent="-228600">
              <a:defRPr sz="2000">
                <a:solidFill>
                  <a:schemeClr val="tx1"/>
                </a:solidFill>
                <a:latin typeface="Arial" charset="0"/>
                <a:ea typeface="ＭＳ Ｐゴシック" charset="-128"/>
              </a:defRPr>
            </a:lvl5pPr>
            <a:lvl6pPr marL="2514600" indent="-228600" eaLnBrk="0" fontAlgn="base" hangingPunct="0">
              <a:spcBef>
                <a:spcPct val="0"/>
              </a:spcBef>
              <a:spcAft>
                <a:spcPct val="0"/>
              </a:spcAft>
              <a:defRPr sz="2000">
                <a:solidFill>
                  <a:schemeClr val="tx1"/>
                </a:solidFill>
                <a:latin typeface="Arial" charset="0"/>
                <a:ea typeface="ＭＳ Ｐゴシック" charset="-128"/>
              </a:defRPr>
            </a:lvl6pPr>
            <a:lvl7pPr marL="2971800" indent="-228600" eaLnBrk="0" fontAlgn="base" hangingPunct="0">
              <a:spcBef>
                <a:spcPct val="0"/>
              </a:spcBef>
              <a:spcAft>
                <a:spcPct val="0"/>
              </a:spcAft>
              <a:defRPr sz="2000">
                <a:solidFill>
                  <a:schemeClr val="tx1"/>
                </a:solidFill>
                <a:latin typeface="Arial" charset="0"/>
                <a:ea typeface="ＭＳ Ｐゴシック" charset="-128"/>
              </a:defRPr>
            </a:lvl7pPr>
            <a:lvl8pPr marL="3429000" indent="-228600" eaLnBrk="0" fontAlgn="base" hangingPunct="0">
              <a:spcBef>
                <a:spcPct val="0"/>
              </a:spcBef>
              <a:spcAft>
                <a:spcPct val="0"/>
              </a:spcAft>
              <a:defRPr sz="2000">
                <a:solidFill>
                  <a:schemeClr val="tx1"/>
                </a:solidFill>
                <a:latin typeface="Arial" charset="0"/>
                <a:ea typeface="ＭＳ Ｐゴシック" charset="-128"/>
              </a:defRPr>
            </a:lvl8pPr>
            <a:lvl9pPr marL="3886200" indent="-228600" eaLnBrk="0" fontAlgn="base" hangingPunct="0">
              <a:spcBef>
                <a:spcPct val="0"/>
              </a:spcBef>
              <a:spcAft>
                <a:spcPct val="0"/>
              </a:spcAft>
              <a:defRPr sz="2000">
                <a:solidFill>
                  <a:schemeClr val="tx1"/>
                </a:solidFill>
                <a:latin typeface="Arial" charset="0"/>
                <a:ea typeface="ＭＳ Ｐゴシック" charset="-128"/>
              </a:defRPr>
            </a:lvl9pPr>
          </a:lstStyle>
          <a:p>
            <a:pPr algn="r">
              <a:spcAft>
                <a:spcPts val="667"/>
              </a:spcAft>
              <a:defRPr/>
            </a:pPr>
            <a:r>
              <a:rPr lang="en-US" altLang="en-US" sz="1350" dirty="0">
                <a:latin typeface="Helvetica Neue Light" charset="0"/>
                <a:ea typeface="Helvetica Neue Light" charset="0"/>
                <a:cs typeface="Helvetica Neue Light" charset="0"/>
              </a:rPr>
              <a:t>Ideate and prototype your app with no code, use a low-code approach to build</a:t>
            </a:r>
          </a:p>
        </p:txBody>
      </p:sp>
      <p:sp>
        <p:nvSpPr>
          <p:cNvPr id="12" name="Rectangle 32">
            <a:extLst>
              <a:ext uri="{FF2B5EF4-FFF2-40B4-BE49-F238E27FC236}">
                <a16:creationId xmlns:a16="http://schemas.microsoft.com/office/drawing/2014/main" id="{879C2AD0-3BB7-F242-B865-D2BDE1B5BF41}"/>
              </a:ext>
            </a:extLst>
          </p:cNvPr>
          <p:cNvSpPr>
            <a:spLocks noChangeArrowheads="1"/>
          </p:cNvSpPr>
          <p:nvPr/>
        </p:nvSpPr>
        <p:spPr bwMode="auto">
          <a:xfrm>
            <a:off x="8722172" y="5247501"/>
            <a:ext cx="2789315" cy="715421"/>
          </a:xfrm>
          <a:prstGeom prst="rect">
            <a:avLst/>
          </a:prstGeom>
          <a:solidFill>
            <a:schemeClr val="bg1"/>
          </a:solidFill>
          <a:ln>
            <a:noFill/>
          </a:ln>
        </p:spPr>
        <p:txBody>
          <a:bodyPr wrap="square" lIns="91282" tIns="45641" rIns="91282" bIns="45641">
            <a:spAutoFit/>
          </a:bodyPr>
          <a:lstStyle>
            <a:lvl1pPr>
              <a:defRPr sz="2000">
                <a:solidFill>
                  <a:schemeClr val="tx1"/>
                </a:solidFill>
                <a:latin typeface="Arial" charset="0"/>
                <a:ea typeface="ＭＳ Ｐゴシック" charset="-128"/>
              </a:defRPr>
            </a:lvl1pPr>
            <a:lvl2pPr marL="742950" indent="-285750">
              <a:defRPr sz="2000">
                <a:solidFill>
                  <a:schemeClr val="tx1"/>
                </a:solidFill>
                <a:latin typeface="Arial" charset="0"/>
                <a:ea typeface="ＭＳ Ｐゴシック" charset="-128"/>
              </a:defRPr>
            </a:lvl2pPr>
            <a:lvl3pPr marL="1143000" indent="-228600">
              <a:defRPr sz="2000">
                <a:solidFill>
                  <a:schemeClr val="tx1"/>
                </a:solidFill>
                <a:latin typeface="Arial" charset="0"/>
                <a:ea typeface="ＭＳ Ｐゴシック" charset="-128"/>
              </a:defRPr>
            </a:lvl3pPr>
            <a:lvl4pPr marL="1600200" indent="-228600">
              <a:defRPr sz="2000">
                <a:solidFill>
                  <a:schemeClr val="tx1"/>
                </a:solidFill>
                <a:latin typeface="Arial" charset="0"/>
                <a:ea typeface="ＭＳ Ｐゴシック" charset="-128"/>
              </a:defRPr>
            </a:lvl4pPr>
            <a:lvl5pPr marL="2057400" indent="-228600">
              <a:defRPr sz="2000">
                <a:solidFill>
                  <a:schemeClr val="tx1"/>
                </a:solidFill>
                <a:latin typeface="Arial" charset="0"/>
                <a:ea typeface="ＭＳ Ｐゴシック" charset="-128"/>
              </a:defRPr>
            </a:lvl5pPr>
            <a:lvl6pPr marL="2514600" indent="-228600" eaLnBrk="0" fontAlgn="base" hangingPunct="0">
              <a:spcBef>
                <a:spcPct val="0"/>
              </a:spcBef>
              <a:spcAft>
                <a:spcPct val="0"/>
              </a:spcAft>
              <a:defRPr sz="2000">
                <a:solidFill>
                  <a:schemeClr val="tx1"/>
                </a:solidFill>
                <a:latin typeface="Arial" charset="0"/>
                <a:ea typeface="ＭＳ Ｐゴシック" charset="-128"/>
              </a:defRPr>
            </a:lvl6pPr>
            <a:lvl7pPr marL="2971800" indent="-228600" eaLnBrk="0" fontAlgn="base" hangingPunct="0">
              <a:spcBef>
                <a:spcPct val="0"/>
              </a:spcBef>
              <a:spcAft>
                <a:spcPct val="0"/>
              </a:spcAft>
              <a:defRPr sz="2000">
                <a:solidFill>
                  <a:schemeClr val="tx1"/>
                </a:solidFill>
                <a:latin typeface="Arial" charset="0"/>
                <a:ea typeface="ＭＳ Ｐゴシック" charset="-128"/>
              </a:defRPr>
            </a:lvl7pPr>
            <a:lvl8pPr marL="3429000" indent="-228600" eaLnBrk="0" fontAlgn="base" hangingPunct="0">
              <a:spcBef>
                <a:spcPct val="0"/>
              </a:spcBef>
              <a:spcAft>
                <a:spcPct val="0"/>
              </a:spcAft>
              <a:defRPr sz="2000">
                <a:solidFill>
                  <a:schemeClr val="tx1"/>
                </a:solidFill>
                <a:latin typeface="Arial" charset="0"/>
                <a:ea typeface="ＭＳ Ｐゴシック" charset="-128"/>
              </a:defRPr>
            </a:lvl8pPr>
            <a:lvl9pPr marL="3886200" indent="-228600" eaLnBrk="0" fontAlgn="base" hangingPunct="0">
              <a:spcBef>
                <a:spcPct val="0"/>
              </a:spcBef>
              <a:spcAft>
                <a:spcPct val="0"/>
              </a:spcAft>
              <a:defRPr sz="2000">
                <a:solidFill>
                  <a:schemeClr val="tx1"/>
                </a:solidFill>
                <a:latin typeface="Arial" charset="0"/>
                <a:ea typeface="ＭＳ Ｐゴシック" charset="-128"/>
              </a:defRPr>
            </a:lvl9pPr>
          </a:lstStyle>
          <a:p>
            <a:pPr marL="67709">
              <a:spcAft>
                <a:spcPts val="533"/>
              </a:spcAft>
              <a:defRPr/>
            </a:pPr>
            <a:r>
              <a:rPr lang="en-US" altLang="en-US" sz="1350" dirty="0">
                <a:latin typeface="Helvetica Neue Light" charset="0"/>
                <a:ea typeface="Helvetica Neue Light" charset="0"/>
                <a:cs typeface="Helvetica Neue Light" charset="0"/>
              </a:rPr>
              <a:t>Embed human intuition and expertise and have intelligent dialogs</a:t>
            </a:r>
          </a:p>
        </p:txBody>
      </p:sp>
      <p:sp>
        <p:nvSpPr>
          <p:cNvPr id="13" name="Rectangle 32">
            <a:extLst>
              <a:ext uri="{FF2B5EF4-FFF2-40B4-BE49-F238E27FC236}">
                <a16:creationId xmlns:a16="http://schemas.microsoft.com/office/drawing/2014/main" id="{8E61FA30-79E9-AD41-896A-D9DD34979ACA}"/>
              </a:ext>
            </a:extLst>
          </p:cNvPr>
          <p:cNvSpPr>
            <a:spLocks noChangeArrowheads="1"/>
          </p:cNvSpPr>
          <p:nvPr/>
        </p:nvSpPr>
        <p:spPr bwMode="auto">
          <a:xfrm>
            <a:off x="831851" y="3927013"/>
            <a:ext cx="2664883" cy="361478"/>
          </a:xfrm>
          <a:prstGeom prst="rect">
            <a:avLst/>
          </a:prstGeom>
          <a:noFill/>
          <a:ln>
            <a:noFill/>
          </a:ln>
        </p:spPr>
        <p:txBody>
          <a:bodyPr lIns="91282" tIns="45641" rIns="91282" bIns="45641">
            <a:spAutoFit/>
          </a:bodyPr>
          <a:lstStyle>
            <a:lvl1pPr>
              <a:defRPr sz="2000">
                <a:solidFill>
                  <a:schemeClr val="tx1"/>
                </a:solidFill>
                <a:latin typeface="Arial" charset="0"/>
                <a:ea typeface="ＭＳ Ｐゴシック" charset="-128"/>
              </a:defRPr>
            </a:lvl1pPr>
            <a:lvl2pPr marL="742950" indent="-285750">
              <a:defRPr sz="2000">
                <a:solidFill>
                  <a:schemeClr val="tx1"/>
                </a:solidFill>
                <a:latin typeface="Arial" charset="0"/>
                <a:ea typeface="ＭＳ Ｐゴシック" charset="-128"/>
              </a:defRPr>
            </a:lvl2pPr>
            <a:lvl3pPr marL="1143000" indent="-228600">
              <a:defRPr sz="2000">
                <a:solidFill>
                  <a:schemeClr val="tx1"/>
                </a:solidFill>
                <a:latin typeface="Arial" charset="0"/>
                <a:ea typeface="ＭＳ Ｐゴシック" charset="-128"/>
              </a:defRPr>
            </a:lvl3pPr>
            <a:lvl4pPr marL="1600200" indent="-228600">
              <a:defRPr sz="2000">
                <a:solidFill>
                  <a:schemeClr val="tx1"/>
                </a:solidFill>
                <a:latin typeface="Arial" charset="0"/>
                <a:ea typeface="ＭＳ Ｐゴシック" charset="-128"/>
              </a:defRPr>
            </a:lvl4pPr>
            <a:lvl5pPr marL="2057400" indent="-228600">
              <a:defRPr sz="2000">
                <a:solidFill>
                  <a:schemeClr val="tx1"/>
                </a:solidFill>
                <a:latin typeface="Arial" charset="0"/>
                <a:ea typeface="ＭＳ Ｐゴシック" charset="-128"/>
              </a:defRPr>
            </a:lvl5pPr>
            <a:lvl6pPr marL="2514600" indent="-228600" eaLnBrk="0" fontAlgn="base" hangingPunct="0">
              <a:spcBef>
                <a:spcPct val="0"/>
              </a:spcBef>
              <a:spcAft>
                <a:spcPct val="0"/>
              </a:spcAft>
              <a:defRPr sz="2000">
                <a:solidFill>
                  <a:schemeClr val="tx1"/>
                </a:solidFill>
                <a:latin typeface="Arial" charset="0"/>
                <a:ea typeface="ＭＳ Ｐゴシック" charset="-128"/>
              </a:defRPr>
            </a:lvl6pPr>
            <a:lvl7pPr marL="2971800" indent="-228600" eaLnBrk="0" fontAlgn="base" hangingPunct="0">
              <a:spcBef>
                <a:spcPct val="0"/>
              </a:spcBef>
              <a:spcAft>
                <a:spcPct val="0"/>
              </a:spcAft>
              <a:defRPr sz="2000">
                <a:solidFill>
                  <a:schemeClr val="tx1"/>
                </a:solidFill>
                <a:latin typeface="Arial" charset="0"/>
                <a:ea typeface="ＭＳ Ｐゴシック" charset="-128"/>
              </a:defRPr>
            </a:lvl7pPr>
            <a:lvl8pPr marL="3429000" indent="-228600" eaLnBrk="0" fontAlgn="base" hangingPunct="0">
              <a:spcBef>
                <a:spcPct val="0"/>
              </a:spcBef>
              <a:spcAft>
                <a:spcPct val="0"/>
              </a:spcAft>
              <a:defRPr sz="2000">
                <a:solidFill>
                  <a:schemeClr val="tx1"/>
                </a:solidFill>
                <a:latin typeface="Arial" charset="0"/>
                <a:ea typeface="ＭＳ Ｐゴシック" charset="-128"/>
              </a:defRPr>
            </a:lvl8pPr>
            <a:lvl9pPr marL="3886200" indent="-228600" eaLnBrk="0" fontAlgn="base" hangingPunct="0">
              <a:spcBef>
                <a:spcPct val="0"/>
              </a:spcBef>
              <a:spcAft>
                <a:spcPct val="0"/>
              </a:spcAft>
              <a:defRPr sz="2000">
                <a:solidFill>
                  <a:schemeClr val="tx1"/>
                </a:solidFill>
                <a:latin typeface="Arial" charset="0"/>
                <a:ea typeface="ＭＳ Ｐゴシック" charset="-128"/>
              </a:defRPr>
            </a:lvl9pPr>
          </a:lstStyle>
          <a:p>
            <a:pPr algn="r">
              <a:spcAft>
                <a:spcPts val="400"/>
              </a:spcAft>
              <a:defRPr/>
            </a:pPr>
            <a:r>
              <a:rPr lang="en-US" altLang="en-US" sz="1750" b="1" dirty="0">
                <a:solidFill>
                  <a:srgbClr val="1D3649"/>
                </a:solidFill>
                <a:latin typeface="Helvetica Neue Thin" charset="0"/>
                <a:cs typeface="Arial" charset="0"/>
              </a:rPr>
              <a:t>Rapid development</a:t>
            </a:r>
          </a:p>
        </p:txBody>
      </p:sp>
      <p:sp>
        <p:nvSpPr>
          <p:cNvPr id="14" name="Rectangle 13">
            <a:extLst>
              <a:ext uri="{FF2B5EF4-FFF2-40B4-BE49-F238E27FC236}">
                <a16:creationId xmlns:a16="http://schemas.microsoft.com/office/drawing/2014/main" id="{F084A5A5-8288-9943-9FF3-8EED419C3ED5}"/>
              </a:ext>
            </a:extLst>
          </p:cNvPr>
          <p:cNvSpPr/>
          <p:nvPr/>
        </p:nvSpPr>
        <p:spPr>
          <a:xfrm>
            <a:off x="3149600" y="2639155"/>
            <a:ext cx="975784" cy="8649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21763" tIns="60882" rIns="121763" bIns="60882"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altLang="en-US" sz="900">
              <a:solidFill>
                <a:srgbClr val="FFFFFF"/>
              </a:solidFill>
            </a:endParaRPr>
          </a:p>
        </p:txBody>
      </p:sp>
      <p:grpSp>
        <p:nvGrpSpPr>
          <p:cNvPr id="15" name="Group 13">
            <a:extLst>
              <a:ext uri="{FF2B5EF4-FFF2-40B4-BE49-F238E27FC236}">
                <a16:creationId xmlns:a16="http://schemas.microsoft.com/office/drawing/2014/main" id="{6D477587-96CC-4449-8ABB-2C9667572816}"/>
              </a:ext>
            </a:extLst>
          </p:cNvPr>
          <p:cNvGrpSpPr>
            <a:grpSpLocks/>
          </p:cNvGrpSpPr>
          <p:nvPr/>
        </p:nvGrpSpPr>
        <p:grpSpPr bwMode="auto">
          <a:xfrm>
            <a:off x="3238502" y="4624867"/>
            <a:ext cx="912284" cy="1048896"/>
            <a:chOff x="2440758" y="3258679"/>
            <a:chExt cx="684856" cy="788806"/>
          </a:xfrm>
        </p:grpSpPr>
        <p:sp>
          <p:nvSpPr>
            <p:cNvPr id="16" name="Rectangle 15">
              <a:extLst>
                <a:ext uri="{FF2B5EF4-FFF2-40B4-BE49-F238E27FC236}">
                  <a16:creationId xmlns:a16="http://schemas.microsoft.com/office/drawing/2014/main" id="{6D05AF06-AF6F-2143-AFEA-78B264CC0B49}"/>
                </a:ext>
              </a:extLst>
            </p:cNvPr>
            <p:cNvSpPr/>
            <p:nvPr/>
          </p:nvSpPr>
          <p:spPr>
            <a:xfrm>
              <a:off x="2644149" y="3839151"/>
              <a:ext cx="481465" cy="1653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altLang="en-US" sz="900">
                <a:solidFill>
                  <a:srgbClr val="FFFFFF"/>
                </a:solidFill>
              </a:endParaRPr>
            </a:p>
          </p:txBody>
        </p:sp>
        <p:sp>
          <p:nvSpPr>
            <p:cNvPr id="17" name="Freeform 16">
              <a:extLst>
                <a:ext uri="{FF2B5EF4-FFF2-40B4-BE49-F238E27FC236}">
                  <a16:creationId xmlns:a16="http://schemas.microsoft.com/office/drawing/2014/main" id="{71A0D791-BC2F-314E-9EB8-5DD37D6DBAB8}"/>
                </a:ext>
              </a:extLst>
            </p:cNvPr>
            <p:cNvSpPr/>
            <p:nvPr/>
          </p:nvSpPr>
          <p:spPr>
            <a:xfrm rot="702267">
              <a:off x="2440758" y="3381134"/>
              <a:ext cx="638775" cy="666351"/>
            </a:xfrm>
            <a:custGeom>
              <a:avLst/>
              <a:gdLst>
                <a:gd name="connsiteX0" fmla="*/ 10520 w 447842"/>
                <a:gd name="connsiteY0" fmla="*/ 1671118 h 1671118"/>
                <a:gd name="connsiteX1" fmla="*/ 10520 w 447842"/>
                <a:gd name="connsiteY1" fmla="*/ 1154283 h 1671118"/>
                <a:gd name="connsiteX2" fmla="*/ 119850 w 447842"/>
                <a:gd name="connsiteY2" fmla="*/ 587752 h 1671118"/>
                <a:gd name="connsiteX3" fmla="*/ 388207 w 447842"/>
                <a:gd name="connsiteY3" fmla="*/ 80857 h 1671118"/>
                <a:gd name="connsiteX4" fmla="*/ 447842 w 447842"/>
                <a:gd name="connsiteY4" fmla="*/ 1344 h 1671118"/>
                <a:gd name="connsiteX0" fmla="*/ 16820 w 444203"/>
                <a:gd name="connsiteY0" fmla="*/ 1671118 h 1671118"/>
                <a:gd name="connsiteX1" fmla="*/ 6881 w 444203"/>
                <a:gd name="connsiteY1" fmla="*/ 1154283 h 1671118"/>
                <a:gd name="connsiteX2" fmla="*/ 116211 w 444203"/>
                <a:gd name="connsiteY2" fmla="*/ 587752 h 1671118"/>
                <a:gd name="connsiteX3" fmla="*/ 384568 w 444203"/>
                <a:gd name="connsiteY3" fmla="*/ 80857 h 1671118"/>
                <a:gd name="connsiteX4" fmla="*/ 444203 w 444203"/>
                <a:gd name="connsiteY4" fmla="*/ 1344 h 1671118"/>
                <a:gd name="connsiteX0" fmla="*/ 43250 w 470633"/>
                <a:gd name="connsiteY0" fmla="*/ 1671118 h 1671118"/>
                <a:gd name="connsiteX1" fmla="*/ 3494 w 470633"/>
                <a:gd name="connsiteY1" fmla="*/ 1134405 h 1671118"/>
                <a:gd name="connsiteX2" fmla="*/ 142641 w 470633"/>
                <a:gd name="connsiteY2" fmla="*/ 587752 h 1671118"/>
                <a:gd name="connsiteX3" fmla="*/ 410998 w 470633"/>
                <a:gd name="connsiteY3" fmla="*/ 80857 h 1671118"/>
                <a:gd name="connsiteX4" fmla="*/ 470633 w 470633"/>
                <a:gd name="connsiteY4" fmla="*/ 1344 h 1671118"/>
                <a:gd name="connsiteX0" fmla="*/ 43250 w 470633"/>
                <a:gd name="connsiteY0" fmla="*/ 1670103 h 1670103"/>
                <a:gd name="connsiteX1" fmla="*/ 3494 w 470633"/>
                <a:gd name="connsiteY1" fmla="*/ 1133390 h 1670103"/>
                <a:gd name="connsiteX2" fmla="*/ 142641 w 470633"/>
                <a:gd name="connsiteY2" fmla="*/ 537042 h 1670103"/>
                <a:gd name="connsiteX3" fmla="*/ 410998 w 470633"/>
                <a:gd name="connsiteY3" fmla="*/ 79842 h 1670103"/>
                <a:gd name="connsiteX4" fmla="*/ 470633 w 470633"/>
                <a:gd name="connsiteY4" fmla="*/ 329 h 1670103"/>
                <a:gd name="connsiteX0" fmla="*/ 43250 w 470633"/>
                <a:gd name="connsiteY0" fmla="*/ 1669774 h 1669774"/>
                <a:gd name="connsiteX1" fmla="*/ 3494 w 470633"/>
                <a:gd name="connsiteY1" fmla="*/ 1133061 h 1669774"/>
                <a:gd name="connsiteX2" fmla="*/ 142641 w 470633"/>
                <a:gd name="connsiteY2" fmla="*/ 536713 h 1669774"/>
                <a:gd name="connsiteX3" fmla="*/ 351363 w 470633"/>
                <a:gd name="connsiteY3" fmla="*/ 178904 h 1669774"/>
                <a:gd name="connsiteX4" fmla="*/ 470633 w 470633"/>
                <a:gd name="connsiteY4" fmla="*/ 0 h 1669774"/>
                <a:gd name="connsiteX0" fmla="*/ 43250 w 420937"/>
                <a:gd name="connsiteY0" fmla="*/ 1610140 h 1610140"/>
                <a:gd name="connsiteX1" fmla="*/ 3494 w 420937"/>
                <a:gd name="connsiteY1" fmla="*/ 1073427 h 1610140"/>
                <a:gd name="connsiteX2" fmla="*/ 142641 w 420937"/>
                <a:gd name="connsiteY2" fmla="*/ 477079 h 1610140"/>
                <a:gd name="connsiteX3" fmla="*/ 351363 w 420937"/>
                <a:gd name="connsiteY3" fmla="*/ 119270 h 1610140"/>
                <a:gd name="connsiteX4" fmla="*/ 420937 w 420937"/>
                <a:gd name="connsiteY4" fmla="*/ 0 h 1610140"/>
                <a:gd name="connsiteX0" fmla="*/ 40905 w 418592"/>
                <a:gd name="connsiteY0" fmla="*/ 1610140 h 1610140"/>
                <a:gd name="connsiteX1" fmla="*/ 1149 w 418592"/>
                <a:gd name="connsiteY1" fmla="*/ 1073427 h 1610140"/>
                <a:gd name="connsiteX2" fmla="*/ 90601 w 418592"/>
                <a:gd name="connsiteY2" fmla="*/ 606288 h 1610140"/>
                <a:gd name="connsiteX3" fmla="*/ 349018 w 418592"/>
                <a:gd name="connsiteY3" fmla="*/ 119270 h 1610140"/>
                <a:gd name="connsiteX4" fmla="*/ 418592 w 418592"/>
                <a:gd name="connsiteY4" fmla="*/ 0 h 1610140"/>
                <a:gd name="connsiteX0" fmla="*/ 40905 w 418592"/>
                <a:gd name="connsiteY0" fmla="*/ 1610140 h 1610140"/>
                <a:gd name="connsiteX1" fmla="*/ 1149 w 418592"/>
                <a:gd name="connsiteY1" fmla="*/ 1073427 h 1610140"/>
                <a:gd name="connsiteX2" fmla="*/ 90601 w 418592"/>
                <a:gd name="connsiteY2" fmla="*/ 606288 h 1610140"/>
                <a:gd name="connsiteX3" fmla="*/ 279444 w 418592"/>
                <a:gd name="connsiteY3" fmla="*/ 198783 h 1610140"/>
                <a:gd name="connsiteX4" fmla="*/ 418592 w 418592"/>
                <a:gd name="connsiteY4" fmla="*/ 0 h 1610140"/>
                <a:gd name="connsiteX0" fmla="*/ 60431 w 438118"/>
                <a:gd name="connsiteY0" fmla="*/ 1610140 h 1610140"/>
                <a:gd name="connsiteX1" fmla="*/ 796 w 438118"/>
                <a:gd name="connsiteY1" fmla="*/ 1143001 h 1610140"/>
                <a:gd name="connsiteX2" fmla="*/ 110127 w 438118"/>
                <a:gd name="connsiteY2" fmla="*/ 606288 h 1610140"/>
                <a:gd name="connsiteX3" fmla="*/ 298970 w 438118"/>
                <a:gd name="connsiteY3" fmla="*/ 198783 h 1610140"/>
                <a:gd name="connsiteX4" fmla="*/ 438118 w 438118"/>
                <a:gd name="connsiteY4" fmla="*/ 0 h 1610140"/>
                <a:gd name="connsiteX0" fmla="*/ 0 w 377687"/>
                <a:gd name="connsiteY0" fmla="*/ 1610140 h 1610140"/>
                <a:gd name="connsiteX1" fmla="*/ 49696 w 377687"/>
                <a:gd name="connsiteY1" fmla="*/ 606288 h 1610140"/>
                <a:gd name="connsiteX2" fmla="*/ 238539 w 377687"/>
                <a:gd name="connsiteY2" fmla="*/ 198783 h 1610140"/>
                <a:gd name="connsiteX3" fmla="*/ 377687 w 377687"/>
                <a:gd name="connsiteY3" fmla="*/ 0 h 1610140"/>
                <a:gd name="connsiteX0" fmla="*/ 0 w 377687"/>
                <a:gd name="connsiteY0" fmla="*/ 1610140 h 1610140"/>
                <a:gd name="connsiteX1" fmla="*/ 238539 w 377687"/>
                <a:gd name="connsiteY1" fmla="*/ 198783 h 1610140"/>
                <a:gd name="connsiteX2" fmla="*/ 377687 w 377687"/>
                <a:gd name="connsiteY2" fmla="*/ 0 h 1610140"/>
                <a:gd name="connsiteX0" fmla="*/ 0 w 377687"/>
                <a:gd name="connsiteY0" fmla="*/ 1610140 h 1610140"/>
                <a:gd name="connsiteX1" fmla="*/ 377687 w 377687"/>
                <a:gd name="connsiteY1" fmla="*/ 0 h 1610140"/>
                <a:gd name="connsiteX0" fmla="*/ 0 w 377687"/>
                <a:gd name="connsiteY0" fmla="*/ 1610140 h 1610140"/>
                <a:gd name="connsiteX1" fmla="*/ 377687 w 377687"/>
                <a:gd name="connsiteY1" fmla="*/ 0 h 1610140"/>
                <a:gd name="connsiteX0" fmla="*/ 0 w 377687"/>
                <a:gd name="connsiteY0" fmla="*/ 1610140 h 1610140"/>
                <a:gd name="connsiteX1" fmla="*/ 377687 w 377687"/>
                <a:gd name="connsiteY1" fmla="*/ 0 h 1610140"/>
                <a:gd name="connsiteX0" fmla="*/ 0 w 377687"/>
                <a:gd name="connsiteY0" fmla="*/ 1610140 h 1610140"/>
                <a:gd name="connsiteX1" fmla="*/ 162780 w 377687"/>
                <a:gd name="connsiteY1" fmla="*/ 827156 h 1610140"/>
                <a:gd name="connsiteX2" fmla="*/ 377687 w 377687"/>
                <a:gd name="connsiteY2" fmla="*/ 0 h 1610140"/>
                <a:gd name="connsiteX0" fmla="*/ 0 w 377687"/>
                <a:gd name="connsiteY0" fmla="*/ 1610140 h 1610140"/>
                <a:gd name="connsiteX1" fmla="*/ 162780 w 377687"/>
                <a:gd name="connsiteY1" fmla="*/ 827156 h 1610140"/>
                <a:gd name="connsiteX2" fmla="*/ 377687 w 377687"/>
                <a:gd name="connsiteY2" fmla="*/ 0 h 1610140"/>
                <a:gd name="connsiteX0" fmla="*/ 131860 w 509547"/>
                <a:gd name="connsiteY0" fmla="*/ 1610140 h 1610140"/>
                <a:gd name="connsiteX1" fmla="*/ 0 w 509547"/>
                <a:gd name="connsiteY1" fmla="*/ 664596 h 1610140"/>
                <a:gd name="connsiteX2" fmla="*/ 509547 w 509547"/>
                <a:gd name="connsiteY2" fmla="*/ 0 h 1610140"/>
                <a:gd name="connsiteX0" fmla="*/ 134706 w 512393"/>
                <a:gd name="connsiteY0" fmla="*/ 1610140 h 1610140"/>
                <a:gd name="connsiteX1" fmla="*/ 2846 w 512393"/>
                <a:gd name="connsiteY1" fmla="*/ 664596 h 1610140"/>
                <a:gd name="connsiteX2" fmla="*/ 512393 w 512393"/>
                <a:gd name="connsiteY2" fmla="*/ 0 h 1610140"/>
                <a:gd name="connsiteX0" fmla="*/ 148719 w 526406"/>
                <a:gd name="connsiteY0" fmla="*/ 1610140 h 1610140"/>
                <a:gd name="connsiteX1" fmla="*/ 16859 w 526406"/>
                <a:gd name="connsiteY1" fmla="*/ 664596 h 1610140"/>
                <a:gd name="connsiteX2" fmla="*/ 526406 w 526406"/>
                <a:gd name="connsiteY2" fmla="*/ 0 h 1610140"/>
                <a:gd name="connsiteX0" fmla="*/ 132213 w 509900"/>
                <a:gd name="connsiteY0" fmla="*/ 1610140 h 1610140"/>
                <a:gd name="connsiteX1" fmla="*/ 353 w 509900"/>
                <a:gd name="connsiteY1" fmla="*/ 664596 h 1610140"/>
                <a:gd name="connsiteX2" fmla="*/ 509900 w 509900"/>
                <a:gd name="connsiteY2" fmla="*/ 0 h 1610140"/>
                <a:gd name="connsiteX0" fmla="*/ 132213 w 509900"/>
                <a:gd name="connsiteY0" fmla="*/ 1610140 h 1610140"/>
                <a:gd name="connsiteX1" fmla="*/ 353 w 509900"/>
                <a:gd name="connsiteY1" fmla="*/ 664596 h 1610140"/>
                <a:gd name="connsiteX2" fmla="*/ 509900 w 509900"/>
                <a:gd name="connsiteY2" fmla="*/ 0 h 1610140"/>
                <a:gd name="connsiteX0" fmla="*/ 176512 w 554199"/>
                <a:gd name="connsiteY0" fmla="*/ 1610140 h 1610140"/>
                <a:gd name="connsiteX1" fmla="*/ 44652 w 554199"/>
                <a:gd name="connsiteY1" fmla="*/ 664596 h 1610140"/>
                <a:gd name="connsiteX2" fmla="*/ 554199 w 554199"/>
                <a:gd name="connsiteY2" fmla="*/ 0 h 1610140"/>
                <a:gd name="connsiteX0" fmla="*/ 161389 w 539076"/>
                <a:gd name="connsiteY0" fmla="*/ 1610140 h 1610140"/>
                <a:gd name="connsiteX1" fmla="*/ 29529 w 539076"/>
                <a:gd name="connsiteY1" fmla="*/ 664596 h 1610140"/>
                <a:gd name="connsiteX2" fmla="*/ 539076 w 539076"/>
                <a:gd name="connsiteY2" fmla="*/ 0 h 1610140"/>
                <a:gd name="connsiteX0" fmla="*/ 172979 w 550666"/>
                <a:gd name="connsiteY0" fmla="*/ 1610140 h 1610140"/>
                <a:gd name="connsiteX1" fmla="*/ 20799 w 550666"/>
                <a:gd name="connsiteY1" fmla="*/ 715396 h 1610140"/>
                <a:gd name="connsiteX2" fmla="*/ 550666 w 550666"/>
                <a:gd name="connsiteY2" fmla="*/ 0 h 1610140"/>
                <a:gd name="connsiteX0" fmla="*/ 177264 w 554951"/>
                <a:gd name="connsiteY0" fmla="*/ 1610140 h 1610140"/>
                <a:gd name="connsiteX1" fmla="*/ 25084 w 554951"/>
                <a:gd name="connsiteY1" fmla="*/ 715396 h 1610140"/>
                <a:gd name="connsiteX2" fmla="*/ 554951 w 554951"/>
                <a:gd name="connsiteY2" fmla="*/ 0 h 1610140"/>
                <a:gd name="connsiteX0" fmla="*/ 96923 w 474610"/>
                <a:gd name="connsiteY0" fmla="*/ 1610140 h 1610140"/>
                <a:gd name="connsiteX1" fmla="*/ 168263 w 474610"/>
                <a:gd name="connsiteY1" fmla="*/ 623956 h 1610140"/>
                <a:gd name="connsiteX2" fmla="*/ 474610 w 474610"/>
                <a:gd name="connsiteY2" fmla="*/ 0 h 1610140"/>
                <a:gd name="connsiteX0" fmla="*/ 115165 w 757012"/>
                <a:gd name="connsiteY0" fmla="*/ 1864140 h 1864140"/>
                <a:gd name="connsiteX1" fmla="*/ 186505 w 757012"/>
                <a:gd name="connsiteY1" fmla="*/ 877956 h 1864140"/>
                <a:gd name="connsiteX2" fmla="*/ 757012 w 757012"/>
                <a:gd name="connsiteY2" fmla="*/ 0 h 1864140"/>
                <a:gd name="connsiteX0" fmla="*/ 125321 w 726528"/>
                <a:gd name="connsiteY0" fmla="*/ 1894620 h 1894620"/>
                <a:gd name="connsiteX1" fmla="*/ 156021 w 726528"/>
                <a:gd name="connsiteY1" fmla="*/ 877956 h 1894620"/>
                <a:gd name="connsiteX2" fmla="*/ 726528 w 726528"/>
                <a:gd name="connsiteY2" fmla="*/ 0 h 1894620"/>
                <a:gd name="connsiteX0" fmla="*/ 63528 w 664735"/>
                <a:gd name="connsiteY0" fmla="*/ 1894620 h 1894620"/>
                <a:gd name="connsiteX1" fmla="*/ 94228 w 664735"/>
                <a:gd name="connsiteY1" fmla="*/ 877956 h 1894620"/>
                <a:gd name="connsiteX2" fmla="*/ 664735 w 664735"/>
                <a:gd name="connsiteY2" fmla="*/ 0 h 1894620"/>
                <a:gd name="connsiteX0" fmla="*/ 63528 w 664735"/>
                <a:gd name="connsiteY0" fmla="*/ 1894620 h 1894620"/>
                <a:gd name="connsiteX1" fmla="*/ 94228 w 664735"/>
                <a:gd name="connsiteY1" fmla="*/ 877956 h 1894620"/>
                <a:gd name="connsiteX2" fmla="*/ 664735 w 664735"/>
                <a:gd name="connsiteY2" fmla="*/ 0 h 1894620"/>
                <a:gd name="connsiteX0" fmla="*/ 54539 w 686226"/>
                <a:gd name="connsiteY0" fmla="*/ 1813340 h 1813340"/>
                <a:gd name="connsiteX1" fmla="*/ 115719 w 686226"/>
                <a:gd name="connsiteY1" fmla="*/ 877956 h 1813340"/>
                <a:gd name="connsiteX2" fmla="*/ 686226 w 686226"/>
                <a:gd name="connsiteY2" fmla="*/ 0 h 1813340"/>
                <a:gd name="connsiteX0" fmla="*/ 49646 w 701653"/>
                <a:gd name="connsiteY0" fmla="*/ 1640620 h 1640620"/>
                <a:gd name="connsiteX1" fmla="*/ 131146 w 701653"/>
                <a:gd name="connsiteY1" fmla="*/ 877956 h 1640620"/>
                <a:gd name="connsiteX2" fmla="*/ 701653 w 701653"/>
                <a:gd name="connsiteY2" fmla="*/ 0 h 1640620"/>
                <a:gd name="connsiteX0" fmla="*/ 9007 w 661014"/>
                <a:gd name="connsiteY0" fmla="*/ 1640620 h 1640620"/>
                <a:gd name="connsiteX1" fmla="*/ 90507 w 661014"/>
                <a:gd name="connsiteY1" fmla="*/ 877956 h 1640620"/>
                <a:gd name="connsiteX2" fmla="*/ 661014 w 661014"/>
                <a:gd name="connsiteY2" fmla="*/ 0 h 1640620"/>
                <a:gd name="connsiteX0" fmla="*/ 1938 w 653945"/>
                <a:gd name="connsiteY0" fmla="*/ 1640620 h 1640620"/>
                <a:gd name="connsiteX1" fmla="*/ 154558 w 653945"/>
                <a:gd name="connsiteY1" fmla="*/ 837316 h 1640620"/>
                <a:gd name="connsiteX2" fmla="*/ 653945 w 653945"/>
                <a:gd name="connsiteY2" fmla="*/ 0 h 1640620"/>
                <a:gd name="connsiteX0" fmla="*/ 1076 w 297483"/>
                <a:gd name="connsiteY0" fmla="*/ 1041180 h 1041180"/>
                <a:gd name="connsiteX1" fmla="*/ 153696 w 297483"/>
                <a:gd name="connsiteY1" fmla="*/ 237876 h 1041180"/>
                <a:gd name="connsiteX2" fmla="*/ 297483 w 297483"/>
                <a:gd name="connsiteY2" fmla="*/ 0 h 1041180"/>
                <a:gd name="connsiteX0" fmla="*/ 4693 w 301100"/>
                <a:gd name="connsiteY0" fmla="*/ 1041180 h 1041180"/>
                <a:gd name="connsiteX1" fmla="*/ 55713 w 301100"/>
                <a:gd name="connsiteY1" fmla="*/ 664596 h 1041180"/>
                <a:gd name="connsiteX2" fmla="*/ 301100 w 301100"/>
                <a:gd name="connsiteY2" fmla="*/ 0 h 1041180"/>
                <a:gd name="connsiteX0" fmla="*/ 31302 w 104189"/>
                <a:gd name="connsiteY0" fmla="*/ 634780 h 634780"/>
                <a:gd name="connsiteX1" fmla="*/ 82322 w 104189"/>
                <a:gd name="connsiteY1" fmla="*/ 258196 h 634780"/>
                <a:gd name="connsiteX2" fmla="*/ 104189 w 104189"/>
                <a:gd name="connsiteY2" fmla="*/ 0 h 634780"/>
                <a:gd name="connsiteX0" fmla="*/ 2200 w 75087"/>
                <a:gd name="connsiteY0" fmla="*/ 634780 h 634780"/>
                <a:gd name="connsiteX1" fmla="*/ 53220 w 75087"/>
                <a:gd name="connsiteY1" fmla="*/ 258196 h 634780"/>
                <a:gd name="connsiteX2" fmla="*/ 75087 w 75087"/>
                <a:gd name="connsiteY2" fmla="*/ 0 h 634780"/>
                <a:gd name="connsiteX0" fmla="*/ 2383 w 105750"/>
                <a:gd name="connsiteY0" fmla="*/ 675420 h 675420"/>
                <a:gd name="connsiteX1" fmla="*/ 53403 w 105750"/>
                <a:gd name="connsiteY1" fmla="*/ 298836 h 675420"/>
                <a:gd name="connsiteX2" fmla="*/ 105750 w 105750"/>
                <a:gd name="connsiteY2" fmla="*/ 0 h 675420"/>
                <a:gd name="connsiteX0" fmla="*/ 7182 w 110549"/>
                <a:gd name="connsiteY0" fmla="*/ 675420 h 675420"/>
                <a:gd name="connsiteX1" fmla="*/ 17562 w 110549"/>
                <a:gd name="connsiteY1" fmla="*/ 339476 h 675420"/>
                <a:gd name="connsiteX2" fmla="*/ 110549 w 110549"/>
                <a:gd name="connsiteY2" fmla="*/ 0 h 675420"/>
                <a:gd name="connsiteX0" fmla="*/ 7182 w 110549"/>
                <a:gd name="connsiteY0" fmla="*/ 644940 h 644940"/>
                <a:gd name="connsiteX1" fmla="*/ 17562 w 110549"/>
                <a:gd name="connsiteY1" fmla="*/ 308996 h 644940"/>
                <a:gd name="connsiteX2" fmla="*/ 110549 w 110549"/>
                <a:gd name="connsiteY2" fmla="*/ 0 h 644940"/>
                <a:gd name="connsiteX0" fmla="*/ 4899 w 108266"/>
                <a:gd name="connsiteY0" fmla="*/ 644940 h 644940"/>
                <a:gd name="connsiteX1" fmla="*/ 25439 w 108266"/>
                <a:gd name="connsiteY1" fmla="*/ 329316 h 644940"/>
                <a:gd name="connsiteX2" fmla="*/ 108266 w 108266"/>
                <a:gd name="connsiteY2" fmla="*/ 0 h 644940"/>
                <a:gd name="connsiteX0" fmla="*/ 3498 w 106865"/>
                <a:gd name="connsiteY0" fmla="*/ 644940 h 644940"/>
                <a:gd name="connsiteX1" fmla="*/ 24038 w 106865"/>
                <a:gd name="connsiteY1" fmla="*/ 329316 h 644940"/>
                <a:gd name="connsiteX2" fmla="*/ 106865 w 106865"/>
                <a:gd name="connsiteY2" fmla="*/ 0 h 644940"/>
                <a:gd name="connsiteX0" fmla="*/ 4691 w 108058"/>
                <a:gd name="connsiteY0" fmla="*/ 644940 h 644940"/>
                <a:gd name="connsiteX1" fmla="*/ 25231 w 108058"/>
                <a:gd name="connsiteY1" fmla="*/ 329316 h 644940"/>
                <a:gd name="connsiteX2" fmla="*/ 108058 w 108058"/>
                <a:gd name="connsiteY2" fmla="*/ 0 h 644940"/>
                <a:gd name="connsiteX0" fmla="*/ 2371 w 105738"/>
                <a:gd name="connsiteY0" fmla="*/ 644940 h 644940"/>
                <a:gd name="connsiteX1" fmla="*/ 22911 w 105738"/>
                <a:gd name="connsiteY1" fmla="*/ 329316 h 644940"/>
                <a:gd name="connsiteX2" fmla="*/ 105738 w 105738"/>
                <a:gd name="connsiteY2" fmla="*/ 0 h 644940"/>
                <a:gd name="connsiteX0" fmla="*/ 2371 w 105738"/>
                <a:gd name="connsiteY0" fmla="*/ 644940 h 644940"/>
                <a:gd name="connsiteX1" fmla="*/ 22911 w 105738"/>
                <a:gd name="connsiteY1" fmla="*/ 329316 h 644940"/>
                <a:gd name="connsiteX2" fmla="*/ 105738 w 105738"/>
                <a:gd name="connsiteY2" fmla="*/ 0 h 644940"/>
                <a:gd name="connsiteX0" fmla="*/ 2371 w 105738"/>
                <a:gd name="connsiteY0" fmla="*/ 644940 h 644940"/>
                <a:gd name="connsiteX1" fmla="*/ 22911 w 105738"/>
                <a:gd name="connsiteY1" fmla="*/ 329316 h 644940"/>
                <a:gd name="connsiteX2" fmla="*/ 105738 w 105738"/>
                <a:gd name="connsiteY2" fmla="*/ 0 h 644940"/>
                <a:gd name="connsiteX0" fmla="*/ 2179 w 105546"/>
                <a:gd name="connsiteY0" fmla="*/ 644940 h 644940"/>
                <a:gd name="connsiteX1" fmla="*/ 22719 w 105546"/>
                <a:gd name="connsiteY1" fmla="*/ 329316 h 644940"/>
                <a:gd name="connsiteX2" fmla="*/ 105546 w 105546"/>
                <a:gd name="connsiteY2" fmla="*/ 0 h 644940"/>
                <a:gd name="connsiteX0" fmla="*/ 2179 w 105546"/>
                <a:gd name="connsiteY0" fmla="*/ 644940 h 644940"/>
                <a:gd name="connsiteX1" fmla="*/ 22719 w 105546"/>
                <a:gd name="connsiteY1" fmla="*/ 329316 h 644940"/>
                <a:gd name="connsiteX2" fmla="*/ 105546 w 105546"/>
                <a:gd name="connsiteY2" fmla="*/ 0 h 644940"/>
                <a:gd name="connsiteX0" fmla="*/ 7315 w 94220"/>
                <a:gd name="connsiteY0" fmla="*/ 656438 h 656438"/>
                <a:gd name="connsiteX1" fmla="*/ 11393 w 94220"/>
                <a:gd name="connsiteY1" fmla="*/ 329316 h 656438"/>
                <a:gd name="connsiteX2" fmla="*/ 94220 w 94220"/>
                <a:gd name="connsiteY2" fmla="*/ 0 h 656438"/>
                <a:gd name="connsiteX0" fmla="*/ 2194 w 89099"/>
                <a:gd name="connsiteY0" fmla="*/ 656438 h 656438"/>
                <a:gd name="connsiteX1" fmla="*/ 34886 w 89099"/>
                <a:gd name="connsiteY1" fmla="*/ 319909 h 656438"/>
                <a:gd name="connsiteX2" fmla="*/ 89099 w 89099"/>
                <a:gd name="connsiteY2" fmla="*/ 0 h 656438"/>
                <a:gd name="connsiteX0" fmla="*/ 3002 w 156021"/>
                <a:gd name="connsiteY0" fmla="*/ 828252 h 828252"/>
                <a:gd name="connsiteX1" fmla="*/ 35694 w 156021"/>
                <a:gd name="connsiteY1" fmla="*/ 491723 h 828252"/>
                <a:gd name="connsiteX2" fmla="*/ 156021 w 156021"/>
                <a:gd name="connsiteY2" fmla="*/ 0 h 828252"/>
                <a:gd name="connsiteX0" fmla="*/ 0 w 153019"/>
                <a:gd name="connsiteY0" fmla="*/ 828252 h 828252"/>
                <a:gd name="connsiteX1" fmla="*/ 153019 w 153019"/>
                <a:gd name="connsiteY1" fmla="*/ 0 h 828252"/>
                <a:gd name="connsiteX0" fmla="*/ 1019 w 154038"/>
                <a:gd name="connsiteY0" fmla="*/ 828252 h 828252"/>
                <a:gd name="connsiteX1" fmla="*/ 154038 w 154038"/>
                <a:gd name="connsiteY1" fmla="*/ 0 h 828252"/>
                <a:gd name="connsiteX0" fmla="*/ 1633 w 154652"/>
                <a:gd name="connsiteY0" fmla="*/ 828252 h 828252"/>
                <a:gd name="connsiteX1" fmla="*/ 154652 w 154652"/>
                <a:gd name="connsiteY1" fmla="*/ 0 h 828252"/>
                <a:gd name="connsiteX0" fmla="*/ 1146 w 154165"/>
                <a:gd name="connsiteY0" fmla="*/ 828252 h 828252"/>
                <a:gd name="connsiteX1" fmla="*/ 154165 w 154165"/>
                <a:gd name="connsiteY1" fmla="*/ 0 h 828252"/>
                <a:gd name="connsiteX0" fmla="*/ 159 w 844229"/>
                <a:gd name="connsiteY0" fmla="*/ 1947460 h 1947460"/>
                <a:gd name="connsiteX1" fmla="*/ 844229 w 844229"/>
                <a:gd name="connsiteY1" fmla="*/ 0 h 1947460"/>
                <a:gd name="connsiteX0" fmla="*/ 116 w 1147705"/>
                <a:gd name="connsiteY0" fmla="*/ 2252283 h 2252283"/>
                <a:gd name="connsiteX1" fmla="*/ 1147705 w 1147705"/>
                <a:gd name="connsiteY1" fmla="*/ 0 h 2252283"/>
                <a:gd name="connsiteX0" fmla="*/ 629 w 1148218"/>
                <a:gd name="connsiteY0" fmla="*/ 2252283 h 2252283"/>
                <a:gd name="connsiteX1" fmla="*/ 1148218 w 1148218"/>
                <a:gd name="connsiteY1" fmla="*/ 0 h 2252283"/>
                <a:gd name="connsiteX0" fmla="*/ 507 w 1148096"/>
                <a:gd name="connsiteY0" fmla="*/ 2252283 h 2252283"/>
                <a:gd name="connsiteX1" fmla="*/ 1148096 w 1148096"/>
                <a:gd name="connsiteY1" fmla="*/ 0 h 2252283"/>
                <a:gd name="connsiteX0" fmla="*/ 9189 w 867031"/>
                <a:gd name="connsiteY0" fmla="*/ 1960866 h 1960866"/>
                <a:gd name="connsiteX1" fmla="*/ 867031 w 867031"/>
                <a:gd name="connsiteY1" fmla="*/ 0 h 1960866"/>
                <a:gd name="connsiteX0" fmla="*/ 333 w 858175"/>
                <a:gd name="connsiteY0" fmla="*/ 1960866 h 1960866"/>
                <a:gd name="connsiteX1" fmla="*/ 858175 w 858175"/>
                <a:gd name="connsiteY1" fmla="*/ 0 h 1960866"/>
                <a:gd name="connsiteX0" fmla="*/ 0 w 857842"/>
                <a:gd name="connsiteY0" fmla="*/ 1960866 h 1960866"/>
                <a:gd name="connsiteX1" fmla="*/ 857842 w 857842"/>
                <a:gd name="connsiteY1" fmla="*/ 0 h 1960866"/>
                <a:gd name="connsiteX0" fmla="*/ 0 w 857842"/>
                <a:gd name="connsiteY0" fmla="*/ 1960866 h 1960866"/>
                <a:gd name="connsiteX1" fmla="*/ 857842 w 857842"/>
                <a:gd name="connsiteY1" fmla="*/ 0 h 1960866"/>
                <a:gd name="connsiteX0" fmla="*/ 0 w 492082"/>
                <a:gd name="connsiteY0" fmla="*/ 1483346 h 1483346"/>
                <a:gd name="connsiteX1" fmla="*/ 492082 w 492082"/>
                <a:gd name="connsiteY1" fmla="*/ 0 h 1483346"/>
                <a:gd name="connsiteX0" fmla="*/ 0 w 492082"/>
                <a:gd name="connsiteY0" fmla="*/ 1483346 h 1483346"/>
                <a:gd name="connsiteX1" fmla="*/ 492082 w 492082"/>
                <a:gd name="connsiteY1" fmla="*/ 0 h 1483346"/>
                <a:gd name="connsiteX0" fmla="*/ 0 w 583522"/>
                <a:gd name="connsiteY0" fmla="*/ 1593074 h 1593074"/>
                <a:gd name="connsiteX1" fmla="*/ 583522 w 583522"/>
                <a:gd name="connsiteY1" fmla="*/ 0 h 1593074"/>
                <a:gd name="connsiteX0" fmla="*/ 0 w 583522"/>
                <a:gd name="connsiteY0" fmla="*/ 1593074 h 1593074"/>
                <a:gd name="connsiteX1" fmla="*/ 583522 w 583522"/>
                <a:gd name="connsiteY1" fmla="*/ 0 h 1593074"/>
                <a:gd name="connsiteX0" fmla="*/ 0 w 373210"/>
                <a:gd name="connsiteY0" fmla="*/ 605522 h 605522"/>
                <a:gd name="connsiteX1" fmla="*/ 373210 w 373210"/>
                <a:gd name="connsiteY1" fmla="*/ 0 h 605522"/>
                <a:gd name="connsiteX0" fmla="*/ 0 w 373210"/>
                <a:gd name="connsiteY0" fmla="*/ 605522 h 605522"/>
                <a:gd name="connsiteX1" fmla="*/ 373210 w 373210"/>
                <a:gd name="connsiteY1" fmla="*/ 0 h 605522"/>
                <a:gd name="connsiteX0" fmla="*/ 0 w 373210"/>
                <a:gd name="connsiteY0" fmla="*/ 605522 h 605522"/>
                <a:gd name="connsiteX1" fmla="*/ 373210 w 373210"/>
                <a:gd name="connsiteY1" fmla="*/ 0 h 605522"/>
                <a:gd name="connsiteX0" fmla="*/ -1 w 383010"/>
                <a:gd name="connsiteY0" fmla="*/ 614311 h 614311"/>
                <a:gd name="connsiteX1" fmla="*/ 383010 w 383010"/>
                <a:gd name="connsiteY1" fmla="*/ 0 h 614311"/>
                <a:gd name="connsiteX0" fmla="*/ 0 w 402616"/>
                <a:gd name="connsiteY0" fmla="*/ 605521 h 605521"/>
                <a:gd name="connsiteX1" fmla="*/ 402616 w 402616"/>
                <a:gd name="connsiteY1" fmla="*/ 0 h 605521"/>
                <a:gd name="connsiteX0" fmla="*/ 0 w 402616"/>
                <a:gd name="connsiteY0" fmla="*/ 605521 h 605521"/>
                <a:gd name="connsiteX1" fmla="*/ 402616 w 402616"/>
                <a:gd name="connsiteY1" fmla="*/ 0 h 605521"/>
                <a:gd name="connsiteX0" fmla="*/ 0 w 440061"/>
                <a:gd name="connsiteY0" fmla="*/ 620781 h 620781"/>
                <a:gd name="connsiteX1" fmla="*/ 440061 w 440061"/>
                <a:gd name="connsiteY1" fmla="*/ 0 h 620781"/>
                <a:gd name="connsiteX0" fmla="*/ 0 w 440061"/>
                <a:gd name="connsiteY0" fmla="*/ 620781 h 620781"/>
                <a:gd name="connsiteX1" fmla="*/ 440061 w 440061"/>
                <a:gd name="connsiteY1" fmla="*/ 0 h 620781"/>
                <a:gd name="connsiteX0" fmla="*/ 0 w 440061"/>
                <a:gd name="connsiteY0" fmla="*/ 620781 h 620781"/>
                <a:gd name="connsiteX1" fmla="*/ 440061 w 440061"/>
                <a:gd name="connsiteY1" fmla="*/ 0 h 620781"/>
                <a:gd name="connsiteX0" fmla="*/ 0 w 440061"/>
                <a:gd name="connsiteY0" fmla="*/ 620781 h 620781"/>
                <a:gd name="connsiteX1" fmla="*/ 440061 w 440061"/>
                <a:gd name="connsiteY1" fmla="*/ 0 h 620781"/>
                <a:gd name="connsiteX0" fmla="*/ 0 w 440061"/>
                <a:gd name="connsiteY0" fmla="*/ 620781 h 620781"/>
                <a:gd name="connsiteX1" fmla="*/ 440061 w 440061"/>
                <a:gd name="connsiteY1" fmla="*/ 0 h 620781"/>
                <a:gd name="connsiteX0" fmla="*/ 0 w 475014"/>
                <a:gd name="connsiteY0" fmla="*/ 589871 h 589871"/>
                <a:gd name="connsiteX1" fmla="*/ 475014 w 475014"/>
                <a:gd name="connsiteY1" fmla="*/ 0 h 589871"/>
                <a:gd name="connsiteX0" fmla="*/ 0 w 1017926"/>
                <a:gd name="connsiteY0" fmla="*/ 918249 h 918249"/>
                <a:gd name="connsiteX1" fmla="*/ 1017926 w 1017926"/>
                <a:gd name="connsiteY1" fmla="*/ 0 h 918249"/>
                <a:gd name="connsiteX0" fmla="*/ 0 w 1032520"/>
                <a:gd name="connsiteY0" fmla="*/ 930311 h 930311"/>
                <a:gd name="connsiteX1" fmla="*/ 1032520 w 1032520"/>
                <a:gd name="connsiteY1" fmla="*/ 0 h 930311"/>
                <a:gd name="connsiteX0" fmla="*/ 0 w 1032520"/>
                <a:gd name="connsiteY0" fmla="*/ 930311 h 930311"/>
                <a:gd name="connsiteX1" fmla="*/ 1032520 w 1032520"/>
                <a:gd name="connsiteY1" fmla="*/ 0 h 930311"/>
                <a:gd name="connsiteX0" fmla="*/ 0 w 1032520"/>
                <a:gd name="connsiteY0" fmla="*/ 930311 h 930311"/>
                <a:gd name="connsiteX1" fmla="*/ 1032520 w 1032520"/>
                <a:gd name="connsiteY1" fmla="*/ 0 h 930311"/>
                <a:gd name="connsiteX0" fmla="*/ 0 w 451190"/>
                <a:gd name="connsiteY0" fmla="*/ 849739 h 849739"/>
                <a:gd name="connsiteX1" fmla="*/ 451190 w 451190"/>
                <a:gd name="connsiteY1" fmla="*/ 0 h 849739"/>
                <a:gd name="connsiteX0" fmla="*/ 756673 w 776950"/>
                <a:gd name="connsiteY0" fmla="*/ 669001 h 669001"/>
                <a:gd name="connsiteX1" fmla="*/ 68839 w 776950"/>
                <a:gd name="connsiteY1" fmla="*/ 0 h 669001"/>
                <a:gd name="connsiteX0" fmla="*/ 777706 w 777706"/>
                <a:gd name="connsiteY0" fmla="*/ 669001 h 669001"/>
                <a:gd name="connsiteX1" fmla="*/ 89872 w 777706"/>
                <a:gd name="connsiteY1" fmla="*/ 0 h 669001"/>
                <a:gd name="connsiteX0" fmla="*/ 687834 w 687834"/>
                <a:gd name="connsiteY0" fmla="*/ 669001 h 669001"/>
                <a:gd name="connsiteX1" fmla="*/ 0 w 687834"/>
                <a:gd name="connsiteY1" fmla="*/ 0 h 669001"/>
                <a:gd name="connsiteX0" fmla="*/ 680506 w 680506"/>
                <a:gd name="connsiteY0" fmla="*/ 670362 h 670362"/>
                <a:gd name="connsiteX1" fmla="*/ 0 w 680506"/>
                <a:gd name="connsiteY1" fmla="*/ 0 h 670362"/>
                <a:gd name="connsiteX0" fmla="*/ 680506 w 680506"/>
                <a:gd name="connsiteY0" fmla="*/ 670362 h 670362"/>
                <a:gd name="connsiteX1" fmla="*/ 0 w 680506"/>
                <a:gd name="connsiteY1" fmla="*/ 0 h 670362"/>
                <a:gd name="connsiteX0" fmla="*/ 680506 w 680506"/>
                <a:gd name="connsiteY0" fmla="*/ 670362 h 670362"/>
                <a:gd name="connsiteX1" fmla="*/ 0 w 680506"/>
                <a:gd name="connsiteY1" fmla="*/ 0 h 670362"/>
                <a:gd name="connsiteX0" fmla="*/ 680506 w 680506"/>
                <a:gd name="connsiteY0" fmla="*/ 670362 h 670362"/>
                <a:gd name="connsiteX1" fmla="*/ 0 w 680506"/>
                <a:gd name="connsiteY1" fmla="*/ 0 h 670362"/>
                <a:gd name="connsiteX0" fmla="*/ 610975 w 610975"/>
                <a:gd name="connsiteY0" fmla="*/ 629418 h 629418"/>
                <a:gd name="connsiteX1" fmla="*/ 0 w 610975"/>
                <a:gd name="connsiteY1" fmla="*/ 0 h 629418"/>
                <a:gd name="connsiteX0" fmla="*/ 535477 w 535477"/>
                <a:gd name="connsiteY0" fmla="*/ 562652 h 562652"/>
                <a:gd name="connsiteX1" fmla="*/ 0 w 535477"/>
                <a:gd name="connsiteY1" fmla="*/ 0 h 562652"/>
                <a:gd name="connsiteX0" fmla="*/ 548451 w 548451"/>
                <a:gd name="connsiteY0" fmla="*/ 533838 h 533838"/>
                <a:gd name="connsiteX1" fmla="*/ 0 w 548451"/>
                <a:gd name="connsiteY1" fmla="*/ 0 h 533838"/>
                <a:gd name="connsiteX0" fmla="*/ 548451 w 548451"/>
                <a:gd name="connsiteY0" fmla="*/ 533838 h 533838"/>
                <a:gd name="connsiteX1" fmla="*/ 0 w 548451"/>
                <a:gd name="connsiteY1" fmla="*/ 0 h 533838"/>
                <a:gd name="connsiteX0" fmla="*/ 485795 w 485795"/>
                <a:gd name="connsiteY0" fmla="*/ 475071 h 475071"/>
                <a:gd name="connsiteX1" fmla="*/ 0 w 485795"/>
                <a:gd name="connsiteY1" fmla="*/ 0 h 475071"/>
                <a:gd name="connsiteX0" fmla="*/ 485795 w 485795"/>
                <a:gd name="connsiteY0" fmla="*/ 475071 h 475071"/>
                <a:gd name="connsiteX1" fmla="*/ 0 w 485795"/>
                <a:gd name="connsiteY1" fmla="*/ 0 h 475071"/>
                <a:gd name="connsiteX0" fmla="*/ 485795 w 485795"/>
                <a:gd name="connsiteY0" fmla="*/ 475071 h 475071"/>
                <a:gd name="connsiteX1" fmla="*/ 0 w 485795"/>
                <a:gd name="connsiteY1" fmla="*/ 0 h 475071"/>
                <a:gd name="connsiteX0" fmla="*/ 470872 w 470872"/>
                <a:gd name="connsiteY0" fmla="*/ 495445 h 495445"/>
                <a:gd name="connsiteX1" fmla="*/ 0 w 470872"/>
                <a:gd name="connsiteY1" fmla="*/ 0 h 495445"/>
                <a:gd name="connsiteX0" fmla="*/ 519354 w 519354"/>
                <a:gd name="connsiteY0" fmla="*/ 461153 h 461153"/>
                <a:gd name="connsiteX1" fmla="*/ 0 w 519354"/>
                <a:gd name="connsiteY1" fmla="*/ 0 h 461153"/>
                <a:gd name="connsiteX0" fmla="*/ 519354 w 519354"/>
                <a:gd name="connsiteY0" fmla="*/ 461153 h 461153"/>
                <a:gd name="connsiteX1" fmla="*/ 0 w 519354"/>
                <a:gd name="connsiteY1" fmla="*/ 0 h 461153"/>
                <a:gd name="connsiteX0" fmla="*/ 519354 w 519354"/>
                <a:gd name="connsiteY0" fmla="*/ 461153 h 461153"/>
                <a:gd name="connsiteX1" fmla="*/ 0 w 519354"/>
                <a:gd name="connsiteY1" fmla="*/ 0 h 461153"/>
                <a:gd name="connsiteX0" fmla="*/ 519354 w 519354"/>
                <a:gd name="connsiteY0" fmla="*/ 461153 h 461153"/>
                <a:gd name="connsiteX1" fmla="*/ 0 w 519354"/>
                <a:gd name="connsiteY1" fmla="*/ 0 h 461153"/>
                <a:gd name="connsiteX0" fmla="*/ 736415 w 736415"/>
                <a:gd name="connsiteY0" fmla="*/ 598150 h 598150"/>
                <a:gd name="connsiteX1" fmla="*/ 0 w 736415"/>
                <a:gd name="connsiteY1" fmla="*/ 0 h 598150"/>
                <a:gd name="connsiteX0" fmla="*/ 736415 w 736415"/>
                <a:gd name="connsiteY0" fmla="*/ 598150 h 598150"/>
                <a:gd name="connsiteX1" fmla="*/ 0 w 736415"/>
                <a:gd name="connsiteY1" fmla="*/ 0 h 598150"/>
                <a:gd name="connsiteX0" fmla="*/ 730702 w 730702"/>
                <a:gd name="connsiteY0" fmla="*/ 626917 h 626917"/>
                <a:gd name="connsiteX1" fmla="*/ 0 w 730702"/>
                <a:gd name="connsiteY1" fmla="*/ 0 h 626917"/>
                <a:gd name="connsiteX0" fmla="*/ 697603 w 697603"/>
                <a:gd name="connsiteY0" fmla="*/ 644147 h 644147"/>
                <a:gd name="connsiteX1" fmla="*/ 0 w 697603"/>
                <a:gd name="connsiteY1" fmla="*/ 0 h 644147"/>
                <a:gd name="connsiteX0" fmla="*/ 684524 w 684524"/>
                <a:gd name="connsiteY0" fmla="*/ 641037 h 641037"/>
                <a:gd name="connsiteX1" fmla="*/ 0 w 684524"/>
                <a:gd name="connsiteY1" fmla="*/ 0 h 641037"/>
              </a:gdLst>
              <a:ahLst/>
              <a:cxnLst>
                <a:cxn ang="0">
                  <a:pos x="connsiteX0" y="connsiteY0"/>
                </a:cxn>
                <a:cxn ang="0">
                  <a:pos x="connsiteX1" y="connsiteY1"/>
                </a:cxn>
              </a:cxnLst>
              <a:rect l="l" t="t" r="r" b="b"/>
              <a:pathLst>
                <a:path w="684524" h="641037">
                  <a:moveTo>
                    <a:pt x="684524" y="641037"/>
                  </a:moveTo>
                  <a:cubicBezTo>
                    <a:pt x="360181" y="474264"/>
                    <a:pt x="177092" y="263728"/>
                    <a:pt x="0" y="0"/>
                  </a:cubicBezTo>
                </a:path>
              </a:pathLst>
            </a:custGeom>
            <a:noFill/>
            <a:ln w="9525">
              <a:solidFill>
                <a:srgbClr val="AB9DBE"/>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00"/>
            </a:p>
          </p:txBody>
        </p:sp>
        <p:sp>
          <p:nvSpPr>
            <p:cNvPr id="18" name="Oval 17">
              <a:extLst>
                <a:ext uri="{FF2B5EF4-FFF2-40B4-BE49-F238E27FC236}">
                  <a16:creationId xmlns:a16="http://schemas.microsoft.com/office/drawing/2014/main" id="{FEB22128-1182-A84E-9CA6-1E1C54C54B99}"/>
                </a:ext>
              </a:extLst>
            </p:cNvPr>
            <p:cNvSpPr/>
            <p:nvPr/>
          </p:nvSpPr>
          <p:spPr>
            <a:xfrm flipH="1">
              <a:off x="2467771" y="3258679"/>
              <a:ext cx="88984" cy="90649"/>
            </a:xfrm>
            <a:prstGeom prst="ellipse">
              <a:avLst/>
            </a:prstGeom>
            <a:solidFill>
              <a:schemeClr val="bg1"/>
            </a:solidFill>
            <a:ln w="9525">
              <a:solidFill>
                <a:srgbClr val="AB9DBE"/>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altLang="en-US" sz="900">
                <a:solidFill>
                  <a:srgbClr val="FFFFFF"/>
                </a:solidFill>
              </a:endParaRPr>
            </a:p>
          </p:txBody>
        </p:sp>
      </p:grpSp>
      <p:sp>
        <p:nvSpPr>
          <p:cNvPr id="19" name="Rectangle 32">
            <a:extLst>
              <a:ext uri="{FF2B5EF4-FFF2-40B4-BE49-F238E27FC236}">
                <a16:creationId xmlns:a16="http://schemas.microsoft.com/office/drawing/2014/main" id="{5F0F246D-AA53-E54F-B3E7-9FC0E49324FF}"/>
              </a:ext>
            </a:extLst>
          </p:cNvPr>
          <p:cNvSpPr>
            <a:spLocks noChangeArrowheads="1"/>
          </p:cNvSpPr>
          <p:nvPr/>
        </p:nvSpPr>
        <p:spPr bwMode="auto">
          <a:xfrm>
            <a:off x="2222502" y="2042807"/>
            <a:ext cx="2459567" cy="361478"/>
          </a:xfrm>
          <a:prstGeom prst="rect">
            <a:avLst/>
          </a:prstGeom>
          <a:noFill/>
          <a:ln>
            <a:noFill/>
          </a:ln>
        </p:spPr>
        <p:txBody>
          <a:bodyPr lIns="91282" tIns="45641" rIns="91282" bIns="45641">
            <a:spAutoFit/>
          </a:bodyPr>
          <a:lstStyle>
            <a:lvl1pPr>
              <a:defRPr sz="2000">
                <a:solidFill>
                  <a:schemeClr val="tx1"/>
                </a:solidFill>
                <a:latin typeface="Arial" charset="0"/>
                <a:ea typeface="ＭＳ Ｐゴシック" charset="-128"/>
              </a:defRPr>
            </a:lvl1pPr>
            <a:lvl2pPr marL="742950" indent="-285750">
              <a:defRPr sz="2000">
                <a:solidFill>
                  <a:schemeClr val="tx1"/>
                </a:solidFill>
                <a:latin typeface="Arial" charset="0"/>
                <a:ea typeface="ＭＳ Ｐゴシック" charset="-128"/>
              </a:defRPr>
            </a:lvl2pPr>
            <a:lvl3pPr marL="1143000" indent="-228600">
              <a:defRPr sz="2000">
                <a:solidFill>
                  <a:schemeClr val="tx1"/>
                </a:solidFill>
                <a:latin typeface="Arial" charset="0"/>
                <a:ea typeface="ＭＳ Ｐゴシック" charset="-128"/>
              </a:defRPr>
            </a:lvl3pPr>
            <a:lvl4pPr marL="1600200" indent="-228600">
              <a:defRPr sz="2000">
                <a:solidFill>
                  <a:schemeClr val="tx1"/>
                </a:solidFill>
                <a:latin typeface="Arial" charset="0"/>
                <a:ea typeface="ＭＳ Ｐゴシック" charset="-128"/>
              </a:defRPr>
            </a:lvl4pPr>
            <a:lvl5pPr marL="2057400" indent="-228600">
              <a:defRPr sz="2000">
                <a:solidFill>
                  <a:schemeClr val="tx1"/>
                </a:solidFill>
                <a:latin typeface="Arial" charset="0"/>
                <a:ea typeface="ＭＳ Ｐゴシック" charset="-128"/>
              </a:defRPr>
            </a:lvl5pPr>
            <a:lvl6pPr marL="2514600" indent="-228600" eaLnBrk="0" fontAlgn="base" hangingPunct="0">
              <a:spcBef>
                <a:spcPct val="0"/>
              </a:spcBef>
              <a:spcAft>
                <a:spcPct val="0"/>
              </a:spcAft>
              <a:defRPr sz="2000">
                <a:solidFill>
                  <a:schemeClr val="tx1"/>
                </a:solidFill>
                <a:latin typeface="Arial" charset="0"/>
                <a:ea typeface="ＭＳ Ｐゴシック" charset="-128"/>
              </a:defRPr>
            </a:lvl6pPr>
            <a:lvl7pPr marL="2971800" indent="-228600" eaLnBrk="0" fontAlgn="base" hangingPunct="0">
              <a:spcBef>
                <a:spcPct val="0"/>
              </a:spcBef>
              <a:spcAft>
                <a:spcPct val="0"/>
              </a:spcAft>
              <a:defRPr sz="2000">
                <a:solidFill>
                  <a:schemeClr val="tx1"/>
                </a:solidFill>
                <a:latin typeface="Arial" charset="0"/>
                <a:ea typeface="ＭＳ Ｐゴシック" charset="-128"/>
              </a:defRPr>
            </a:lvl7pPr>
            <a:lvl8pPr marL="3429000" indent="-228600" eaLnBrk="0" fontAlgn="base" hangingPunct="0">
              <a:spcBef>
                <a:spcPct val="0"/>
              </a:spcBef>
              <a:spcAft>
                <a:spcPct val="0"/>
              </a:spcAft>
              <a:defRPr sz="2000">
                <a:solidFill>
                  <a:schemeClr val="tx1"/>
                </a:solidFill>
                <a:latin typeface="Arial" charset="0"/>
                <a:ea typeface="ＭＳ Ｐゴシック" charset="-128"/>
              </a:defRPr>
            </a:lvl8pPr>
            <a:lvl9pPr marL="3886200" indent="-228600" eaLnBrk="0" fontAlgn="base" hangingPunct="0">
              <a:spcBef>
                <a:spcPct val="0"/>
              </a:spcBef>
              <a:spcAft>
                <a:spcPct val="0"/>
              </a:spcAft>
              <a:defRPr sz="2000">
                <a:solidFill>
                  <a:schemeClr val="tx1"/>
                </a:solidFill>
                <a:latin typeface="Arial" charset="0"/>
                <a:ea typeface="ＭＳ Ｐゴシック" charset="-128"/>
              </a:defRPr>
            </a:lvl9pPr>
          </a:lstStyle>
          <a:p>
            <a:pPr algn="r">
              <a:spcAft>
                <a:spcPts val="400"/>
              </a:spcAft>
              <a:defRPr/>
            </a:pPr>
            <a:r>
              <a:rPr lang="en-US" altLang="en-US" sz="1750" b="1" dirty="0">
                <a:solidFill>
                  <a:srgbClr val="000000"/>
                </a:solidFill>
                <a:latin typeface="Helvetica Neue Thin" charset="0"/>
                <a:cs typeface="Arial" charset="0"/>
              </a:rPr>
              <a:t>Quality Assured</a:t>
            </a:r>
          </a:p>
        </p:txBody>
      </p:sp>
      <p:sp>
        <p:nvSpPr>
          <p:cNvPr id="20" name="Rectangle 32">
            <a:extLst>
              <a:ext uri="{FF2B5EF4-FFF2-40B4-BE49-F238E27FC236}">
                <a16:creationId xmlns:a16="http://schemas.microsoft.com/office/drawing/2014/main" id="{D973ABAE-23C0-0F4B-85EB-B6F94852066E}"/>
              </a:ext>
            </a:extLst>
          </p:cNvPr>
          <p:cNvSpPr>
            <a:spLocks noChangeArrowheads="1"/>
          </p:cNvSpPr>
          <p:nvPr/>
        </p:nvSpPr>
        <p:spPr bwMode="auto">
          <a:xfrm>
            <a:off x="8229602" y="3927013"/>
            <a:ext cx="3172884" cy="361478"/>
          </a:xfrm>
          <a:prstGeom prst="rect">
            <a:avLst/>
          </a:prstGeom>
          <a:noFill/>
          <a:ln>
            <a:noFill/>
          </a:ln>
        </p:spPr>
        <p:txBody>
          <a:bodyPr lIns="91282" tIns="45641" rIns="91282" bIns="45641">
            <a:spAutoFit/>
          </a:bodyPr>
          <a:lstStyle>
            <a:lvl1pPr>
              <a:defRPr sz="2000">
                <a:solidFill>
                  <a:schemeClr val="tx1"/>
                </a:solidFill>
                <a:latin typeface="Arial" charset="0"/>
                <a:ea typeface="ＭＳ Ｐゴシック" charset="-128"/>
              </a:defRPr>
            </a:lvl1pPr>
            <a:lvl2pPr marL="742950" indent="-285750">
              <a:defRPr sz="2000">
                <a:solidFill>
                  <a:schemeClr val="tx1"/>
                </a:solidFill>
                <a:latin typeface="Arial" charset="0"/>
                <a:ea typeface="ＭＳ Ｐゴシック" charset="-128"/>
              </a:defRPr>
            </a:lvl2pPr>
            <a:lvl3pPr marL="1143000" indent="-228600">
              <a:defRPr sz="2000">
                <a:solidFill>
                  <a:schemeClr val="tx1"/>
                </a:solidFill>
                <a:latin typeface="Arial" charset="0"/>
                <a:ea typeface="ＭＳ Ｐゴシック" charset="-128"/>
              </a:defRPr>
            </a:lvl3pPr>
            <a:lvl4pPr marL="1600200" indent="-228600">
              <a:defRPr sz="2000">
                <a:solidFill>
                  <a:schemeClr val="tx1"/>
                </a:solidFill>
                <a:latin typeface="Arial" charset="0"/>
                <a:ea typeface="ＭＳ Ｐゴシック" charset="-128"/>
              </a:defRPr>
            </a:lvl4pPr>
            <a:lvl5pPr marL="2057400" indent="-228600">
              <a:defRPr sz="2000">
                <a:solidFill>
                  <a:schemeClr val="tx1"/>
                </a:solidFill>
                <a:latin typeface="Arial" charset="0"/>
                <a:ea typeface="ＭＳ Ｐゴシック" charset="-128"/>
              </a:defRPr>
            </a:lvl5pPr>
            <a:lvl6pPr marL="2514600" indent="-228600" eaLnBrk="0" fontAlgn="base" hangingPunct="0">
              <a:spcBef>
                <a:spcPct val="0"/>
              </a:spcBef>
              <a:spcAft>
                <a:spcPct val="0"/>
              </a:spcAft>
              <a:defRPr sz="2000">
                <a:solidFill>
                  <a:schemeClr val="tx1"/>
                </a:solidFill>
                <a:latin typeface="Arial" charset="0"/>
                <a:ea typeface="ＭＳ Ｐゴシック" charset="-128"/>
              </a:defRPr>
            </a:lvl6pPr>
            <a:lvl7pPr marL="2971800" indent="-228600" eaLnBrk="0" fontAlgn="base" hangingPunct="0">
              <a:spcBef>
                <a:spcPct val="0"/>
              </a:spcBef>
              <a:spcAft>
                <a:spcPct val="0"/>
              </a:spcAft>
              <a:defRPr sz="2000">
                <a:solidFill>
                  <a:schemeClr val="tx1"/>
                </a:solidFill>
                <a:latin typeface="Arial" charset="0"/>
                <a:ea typeface="ＭＳ Ｐゴシック" charset="-128"/>
              </a:defRPr>
            </a:lvl7pPr>
            <a:lvl8pPr marL="3429000" indent="-228600" eaLnBrk="0" fontAlgn="base" hangingPunct="0">
              <a:spcBef>
                <a:spcPct val="0"/>
              </a:spcBef>
              <a:spcAft>
                <a:spcPct val="0"/>
              </a:spcAft>
              <a:defRPr sz="2000">
                <a:solidFill>
                  <a:schemeClr val="tx1"/>
                </a:solidFill>
                <a:latin typeface="Arial" charset="0"/>
                <a:ea typeface="ＭＳ Ｐゴシック" charset="-128"/>
              </a:defRPr>
            </a:lvl8pPr>
            <a:lvl9pPr marL="3886200" indent="-228600" eaLnBrk="0" fontAlgn="base" hangingPunct="0">
              <a:spcBef>
                <a:spcPct val="0"/>
              </a:spcBef>
              <a:spcAft>
                <a:spcPct val="0"/>
              </a:spcAft>
              <a:defRPr sz="2000">
                <a:solidFill>
                  <a:schemeClr val="tx1"/>
                </a:solidFill>
                <a:latin typeface="Arial" charset="0"/>
                <a:ea typeface="ＭＳ Ｐゴシック" charset="-128"/>
              </a:defRPr>
            </a:lvl9pPr>
          </a:lstStyle>
          <a:p>
            <a:pPr>
              <a:spcAft>
                <a:spcPts val="400"/>
              </a:spcAft>
              <a:defRPr/>
            </a:pPr>
            <a:r>
              <a:rPr lang="en-US" altLang="en-US" sz="1750" b="1" dirty="0">
                <a:solidFill>
                  <a:srgbClr val="1D3649"/>
                </a:solidFill>
                <a:latin typeface="Helvetica Neue Thin" charset="0"/>
                <a:cs typeface="Arial" charset="0"/>
              </a:rPr>
              <a:t>Simply Cognitive</a:t>
            </a:r>
          </a:p>
        </p:txBody>
      </p:sp>
      <p:sp>
        <p:nvSpPr>
          <p:cNvPr id="21" name="Rectangle 32">
            <a:extLst>
              <a:ext uri="{FF2B5EF4-FFF2-40B4-BE49-F238E27FC236}">
                <a16:creationId xmlns:a16="http://schemas.microsoft.com/office/drawing/2014/main" id="{675D8B25-5A77-E247-ABC5-D131C5ED2B4D}"/>
              </a:ext>
            </a:extLst>
          </p:cNvPr>
          <p:cNvSpPr>
            <a:spLocks noChangeArrowheads="1"/>
          </p:cNvSpPr>
          <p:nvPr/>
        </p:nvSpPr>
        <p:spPr bwMode="auto">
          <a:xfrm>
            <a:off x="6940551" y="2080872"/>
            <a:ext cx="3782483" cy="361478"/>
          </a:xfrm>
          <a:prstGeom prst="rect">
            <a:avLst/>
          </a:prstGeom>
          <a:noFill/>
          <a:ln>
            <a:noFill/>
          </a:ln>
        </p:spPr>
        <p:txBody>
          <a:bodyPr lIns="91282" tIns="45641" rIns="91282" bIns="45641">
            <a:spAutoFit/>
          </a:bodyPr>
          <a:lstStyle>
            <a:lvl1pPr>
              <a:defRPr sz="2000">
                <a:solidFill>
                  <a:schemeClr val="tx1"/>
                </a:solidFill>
                <a:latin typeface="Arial" charset="0"/>
                <a:ea typeface="ＭＳ Ｐゴシック" charset="-128"/>
              </a:defRPr>
            </a:lvl1pPr>
            <a:lvl2pPr marL="742950" indent="-285750">
              <a:defRPr sz="2000">
                <a:solidFill>
                  <a:schemeClr val="tx1"/>
                </a:solidFill>
                <a:latin typeface="Arial" charset="0"/>
                <a:ea typeface="ＭＳ Ｐゴシック" charset="-128"/>
              </a:defRPr>
            </a:lvl2pPr>
            <a:lvl3pPr marL="1143000" indent="-228600">
              <a:defRPr sz="2000">
                <a:solidFill>
                  <a:schemeClr val="tx1"/>
                </a:solidFill>
                <a:latin typeface="Arial" charset="0"/>
                <a:ea typeface="ＭＳ Ｐゴシック" charset="-128"/>
              </a:defRPr>
            </a:lvl3pPr>
            <a:lvl4pPr marL="1600200" indent="-228600">
              <a:defRPr sz="2000">
                <a:solidFill>
                  <a:schemeClr val="tx1"/>
                </a:solidFill>
                <a:latin typeface="Arial" charset="0"/>
                <a:ea typeface="ＭＳ Ｐゴシック" charset="-128"/>
              </a:defRPr>
            </a:lvl4pPr>
            <a:lvl5pPr marL="2057400" indent="-228600">
              <a:defRPr sz="2000">
                <a:solidFill>
                  <a:schemeClr val="tx1"/>
                </a:solidFill>
                <a:latin typeface="Arial" charset="0"/>
                <a:ea typeface="ＭＳ Ｐゴシック" charset="-128"/>
              </a:defRPr>
            </a:lvl5pPr>
            <a:lvl6pPr marL="2514600" indent="-228600" eaLnBrk="0" fontAlgn="base" hangingPunct="0">
              <a:spcBef>
                <a:spcPct val="0"/>
              </a:spcBef>
              <a:spcAft>
                <a:spcPct val="0"/>
              </a:spcAft>
              <a:defRPr sz="2000">
                <a:solidFill>
                  <a:schemeClr val="tx1"/>
                </a:solidFill>
                <a:latin typeface="Arial" charset="0"/>
                <a:ea typeface="ＭＳ Ｐゴシック" charset="-128"/>
              </a:defRPr>
            </a:lvl6pPr>
            <a:lvl7pPr marL="2971800" indent="-228600" eaLnBrk="0" fontAlgn="base" hangingPunct="0">
              <a:spcBef>
                <a:spcPct val="0"/>
              </a:spcBef>
              <a:spcAft>
                <a:spcPct val="0"/>
              </a:spcAft>
              <a:defRPr sz="2000">
                <a:solidFill>
                  <a:schemeClr val="tx1"/>
                </a:solidFill>
                <a:latin typeface="Arial" charset="0"/>
                <a:ea typeface="ＭＳ Ｐゴシック" charset="-128"/>
              </a:defRPr>
            </a:lvl7pPr>
            <a:lvl8pPr marL="3429000" indent="-228600" eaLnBrk="0" fontAlgn="base" hangingPunct="0">
              <a:spcBef>
                <a:spcPct val="0"/>
              </a:spcBef>
              <a:spcAft>
                <a:spcPct val="0"/>
              </a:spcAft>
              <a:defRPr sz="2000">
                <a:solidFill>
                  <a:schemeClr val="tx1"/>
                </a:solidFill>
                <a:latin typeface="Arial" charset="0"/>
                <a:ea typeface="ＭＳ Ｐゴシック" charset="-128"/>
              </a:defRPr>
            </a:lvl8pPr>
            <a:lvl9pPr marL="3886200" indent="-228600" eaLnBrk="0" fontAlgn="base" hangingPunct="0">
              <a:spcBef>
                <a:spcPct val="0"/>
              </a:spcBef>
              <a:spcAft>
                <a:spcPct val="0"/>
              </a:spcAft>
              <a:defRPr sz="2000">
                <a:solidFill>
                  <a:schemeClr val="tx1"/>
                </a:solidFill>
                <a:latin typeface="Arial" charset="0"/>
                <a:ea typeface="ＭＳ Ｐゴシック" charset="-128"/>
              </a:defRPr>
            </a:lvl9pPr>
          </a:lstStyle>
          <a:p>
            <a:pPr>
              <a:spcAft>
                <a:spcPts val="400"/>
              </a:spcAft>
              <a:defRPr/>
            </a:pPr>
            <a:r>
              <a:rPr lang="en-US" altLang="en-US" sz="1750" b="1" dirty="0">
                <a:solidFill>
                  <a:srgbClr val="1D3649"/>
                </a:solidFill>
                <a:latin typeface="Helvetica Neue Thin" charset="0"/>
                <a:cs typeface="Arial" charset="0"/>
              </a:rPr>
              <a:t>Hyper-Contextual</a:t>
            </a:r>
          </a:p>
        </p:txBody>
      </p:sp>
      <p:sp>
        <p:nvSpPr>
          <p:cNvPr id="22" name="Rectangle 21">
            <a:extLst>
              <a:ext uri="{FF2B5EF4-FFF2-40B4-BE49-F238E27FC236}">
                <a16:creationId xmlns:a16="http://schemas.microsoft.com/office/drawing/2014/main" id="{C2D79BDD-1815-3C4A-BE98-3C3AE35E4A41}"/>
              </a:ext>
            </a:extLst>
          </p:cNvPr>
          <p:cNvSpPr/>
          <p:nvPr/>
        </p:nvSpPr>
        <p:spPr>
          <a:xfrm>
            <a:off x="7960784" y="2586288"/>
            <a:ext cx="971550" cy="11081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21763" tIns="60882" rIns="121763" bIns="60882"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altLang="en-US" sz="900">
              <a:solidFill>
                <a:srgbClr val="FFFFFF"/>
              </a:solidFill>
            </a:endParaRPr>
          </a:p>
        </p:txBody>
      </p:sp>
      <p:sp>
        <p:nvSpPr>
          <p:cNvPr id="23" name="Rectangle 32">
            <a:extLst>
              <a:ext uri="{FF2B5EF4-FFF2-40B4-BE49-F238E27FC236}">
                <a16:creationId xmlns:a16="http://schemas.microsoft.com/office/drawing/2014/main" id="{BBA46DE1-4348-6F4A-824E-7A24DC5834A2}"/>
              </a:ext>
            </a:extLst>
          </p:cNvPr>
          <p:cNvSpPr>
            <a:spLocks noChangeArrowheads="1"/>
          </p:cNvSpPr>
          <p:nvPr/>
        </p:nvSpPr>
        <p:spPr bwMode="auto">
          <a:xfrm>
            <a:off x="8716434" y="2533308"/>
            <a:ext cx="2006600" cy="507672"/>
          </a:xfrm>
          <a:prstGeom prst="rect">
            <a:avLst/>
          </a:prstGeom>
          <a:solidFill>
            <a:schemeClr val="bg1"/>
          </a:solidFill>
          <a:ln>
            <a:noFill/>
          </a:ln>
        </p:spPr>
        <p:txBody>
          <a:bodyPr wrap="square" lIns="91282" tIns="45641" rIns="91282" bIns="45641">
            <a:spAutoFit/>
          </a:bodyPr>
          <a:lstStyle>
            <a:lvl1pPr>
              <a:defRPr sz="2000">
                <a:solidFill>
                  <a:schemeClr val="tx1"/>
                </a:solidFill>
                <a:latin typeface="Arial" charset="0"/>
                <a:ea typeface="ＭＳ Ｐゴシック" charset="-128"/>
              </a:defRPr>
            </a:lvl1pPr>
            <a:lvl2pPr marL="742950" indent="-285750">
              <a:defRPr sz="2000">
                <a:solidFill>
                  <a:schemeClr val="tx1"/>
                </a:solidFill>
                <a:latin typeface="Arial" charset="0"/>
                <a:ea typeface="ＭＳ Ｐゴシック" charset="-128"/>
              </a:defRPr>
            </a:lvl2pPr>
            <a:lvl3pPr marL="1143000" indent="-228600">
              <a:defRPr sz="2000">
                <a:solidFill>
                  <a:schemeClr val="tx1"/>
                </a:solidFill>
                <a:latin typeface="Arial" charset="0"/>
                <a:ea typeface="ＭＳ Ｐゴシック" charset="-128"/>
              </a:defRPr>
            </a:lvl3pPr>
            <a:lvl4pPr marL="1600200" indent="-228600">
              <a:defRPr sz="2000">
                <a:solidFill>
                  <a:schemeClr val="tx1"/>
                </a:solidFill>
                <a:latin typeface="Arial" charset="0"/>
                <a:ea typeface="ＭＳ Ｐゴシック" charset="-128"/>
              </a:defRPr>
            </a:lvl4pPr>
            <a:lvl5pPr marL="2057400" indent="-228600">
              <a:defRPr sz="2000">
                <a:solidFill>
                  <a:schemeClr val="tx1"/>
                </a:solidFill>
                <a:latin typeface="Arial" charset="0"/>
                <a:ea typeface="ＭＳ Ｐゴシック" charset="-128"/>
              </a:defRPr>
            </a:lvl5pPr>
            <a:lvl6pPr marL="2514600" indent="-228600" eaLnBrk="0" fontAlgn="base" hangingPunct="0">
              <a:spcBef>
                <a:spcPct val="0"/>
              </a:spcBef>
              <a:spcAft>
                <a:spcPct val="0"/>
              </a:spcAft>
              <a:defRPr sz="2000">
                <a:solidFill>
                  <a:schemeClr val="tx1"/>
                </a:solidFill>
                <a:latin typeface="Arial" charset="0"/>
                <a:ea typeface="ＭＳ Ｐゴシック" charset="-128"/>
              </a:defRPr>
            </a:lvl6pPr>
            <a:lvl7pPr marL="2971800" indent="-228600" eaLnBrk="0" fontAlgn="base" hangingPunct="0">
              <a:spcBef>
                <a:spcPct val="0"/>
              </a:spcBef>
              <a:spcAft>
                <a:spcPct val="0"/>
              </a:spcAft>
              <a:defRPr sz="2000">
                <a:solidFill>
                  <a:schemeClr val="tx1"/>
                </a:solidFill>
                <a:latin typeface="Arial" charset="0"/>
                <a:ea typeface="ＭＳ Ｐゴシック" charset="-128"/>
              </a:defRPr>
            </a:lvl7pPr>
            <a:lvl8pPr marL="3429000" indent="-228600" eaLnBrk="0" fontAlgn="base" hangingPunct="0">
              <a:spcBef>
                <a:spcPct val="0"/>
              </a:spcBef>
              <a:spcAft>
                <a:spcPct val="0"/>
              </a:spcAft>
              <a:defRPr sz="2000">
                <a:solidFill>
                  <a:schemeClr val="tx1"/>
                </a:solidFill>
                <a:latin typeface="Arial" charset="0"/>
                <a:ea typeface="ＭＳ Ｐゴシック" charset="-128"/>
              </a:defRPr>
            </a:lvl8pPr>
            <a:lvl9pPr marL="3886200" indent="-228600" eaLnBrk="0" fontAlgn="base" hangingPunct="0">
              <a:spcBef>
                <a:spcPct val="0"/>
              </a:spcBef>
              <a:spcAft>
                <a:spcPct val="0"/>
              </a:spcAft>
              <a:defRPr sz="2000">
                <a:solidFill>
                  <a:schemeClr val="tx1"/>
                </a:solidFill>
                <a:latin typeface="Arial" charset="0"/>
                <a:ea typeface="ＭＳ Ｐゴシック" charset="-128"/>
              </a:defRPr>
            </a:lvl9pPr>
          </a:lstStyle>
          <a:p>
            <a:pPr>
              <a:spcAft>
                <a:spcPts val="533"/>
              </a:spcAft>
              <a:defRPr/>
            </a:pPr>
            <a:r>
              <a:rPr lang="en-US" altLang="en-US" sz="1350" dirty="0">
                <a:latin typeface="Helvetica Neue Light" charset="0"/>
                <a:ea typeface="Helvetica Neue Light" charset="0"/>
                <a:cs typeface="Helvetica Neue Light" charset="0"/>
              </a:rPr>
              <a:t>Incorporate intelligent context and insight</a:t>
            </a:r>
          </a:p>
        </p:txBody>
      </p:sp>
      <p:sp>
        <p:nvSpPr>
          <p:cNvPr id="24" name="Freeform 23">
            <a:extLst>
              <a:ext uri="{FF2B5EF4-FFF2-40B4-BE49-F238E27FC236}">
                <a16:creationId xmlns:a16="http://schemas.microsoft.com/office/drawing/2014/main" id="{81252F36-8D51-334D-AE80-B6CD42620A54}"/>
              </a:ext>
            </a:extLst>
          </p:cNvPr>
          <p:cNvSpPr/>
          <p:nvPr/>
        </p:nvSpPr>
        <p:spPr>
          <a:xfrm rot="11961603">
            <a:off x="7937500" y="2770267"/>
            <a:ext cx="696384" cy="831081"/>
          </a:xfrm>
          <a:custGeom>
            <a:avLst/>
            <a:gdLst>
              <a:gd name="connsiteX0" fmla="*/ 10520 w 447842"/>
              <a:gd name="connsiteY0" fmla="*/ 1671118 h 1671118"/>
              <a:gd name="connsiteX1" fmla="*/ 10520 w 447842"/>
              <a:gd name="connsiteY1" fmla="*/ 1154283 h 1671118"/>
              <a:gd name="connsiteX2" fmla="*/ 119850 w 447842"/>
              <a:gd name="connsiteY2" fmla="*/ 587752 h 1671118"/>
              <a:gd name="connsiteX3" fmla="*/ 388207 w 447842"/>
              <a:gd name="connsiteY3" fmla="*/ 80857 h 1671118"/>
              <a:gd name="connsiteX4" fmla="*/ 447842 w 447842"/>
              <a:gd name="connsiteY4" fmla="*/ 1344 h 1671118"/>
              <a:gd name="connsiteX0" fmla="*/ 16820 w 444203"/>
              <a:gd name="connsiteY0" fmla="*/ 1671118 h 1671118"/>
              <a:gd name="connsiteX1" fmla="*/ 6881 w 444203"/>
              <a:gd name="connsiteY1" fmla="*/ 1154283 h 1671118"/>
              <a:gd name="connsiteX2" fmla="*/ 116211 w 444203"/>
              <a:gd name="connsiteY2" fmla="*/ 587752 h 1671118"/>
              <a:gd name="connsiteX3" fmla="*/ 384568 w 444203"/>
              <a:gd name="connsiteY3" fmla="*/ 80857 h 1671118"/>
              <a:gd name="connsiteX4" fmla="*/ 444203 w 444203"/>
              <a:gd name="connsiteY4" fmla="*/ 1344 h 1671118"/>
              <a:gd name="connsiteX0" fmla="*/ 43250 w 470633"/>
              <a:gd name="connsiteY0" fmla="*/ 1671118 h 1671118"/>
              <a:gd name="connsiteX1" fmla="*/ 3494 w 470633"/>
              <a:gd name="connsiteY1" fmla="*/ 1134405 h 1671118"/>
              <a:gd name="connsiteX2" fmla="*/ 142641 w 470633"/>
              <a:gd name="connsiteY2" fmla="*/ 587752 h 1671118"/>
              <a:gd name="connsiteX3" fmla="*/ 410998 w 470633"/>
              <a:gd name="connsiteY3" fmla="*/ 80857 h 1671118"/>
              <a:gd name="connsiteX4" fmla="*/ 470633 w 470633"/>
              <a:gd name="connsiteY4" fmla="*/ 1344 h 1671118"/>
              <a:gd name="connsiteX0" fmla="*/ 43250 w 470633"/>
              <a:gd name="connsiteY0" fmla="*/ 1670103 h 1670103"/>
              <a:gd name="connsiteX1" fmla="*/ 3494 w 470633"/>
              <a:gd name="connsiteY1" fmla="*/ 1133390 h 1670103"/>
              <a:gd name="connsiteX2" fmla="*/ 142641 w 470633"/>
              <a:gd name="connsiteY2" fmla="*/ 537042 h 1670103"/>
              <a:gd name="connsiteX3" fmla="*/ 410998 w 470633"/>
              <a:gd name="connsiteY3" fmla="*/ 79842 h 1670103"/>
              <a:gd name="connsiteX4" fmla="*/ 470633 w 470633"/>
              <a:gd name="connsiteY4" fmla="*/ 329 h 1670103"/>
              <a:gd name="connsiteX0" fmla="*/ 43250 w 470633"/>
              <a:gd name="connsiteY0" fmla="*/ 1669774 h 1669774"/>
              <a:gd name="connsiteX1" fmla="*/ 3494 w 470633"/>
              <a:gd name="connsiteY1" fmla="*/ 1133061 h 1669774"/>
              <a:gd name="connsiteX2" fmla="*/ 142641 w 470633"/>
              <a:gd name="connsiteY2" fmla="*/ 536713 h 1669774"/>
              <a:gd name="connsiteX3" fmla="*/ 351363 w 470633"/>
              <a:gd name="connsiteY3" fmla="*/ 178904 h 1669774"/>
              <a:gd name="connsiteX4" fmla="*/ 470633 w 470633"/>
              <a:gd name="connsiteY4" fmla="*/ 0 h 1669774"/>
              <a:gd name="connsiteX0" fmla="*/ 43250 w 420937"/>
              <a:gd name="connsiteY0" fmla="*/ 1610140 h 1610140"/>
              <a:gd name="connsiteX1" fmla="*/ 3494 w 420937"/>
              <a:gd name="connsiteY1" fmla="*/ 1073427 h 1610140"/>
              <a:gd name="connsiteX2" fmla="*/ 142641 w 420937"/>
              <a:gd name="connsiteY2" fmla="*/ 477079 h 1610140"/>
              <a:gd name="connsiteX3" fmla="*/ 351363 w 420937"/>
              <a:gd name="connsiteY3" fmla="*/ 119270 h 1610140"/>
              <a:gd name="connsiteX4" fmla="*/ 420937 w 420937"/>
              <a:gd name="connsiteY4" fmla="*/ 0 h 1610140"/>
              <a:gd name="connsiteX0" fmla="*/ 40905 w 418592"/>
              <a:gd name="connsiteY0" fmla="*/ 1610140 h 1610140"/>
              <a:gd name="connsiteX1" fmla="*/ 1149 w 418592"/>
              <a:gd name="connsiteY1" fmla="*/ 1073427 h 1610140"/>
              <a:gd name="connsiteX2" fmla="*/ 90601 w 418592"/>
              <a:gd name="connsiteY2" fmla="*/ 606288 h 1610140"/>
              <a:gd name="connsiteX3" fmla="*/ 349018 w 418592"/>
              <a:gd name="connsiteY3" fmla="*/ 119270 h 1610140"/>
              <a:gd name="connsiteX4" fmla="*/ 418592 w 418592"/>
              <a:gd name="connsiteY4" fmla="*/ 0 h 1610140"/>
              <a:gd name="connsiteX0" fmla="*/ 40905 w 418592"/>
              <a:gd name="connsiteY0" fmla="*/ 1610140 h 1610140"/>
              <a:gd name="connsiteX1" fmla="*/ 1149 w 418592"/>
              <a:gd name="connsiteY1" fmla="*/ 1073427 h 1610140"/>
              <a:gd name="connsiteX2" fmla="*/ 90601 w 418592"/>
              <a:gd name="connsiteY2" fmla="*/ 606288 h 1610140"/>
              <a:gd name="connsiteX3" fmla="*/ 279444 w 418592"/>
              <a:gd name="connsiteY3" fmla="*/ 198783 h 1610140"/>
              <a:gd name="connsiteX4" fmla="*/ 418592 w 418592"/>
              <a:gd name="connsiteY4" fmla="*/ 0 h 1610140"/>
              <a:gd name="connsiteX0" fmla="*/ 60431 w 438118"/>
              <a:gd name="connsiteY0" fmla="*/ 1610140 h 1610140"/>
              <a:gd name="connsiteX1" fmla="*/ 796 w 438118"/>
              <a:gd name="connsiteY1" fmla="*/ 1143001 h 1610140"/>
              <a:gd name="connsiteX2" fmla="*/ 110127 w 438118"/>
              <a:gd name="connsiteY2" fmla="*/ 606288 h 1610140"/>
              <a:gd name="connsiteX3" fmla="*/ 298970 w 438118"/>
              <a:gd name="connsiteY3" fmla="*/ 198783 h 1610140"/>
              <a:gd name="connsiteX4" fmla="*/ 438118 w 438118"/>
              <a:gd name="connsiteY4" fmla="*/ 0 h 1610140"/>
              <a:gd name="connsiteX0" fmla="*/ 0 w 377687"/>
              <a:gd name="connsiteY0" fmla="*/ 1610140 h 1610140"/>
              <a:gd name="connsiteX1" fmla="*/ 49696 w 377687"/>
              <a:gd name="connsiteY1" fmla="*/ 606288 h 1610140"/>
              <a:gd name="connsiteX2" fmla="*/ 238539 w 377687"/>
              <a:gd name="connsiteY2" fmla="*/ 198783 h 1610140"/>
              <a:gd name="connsiteX3" fmla="*/ 377687 w 377687"/>
              <a:gd name="connsiteY3" fmla="*/ 0 h 1610140"/>
              <a:gd name="connsiteX0" fmla="*/ 0 w 377687"/>
              <a:gd name="connsiteY0" fmla="*/ 1610140 h 1610140"/>
              <a:gd name="connsiteX1" fmla="*/ 238539 w 377687"/>
              <a:gd name="connsiteY1" fmla="*/ 198783 h 1610140"/>
              <a:gd name="connsiteX2" fmla="*/ 377687 w 377687"/>
              <a:gd name="connsiteY2" fmla="*/ 0 h 1610140"/>
              <a:gd name="connsiteX0" fmla="*/ 0 w 377687"/>
              <a:gd name="connsiteY0" fmla="*/ 1610140 h 1610140"/>
              <a:gd name="connsiteX1" fmla="*/ 377687 w 377687"/>
              <a:gd name="connsiteY1" fmla="*/ 0 h 1610140"/>
              <a:gd name="connsiteX0" fmla="*/ 0 w 377687"/>
              <a:gd name="connsiteY0" fmla="*/ 1610140 h 1610140"/>
              <a:gd name="connsiteX1" fmla="*/ 377687 w 377687"/>
              <a:gd name="connsiteY1" fmla="*/ 0 h 1610140"/>
              <a:gd name="connsiteX0" fmla="*/ 0 w 377687"/>
              <a:gd name="connsiteY0" fmla="*/ 1610140 h 1610140"/>
              <a:gd name="connsiteX1" fmla="*/ 377687 w 377687"/>
              <a:gd name="connsiteY1" fmla="*/ 0 h 1610140"/>
              <a:gd name="connsiteX0" fmla="*/ 0 w 377687"/>
              <a:gd name="connsiteY0" fmla="*/ 1610140 h 1610140"/>
              <a:gd name="connsiteX1" fmla="*/ 162780 w 377687"/>
              <a:gd name="connsiteY1" fmla="*/ 827156 h 1610140"/>
              <a:gd name="connsiteX2" fmla="*/ 377687 w 377687"/>
              <a:gd name="connsiteY2" fmla="*/ 0 h 1610140"/>
              <a:gd name="connsiteX0" fmla="*/ 0 w 377687"/>
              <a:gd name="connsiteY0" fmla="*/ 1610140 h 1610140"/>
              <a:gd name="connsiteX1" fmla="*/ 162780 w 377687"/>
              <a:gd name="connsiteY1" fmla="*/ 827156 h 1610140"/>
              <a:gd name="connsiteX2" fmla="*/ 377687 w 377687"/>
              <a:gd name="connsiteY2" fmla="*/ 0 h 1610140"/>
              <a:gd name="connsiteX0" fmla="*/ 131860 w 509547"/>
              <a:gd name="connsiteY0" fmla="*/ 1610140 h 1610140"/>
              <a:gd name="connsiteX1" fmla="*/ 0 w 509547"/>
              <a:gd name="connsiteY1" fmla="*/ 664596 h 1610140"/>
              <a:gd name="connsiteX2" fmla="*/ 509547 w 509547"/>
              <a:gd name="connsiteY2" fmla="*/ 0 h 1610140"/>
              <a:gd name="connsiteX0" fmla="*/ 134706 w 512393"/>
              <a:gd name="connsiteY0" fmla="*/ 1610140 h 1610140"/>
              <a:gd name="connsiteX1" fmla="*/ 2846 w 512393"/>
              <a:gd name="connsiteY1" fmla="*/ 664596 h 1610140"/>
              <a:gd name="connsiteX2" fmla="*/ 512393 w 512393"/>
              <a:gd name="connsiteY2" fmla="*/ 0 h 1610140"/>
              <a:gd name="connsiteX0" fmla="*/ 148719 w 526406"/>
              <a:gd name="connsiteY0" fmla="*/ 1610140 h 1610140"/>
              <a:gd name="connsiteX1" fmla="*/ 16859 w 526406"/>
              <a:gd name="connsiteY1" fmla="*/ 664596 h 1610140"/>
              <a:gd name="connsiteX2" fmla="*/ 526406 w 526406"/>
              <a:gd name="connsiteY2" fmla="*/ 0 h 1610140"/>
              <a:gd name="connsiteX0" fmla="*/ 132213 w 509900"/>
              <a:gd name="connsiteY0" fmla="*/ 1610140 h 1610140"/>
              <a:gd name="connsiteX1" fmla="*/ 353 w 509900"/>
              <a:gd name="connsiteY1" fmla="*/ 664596 h 1610140"/>
              <a:gd name="connsiteX2" fmla="*/ 509900 w 509900"/>
              <a:gd name="connsiteY2" fmla="*/ 0 h 1610140"/>
              <a:gd name="connsiteX0" fmla="*/ 132213 w 509900"/>
              <a:gd name="connsiteY0" fmla="*/ 1610140 h 1610140"/>
              <a:gd name="connsiteX1" fmla="*/ 353 w 509900"/>
              <a:gd name="connsiteY1" fmla="*/ 664596 h 1610140"/>
              <a:gd name="connsiteX2" fmla="*/ 509900 w 509900"/>
              <a:gd name="connsiteY2" fmla="*/ 0 h 1610140"/>
              <a:gd name="connsiteX0" fmla="*/ 176512 w 554199"/>
              <a:gd name="connsiteY0" fmla="*/ 1610140 h 1610140"/>
              <a:gd name="connsiteX1" fmla="*/ 44652 w 554199"/>
              <a:gd name="connsiteY1" fmla="*/ 664596 h 1610140"/>
              <a:gd name="connsiteX2" fmla="*/ 554199 w 554199"/>
              <a:gd name="connsiteY2" fmla="*/ 0 h 1610140"/>
              <a:gd name="connsiteX0" fmla="*/ 161389 w 539076"/>
              <a:gd name="connsiteY0" fmla="*/ 1610140 h 1610140"/>
              <a:gd name="connsiteX1" fmla="*/ 29529 w 539076"/>
              <a:gd name="connsiteY1" fmla="*/ 664596 h 1610140"/>
              <a:gd name="connsiteX2" fmla="*/ 539076 w 539076"/>
              <a:gd name="connsiteY2" fmla="*/ 0 h 1610140"/>
              <a:gd name="connsiteX0" fmla="*/ 172979 w 550666"/>
              <a:gd name="connsiteY0" fmla="*/ 1610140 h 1610140"/>
              <a:gd name="connsiteX1" fmla="*/ 20799 w 550666"/>
              <a:gd name="connsiteY1" fmla="*/ 715396 h 1610140"/>
              <a:gd name="connsiteX2" fmla="*/ 550666 w 550666"/>
              <a:gd name="connsiteY2" fmla="*/ 0 h 1610140"/>
              <a:gd name="connsiteX0" fmla="*/ 177264 w 554951"/>
              <a:gd name="connsiteY0" fmla="*/ 1610140 h 1610140"/>
              <a:gd name="connsiteX1" fmla="*/ 25084 w 554951"/>
              <a:gd name="connsiteY1" fmla="*/ 715396 h 1610140"/>
              <a:gd name="connsiteX2" fmla="*/ 554951 w 554951"/>
              <a:gd name="connsiteY2" fmla="*/ 0 h 1610140"/>
              <a:gd name="connsiteX0" fmla="*/ 96923 w 474610"/>
              <a:gd name="connsiteY0" fmla="*/ 1610140 h 1610140"/>
              <a:gd name="connsiteX1" fmla="*/ 168263 w 474610"/>
              <a:gd name="connsiteY1" fmla="*/ 623956 h 1610140"/>
              <a:gd name="connsiteX2" fmla="*/ 474610 w 474610"/>
              <a:gd name="connsiteY2" fmla="*/ 0 h 1610140"/>
              <a:gd name="connsiteX0" fmla="*/ 115165 w 757012"/>
              <a:gd name="connsiteY0" fmla="*/ 1864140 h 1864140"/>
              <a:gd name="connsiteX1" fmla="*/ 186505 w 757012"/>
              <a:gd name="connsiteY1" fmla="*/ 877956 h 1864140"/>
              <a:gd name="connsiteX2" fmla="*/ 757012 w 757012"/>
              <a:gd name="connsiteY2" fmla="*/ 0 h 1864140"/>
              <a:gd name="connsiteX0" fmla="*/ 125321 w 726528"/>
              <a:gd name="connsiteY0" fmla="*/ 1894620 h 1894620"/>
              <a:gd name="connsiteX1" fmla="*/ 156021 w 726528"/>
              <a:gd name="connsiteY1" fmla="*/ 877956 h 1894620"/>
              <a:gd name="connsiteX2" fmla="*/ 726528 w 726528"/>
              <a:gd name="connsiteY2" fmla="*/ 0 h 1894620"/>
              <a:gd name="connsiteX0" fmla="*/ 63528 w 664735"/>
              <a:gd name="connsiteY0" fmla="*/ 1894620 h 1894620"/>
              <a:gd name="connsiteX1" fmla="*/ 94228 w 664735"/>
              <a:gd name="connsiteY1" fmla="*/ 877956 h 1894620"/>
              <a:gd name="connsiteX2" fmla="*/ 664735 w 664735"/>
              <a:gd name="connsiteY2" fmla="*/ 0 h 1894620"/>
              <a:gd name="connsiteX0" fmla="*/ 63528 w 664735"/>
              <a:gd name="connsiteY0" fmla="*/ 1894620 h 1894620"/>
              <a:gd name="connsiteX1" fmla="*/ 94228 w 664735"/>
              <a:gd name="connsiteY1" fmla="*/ 877956 h 1894620"/>
              <a:gd name="connsiteX2" fmla="*/ 664735 w 664735"/>
              <a:gd name="connsiteY2" fmla="*/ 0 h 1894620"/>
              <a:gd name="connsiteX0" fmla="*/ 54539 w 686226"/>
              <a:gd name="connsiteY0" fmla="*/ 1813340 h 1813340"/>
              <a:gd name="connsiteX1" fmla="*/ 115719 w 686226"/>
              <a:gd name="connsiteY1" fmla="*/ 877956 h 1813340"/>
              <a:gd name="connsiteX2" fmla="*/ 686226 w 686226"/>
              <a:gd name="connsiteY2" fmla="*/ 0 h 1813340"/>
              <a:gd name="connsiteX0" fmla="*/ 49646 w 701653"/>
              <a:gd name="connsiteY0" fmla="*/ 1640620 h 1640620"/>
              <a:gd name="connsiteX1" fmla="*/ 131146 w 701653"/>
              <a:gd name="connsiteY1" fmla="*/ 877956 h 1640620"/>
              <a:gd name="connsiteX2" fmla="*/ 701653 w 701653"/>
              <a:gd name="connsiteY2" fmla="*/ 0 h 1640620"/>
              <a:gd name="connsiteX0" fmla="*/ 9007 w 661014"/>
              <a:gd name="connsiteY0" fmla="*/ 1640620 h 1640620"/>
              <a:gd name="connsiteX1" fmla="*/ 90507 w 661014"/>
              <a:gd name="connsiteY1" fmla="*/ 877956 h 1640620"/>
              <a:gd name="connsiteX2" fmla="*/ 661014 w 661014"/>
              <a:gd name="connsiteY2" fmla="*/ 0 h 1640620"/>
              <a:gd name="connsiteX0" fmla="*/ 1938 w 653945"/>
              <a:gd name="connsiteY0" fmla="*/ 1640620 h 1640620"/>
              <a:gd name="connsiteX1" fmla="*/ 154558 w 653945"/>
              <a:gd name="connsiteY1" fmla="*/ 837316 h 1640620"/>
              <a:gd name="connsiteX2" fmla="*/ 653945 w 653945"/>
              <a:gd name="connsiteY2" fmla="*/ 0 h 1640620"/>
              <a:gd name="connsiteX0" fmla="*/ 1076 w 297483"/>
              <a:gd name="connsiteY0" fmla="*/ 1041180 h 1041180"/>
              <a:gd name="connsiteX1" fmla="*/ 153696 w 297483"/>
              <a:gd name="connsiteY1" fmla="*/ 237876 h 1041180"/>
              <a:gd name="connsiteX2" fmla="*/ 297483 w 297483"/>
              <a:gd name="connsiteY2" fmla="*/ 0 h 1041180"/>
              <a:gd name="connsiteX0" fmla="*/ 4693 w 301100"/>
              <a:gd name="connsiteY0" fmla="*/ 1041180 h 1041180"/>
              <a:gd name="connsiteX1" fmla="*/ 55713 w 301100"/>
              <a:gd name="connsiteY1" fmla="*/ 664596 h 1041180"/>
              <a:gd name="connsiteX2" fmla="*/ 301100 w 301100"/>
              <a:gd name="connsiteY2" fmla="*/ 0 h 1041180"/>
              <a:gd name="connsiteX0" fmla="*/ 31302 w 104189"/>
              <a:gd name="connsiteY0" fmla="*/ 634780 h 634780"/>
              <a:gd name="connsiteX1" fmla="*/ 82322 w 104189"/>
              <a:gd name="connsiteY1" fmla="*/ 258196 h 634780"/>
              <a:gd name="connsiteX2" fmla="*/ 104189 w 104189"/>
              <a:gd name="connsiteY2" fmla="*/ 0 h 634780"/>
              <a:gd name="connsiteX0" fmla="*/ 2200 w 75087"/>
              <a:gd name="connsiteY0" fmla="*/ 634780 h 634780"/>
              <a:gd name="connsiteX1" fmla="*/ 53220 w 75087"/>
              <a:gd name="connsiteY1" fmla="*/ 258196 h 634780"/>
              <a:gd name="connsiteX2" fmla="*/ 75087 w 75087"/>
              <a:gd name="connsiteY2" fmla="*/ 0 h 634780"/>
              <a:gd name="connsiteX0" fmla="*/ 2383 w 105750"/>
              <a:gd name="connsiteY0" fmla="*/ 675420 h 675420"/>
              <a:gd name="connsiteX1" fmla="*/ 53403 w 105750"/>
              <a:gd name="connsiteY1" fmla="*/ 298836 h 675420"/>
              <a:gd name="connsiteX2" fmla="*/ 105750 w 105750"/>
              <a:gd name="connsiteY2" fmla="*/ 0 h 675420"/>
              <a:gd name="connsiteX0" fmla="*/ 7182 w 110549"/>
              <a:gd name="connsiteY0" fmla="*/ 675420 h 675420"/>
              <a:gd name="connsiteX1" fmla="*/ 17562 w 110549"/>
              <a:gd name="connsiteY1" fmla="*/ 339476 h 675420"/>
              <a:gd name="connsiteX2" fmla="*/ 110549 w 110549"/>
              <a:gd name="connsiteY2" fmla="*/ 0 h 675420"/>
              <a:gd name="connsiteX0" fmla="*/ 7182 w 110549"/>
              <a:gd name="connsiteY0" fmla="*/ 644940 h 644940"/>
              <a:gd name="connsiteX1" fmla="*/ 17562 w 110549"/>
              <a:gd name="connsiteY1" fmla="*/ 308996 h 644940"/>
              <a:gd name="connsiteX2" fmla="*/ 110549 w 110549"/>
              <a:gd name="connsiteY2" fmla="*/ 0 h 644940"/>
              <a:gd name="connsiteX0" fmla="*/ 4899 w 108266"/>
              <a:gd name="connsiteY0" fmla="*/ 644940 h 644940"/>
              <a:gd name="connsiteX1" fmla="*/ 25439 w 108266"/>
              <a:gd name="connsiteY1" fmla="*/ 329316 h 644940"/>
              <a:gd name="connsiteX2" fmla="*/ 108266 w 108266"/>
              <a:gd name="connsiteY2" fmla="*/ 0 h 644940"/>
              <a:gd name="connsiteX0" fmla="*/ 3498 w 106865"/>
              <a:gd name="connsiteY0" fmla="*/ 644940 h 644940"/>
              <a:gd name="connsiteX1" fmla="*/ 24038 w 106865"/>
              <a:gd name="connsiteY1" fmla="*/ 329316 h 644940"/>
              <a:gd name="connsiteX2" fmla="*/ 106865 w 106865"/>
              <a:gd name="connsiteY2" fmla="*/ 0 h 644940"/>
              <a:gd name="connsiteX0" fmla="*/ 4691 w 108058"/>
              <a:gd name="connsiteY0" fmla="*/ 644940 h 644940"/>
              <a:gd name="connsiteX1" fmla="*/ 25231 w 108058"/>
              <a:gd name="connsiteY1" fmla="*/ 329316 h 644940"/>
              <a:gd name="connsiteX2" fmla="*/ 108058 w 108058"/>
              <a:gd name="connsiteY2" fmla="*/ 0 h 644940"/>
              <a:gd name="connsiteX0" fmla="*/ 2371 w 105738"/>
              <a:gd name="connsiteY0" fmla="*/ 644940 h 644940"/>
              <a:gd name="connsiteX1" fmla="*/ 22911 w 105738"/>
              <a:gd name="connsiteY1" fmla="*/ 329316 h 644940"/>
              <a:gd name="connsiteX2" fmla="*/ 105738 w 105738"/>
              <a:gd name="connsiteY2" fmla="*/ 0 h 644940"/>
              <a:gd name="connsiteX0" fmla="*/ 2371 w 105738"/>
              <a:gd name="connsiteY0" fmla="*/ 644940 h 644940"/>
              <a:gd name="connsiteX1" fmla="*/ 22911 w 105738"/>
              <a:gd name="connsiteY1" fmla="*/ 329316 h 644940"/>
              <a:gd name="connsiteX2" fmla="*/ 105738 w 105738"/>
              <a:gd name="connsiteY2" fmla="*/ 0 h 644940"/>
              <a:gd name="connsiteX0" fmla="*/ 2371 w 105738"/>
              <a:gd name="connsiteY0" fmla="*/ 644940 h 644940"/>
              <a:gd name="connsiteX1" fmla="*/ 22911 w 105738"/>
              <a:gd name="connsiteY1" fmla="*/ 329316 h 644940"/>
              <a:gd name="connsiteX2" fmla="*/ 105738 w 105738"/>
              <a:gd name="connsiteY2" fmla="*/ 0 h 644940"/>
              <a:gd name="connsiteX0" fmla="*/ 2179 w 105546"/>
              <a:gd name="connsiteY0" fmla="*/ 644940 h 644940"/>
              <a:gd name="connsiteX1" fmla="*/ 22719 w 105546"/>
              <a:gd name="connsiteY1" fmla="*/ 329316 h 644940"/>
              <a:gd name="connsiteX2" fmla="*/ 105546 w 105546"/>
              <a:gd name="connsiteY2" fmla="*/ 0 h 644940"/>
              <a:gd name="connsiteX0" fmla="*/ 2179 w 105546"/>
              <a:gd name="connsiteY0" fmla="*/ 644940 h 644940"/>
              <a:gd name="connsiteX1" fmla="*/ 22719 w 105546"/>
              <a:gd name="connsiteY1" fmla="*/ 329316 h 644940"/>
              <a:gd name="connsiteX2" fmla="*/ 105546 w 105546"/>
              <a:gd name="connsiteY2" fmla="*/ 0 h 644940"/>
              <a:gd name="connsiteX0" fmla="*/ 7315 w 94220"/>
              <a:gd name="connsiteY0" fmla="*/ 656438 h 656438"/>
              <a:gd name="connsiteX1" fmla="*/ 11393 w 94220"/>
              <a:gd name="connsiteY1" fmla="*/ 329316 h 656438"/>
              <a:gd name="connsiteX2" fmla="*/ 94220 w 94220"/>
              <a:gd name="connsiteY2" fmla="*/ 0 h 656438"/>
              <a:gd name="connsiteX0" fmla="*/ 2194 w 89099"/>
              <a:gd name="connsiteY0" fmla="*/ 656438 h 656438"/>
              <a:gd name="connsiteX1" fmla="*/ 34886 w 89099"/>
              <a:gd name="connsiteY1" fmla="*/ 319909 h 656438"/>
              <a:gd name="connsiteX2" fmla="*/ 89099 w 89099"/>
              <a:gd name="connsiteY2" fmla="*/ 0 h 656438"/>
              <a:gd name="connsiteX0" fmla="*/ 3002 w 156021"/>
              <a:gd name="connsiteY0" fmla="*/ 828252 h 828252"/>
              <a:gd name="connsiteX1" fmla="*/ 35694 w 156021"/>
              <a:gd name="connsiteY1" fmla="*/ 491723 h 828252"/>
              <a:gd name="connsiteX2" fmla="*/ 156021 w 156021"/>
              <a:gd name="connsiteY2" fmla="*/ 0 h 828252"/>
              <a:gd name="connsiteX0" fmla="*/ 0 w 153019"/>
              <a:gd name="connsiteY0" fmla="*/ 828252 h 828252"/>
              <a:gd name="connsiteX1" fmla="*/ 153019 w 153019"/>
              <a:gd name="connsiteY1" fmla="*/ 0 h 828252"/>
              <a:gd name="connsiteX0" fmla="*/ 1019 w 154038"/>
              <a:gd name="connsiteY0" fmla="*/ 828252 h 828252"/>
              <a:gd name="connsiteX1" fmla="*/ 154038 w 154038"/>
              <a:gd name="connsiteY1" fmla="*/ 0 h 828252"/>
              <a:gd name="connsiteX0" fmla="*/ 1633 w 154652"/>
              <a:gd name="connsiteY0" fmla="*/ 828252 h 828252"/>
              <a:gd name="connsiteX1" fmla="*/ 154652 w 154652"/>
              <a:gd name="connsiteY1" fmla="*/ 0 h 828252"/>
              <a:gd name="connsiteX0" fmla="*/ 1146 w 154165"/>
              <a:gd name="connsiteY0" fmla="*/ 828252 h 828252"/>
              <a:gd name="connsiteX1" fmla="*/ 154165 w 154165"/>
              <a:gd name="connsiteY1" fmla="*/ 0 h 828252"/>
              <a:gd name="connsiteX0" fmla="*/ 159 w 844229"/>
              <a:gd name="connsiteY0" fmla="*/ 1947460 h 1947460"/>
              <a:gd name="connsiteX1" fmla="*/ 844229 w 844229"/>
              <a:gd name="connsiteY1" fmla="*/ 0 h 1947460"/>
              <a:gd name="connsiteX0" fmla="*/ 116 w 1147705"/>
              <a:gd name="connsiteY0" fmla="*/ 2252283 h 2252283"/>
              <a:gd name="connsiteX1" fmla="*/ 1147705 w 1147705"/>
              <a:gd name="connsiteY1" fmla="*/ 0 h 2252283"/>
              <a:gd name="connsiteX0" fmla="*/ 629 w 1148218"/>
              <a:gd name="connsiteY0" fmla="*/ 2252283 h 2252283"/>
              <a:gd name="connsiteX1" fmla="*/ 1148218 w 1148218"/>
              <a:gd name="connsiteY1" fmla="*/ 0 h 2252283"/>
              <a:gd name="connsiteX0" fmla="*/ 507 w 1148096"/>
              <a:gd name="connsiteY0" fmla="*/ 2252283 h 2252283"/>
              <a:gd name="connsiteX1" fmla="*/ 1148096 w 1148096"/>
              <a:gd name="connsiteY1" fmla="*/ 0 h 2252283"/>
              <a:gd name="connsiteX0" fmla="*/ 9189 w 867031"/>
              <a:gd name="connsiteY0" fmla="*/ 1960866 h 1960866"/>
              <a:gd name="connsiteX1" fmla="*/ 867031 w 867031"/>
              <a:gd name="connsiteY1" fmla="*/ 0 h 1960866"/>
              <a:gd name="connsiteX0" fmla="*/ 333 w 858175"/>
              <a:gd name="connsiteY0" fmla="*/ 1960866 h 1960866"/>
              <a:gd name="connsiteX1" fmla="*/ 858175 w 858175"/>
              <a:gd name="connsiteY1" fmla="*/ 0 h 1960866"/>
              <a:gd name="connsiteX0" fmla="*/ 0 w 857842"/>
              <a:gd name="connsiteY0" fmla="*/ 1960866 h 1960866"/>
              <a:gd name="connsiteX1" fmla="*/ 857842 w 857842"/>
              <a:gd name="connsiteY1" fmla="*/ 0 h 1960866"/>
              <a:gd name="connsiteX0" fmla="*/ 0 w 857842"/>
              <a:gd name="connsiteY0" fmla="*/ 1960866 h 1960866"/>
              <a:gd name="connsiteX1" fmla="*/ 857842 w 857842"/>
              <a:gd name="connsiteY1" fmla="*/ 0 h 1960866"/>
              <a:gd name="connsiteX0" fmla="*/ 0 w 492082"/>
              <a:gd name="connsiteY0" fmla="*/ 1483346 h 1483346"/>
              <a:gd name="connsiteX1" fmla="*/ 492082 w 492082"/>
              <a:gd name="connsiteY1" fmla="*/ 0 h 1483346"/>
              <a:gd name="connsiteX0" fmla="*/ 0 w 492082"/>
              <a:gd name="connsiteY0" fmla="*/ 1483346 h 1483346"/>
              <a:gd name="connsiteX1" fmla="*/ 492082 w 492082"/>
              <a:gd name="connsiteY1" fmla="*/ 0 h 1483346"/>
              <a:gd name="connsiteX0" fmla="*/ 0 w 502242"/>
              <a:gd name="connsiteY0" fmla="*/ 1442706 h 1442706"/>
              <a:gd name="connsiteX1" fmla="*/ 502242 w 502242"/>
              <a:gd name="connsiteY1" fmla="*/ 0 h 1442706"/>
              <a:gd name="connsiteX0" fmla="*/ 0 w 145626"/>
              <a:gd name="connsiteY0" fmla="*/ 1991346 h 1991346"/>
              <a:gd name="connsiteX1" fmla="*/ 145626 w 145626"/>
              <a:gd name="connsiteY1" fmla="*/ 0 h 1991346"/>
              <a:gd name="connsiteX0" fmla="*/ 625362 w 628204"/>
              <a:gd name="connsiteY0" fmla="*/ 482586 h 482586"/>
              <a:gd name="connsiteX1" fmla="*/ 39468 w 628204"/>
              <a:gd name="connsiteY1" fmla="*/ 0 h 482586"/>
              <a:gd name="connsiteX0" fmla="*/ 635817 w 635817"/>
              <a:gd name="connsiteY0" fmla="*/ 482586 h 482586"/>
              <a:gd name="connsiteX1" fmla="*/ 49923 w 635817"/>
              <a:gd name="connsiteY1" fmla="*/ 0 h 482586"/>
              <a:gd name="connsiteX0" fmla="*/ 585894 w 585894"/>
              <a:gd name="connsiteY0" fmla="*/ 482586 h 482586"/>
              <a:gd name="connsiteX1" fmla="*/ 0 w 585894"/>
              <a:gd name="connsiteY1" fmla="*/ 0 h 482586"/>
              <a:gd name="connsiteX0" fmla="*/ 549318 w 549318"/>
              <a:gd name="connsiteY0" fmla="*/ 510018 h 510018"/>
              <a:gd name="connsiteX1" fmla="*/ 0 w 549318"/>
              <a:gd name="connsiteY1" fmla="*/ 0 h 510018"/>
              <a:gd name="connsiteX0" fmla="*/ 531030 w 531030"/>
              <a:gd name="connsiteY0" fmla="*/ 528306 h 528306"/>
              <a:gd name="connsiteX1" fmla="*/ 0 w 531030"/>
              <a:gd name="connsiteY1" fmla="*/ 0 h 528306"/>
              <a:gd name="connsiteX0" fmla="*/ 531030 w 531030"/>
              <a:gd name="connsiteY0" fmla="*/ 528306 h 528306"/>
              <a:gd name="connsiteX1" fmla="*/ 0 w 531030"/>
              <a:gd name="connsiteY1" fmla="*/ 0 h 528306"/>
              <a:gd name="connsiteX0" fmla="*/ 531030 w 531030"/>
              <a:gd name="connsiteY0" fmla="*/ 528306 h 528306"/>
              <a:gd name="connsiteX1" fmla="*/ 0 w 531030"/>
              <a:gd name="connsiteY1" fmla="*/ 0 h 528306"/>
              <a:gd name="connsiteX0" fmla="*/ 531030 w 531030"/>
              <a:gd name="connsiteY0" fmla="*/ 528306 h 528306"/>
              <a:gd name="connsiteX1" fmla="*/ 0 w 531030"/>
              <a:gd name="connsiteY1" fmla="*/ 0 h 528306"/>
              <a:gd name="connsiteX0" fmla="*/ 877723 w 877723"/>
              <a:gd name="connsiteY0" fmla="*/ 808413 h 808413"/>
              <a:gd name="connsiteX1" fmla="*/ 0 w 877723"/>
              <a:gd name="connsiteY1" fmla="*/ 0 h 808413"/>
              <a:gd name="connsiteX0" fmla="*/ 877723 w 877723"/>
              <a:gd name="connsiteY0" fmla="*/ 808413 h 808413"/>
              <a:gd name="connsiteX1" fmla="*/ 0 w 877723"/>
              <a:gd name="connsiteY1" fmla="*/ 0 h 808413"/>
              <a:gd name="connsiteX0" fmla="*/ 877723 w 877723"/>
              <a:gd name="connsiteY0" fmla="*/ 808413 h 808413"/>
              <a:gd name="connsiteX1" fmla="*/ 0 w 877723"/>
              <a:gd name="connsiteY1" fmla="*/ 0 h 808413"/>
              <a:gd name="connsiteX0" fmla="*/ 871887 w 871887"/>
              <a:gd name="connsiteY0" fmla="*/ 811915 h 811915"/>
              <a:gd name="connsiteX1" fmla="*/ 0 w 871887"/>
              <a:gd name="connsiteY1" fmla="*/ 0 h 811915"/>
              <a:gd name="connsiteX0" fmla="*/ 894826 w 894826"/>
              <a:gd name="connsiteY0" fmla="*/ 762069 h 762069"/>
              <a:gd name="connsiteX1" fmla="*/ 0 w 894826"/>
              <a:gd name="connsiteY1" fmla="*/ 0 h 762069"/>
              <a:gd name="connsiteX0" fmla="*/ 894826 w 894826"/>
              <a:gd name="connsiteY0" fmla="*/ 762069 h 762069"/>
              <a:gd name="connsiteX1" fmla="*/ 0 w 894826"/>
              <a:gd name="connsiteY1" fmla="*/ 0 h 762069"/>
              <a:gd name="connsiteX0" fmla="*/ 894826 w 894826"/>
              <a:gd name="connsiteY0" fmla="*/ 762069 h 762069"/>
              <a:gd name="connsiteX1" fmla="*/ 0 w 894826"/>
              <a:gd name="connsiteY1" fmla="*/ 0 h 762069"/>
              <a:gd name="connsiteX0" fmla="*/ 894826 w 894826"/>
              <a:gd name="connsiteY0" fmla="*/ 762069 h 762069"/>
              <a:gd name="connsiteX1" fmla="*/ 0 w 894826"/>
              <a:gd name="connsiteY1" fmla="*/ 0 h 762069"/>
              <a:gd name="connsiteX0" fmla="*/ 714900 w 714900"/>
              <a:gd name="connsiteY0" fmla="*/ 495010 h 495010"/>
              <a:gd name="connsiteX1" fmla="*/ 0 w 714900"/>
              <a:gd name="connsiteY1" fmla="*/ 0 h 495010"/>
              <a:gd name="connsiteX0" fmla="*/ 330704 w 330704"/>
              <a:gd name="connsiteY0" fmla="*/ 278759 h 278759"/>
              <a:gd name="connsiteX1" fmla="*/ 0 w 330704"/>
              <a:gd name="connsiteY1" fmla="*/ 0 h 278759"/>
              <a:gd name="connsiteX0" fmla="*/ 330704 w 330704"/>
              <a:gd name="connsiteY0" fmla="*/ 278759 h 278759"/>
              <a:gd name="connsiteX1" fmla="*/ 0 w 330704"/>
              <a:gd name="connsiteY1" fmla="*/ 0 h 278759"/>
              <a:gd name="connsiteX0" fmla="*/ 330704 w 330704"/>
              <a:gd name="connsiteY0" fmla="*/ 278759 h 278759"/>
              <a:gd name="connsiteX1" fmla="*/ 0 w 330704"/>
              <a:gd name="connsiteY1" fmla="*/ 0 h 278759"/>
              <a:gd name="connsiteX0" fmla="*/ 382958 w 382958"/>
              <a:gd name="connsiteY0" fmla="*/ 253699 h 253699"/>
              <a:gd name="connsiteX1" fmla="*/ 0 w 382958"/>
              <a:gd name="connsiteY1" fmla="*/ 0 h 253699"/>
              <a:gd name="connsiteX0" fmla="*/ 382958 w 382958"/>
              <a:gd name="connsiteY0" fmla="*/ 253699 h 253699"/>
              <a:gd name="connsiteX1" fmla="*/ 0 w 382958"/>
              <a:gd name="connsiteY1" fmla="*/ 0 h 253699"/>
              <a:gd name="connsiteX0" fmla="*/ 382958 w 382958"/>
              <a:gd name="connsiteY0" fmla="*/ 253699 h 253699"/>
              <a:gd name="connsiteX1" fmla="*/ 0 w 382958"/>
              <a:gd name="connsiteY1" fmla="*/ 0 h 253699"/>
              <a:gd name="connsiteX0" fmla="*/ 381814 w 381814"/>
              <a:gd name="connsiteY0" fmla="*/ 268875 h 268875"/>
              <a:gd name="connsiteX1" fmla="*/ 0 w 381814"/>
              <a:gd name="connsiteY1" fmla="*/ 0 h 268875"/>
              <a:gd name="connsiteX0" fmla="*/ 421283 w 421283"/>
              <a:gd name="connsiteY0" fmla="*/ 341282 h 341282"/>
              <a:gd name="connsiteX1" fmla="*/ 0 w 421283"/>
              <a:gd name="connsiteY1" fmla="*/ 0 h 341282"/>
              <a:gd name="connsiteX0" fmla="*/ 376750 w 376750"/>
              <a:gd name="connsiteY0" fmla="*/ 366357 h 366357"/>
              <a:gd name="connsiteX1" fmla="*/ 0 w 376750"/>
              <a:gd name="connsiteY1" fmla="*/ 0 h 366357"/>
              <a:gd name="connsiteX0" fmla="*/ 335412 w 335412"/>
              <a:gd name="connsiteY0" fmla="*/ 349027 h 349027"/>
              <a:gd name="connsiteX1" fmla="*/ 0 w 335412"/>
              <a:gd name="connsiteY1" fmla="*/ 0 h 349027"/>
              <a:gd name="connsiteX0" fmla="*/ 335412 w 335412"/>
              <a:gd name="connsiteY0" fmla="*/ 349027 h 349027"/>
              <a:gd name="connsiteX1" fmla="*/ 0 w 335412"/>
              <a:gd name="connsiteY1" fmla="*/ 0 h 349027"/>
              <a:gd name="connsiteX0" fmla="*/ 468258 w 468258"/>
              <a:gd name="connsiteY0" fmla="*/ 603022 h 603022"/>
              <a:gd name="connsiteX1" fmla="*/ 0 w 468258"/>
              <a:gd name="connsiteY1" fmla="*/ 0 h 603022"/>
              <a:gd name="connsiteX0" fmla="*/ 468258 w 468258"/>
              <a:gd name="connsiteY0" fmla="*/ 603022 h 603022"/>
              <a:gd name="connsiteX1" fmla="*/ 0 w 468258"/>
              <a:gd name="connsiteY1" fmla="*/ 0 h 603022"/>
              <a:gd name="connsiteX0" fmla="*/ 468258 w 468258"/>
              <a:gd name="connsiteY0" fmla="*/ 603022 h 603022"/>
              <a:gd name="connsiteX1" fmla="*/ 0 w 468258"/>
              <a:gd name="connsiteY1" fmla="*/ 0 h 603022"/>
              <a:gd name="connsiteX0" fmla="*/ 519813 w 519813"/>
              <a:gd name="connsiteY0" fmla="*/ 632632 h 632632"/>
              <a:gd name="connsiteX1" fmla="*/ 0 w 519813"/>
              <a:gd name="connsiteY1" fmla="*/ 0 h 632632"/>
              <a:gd name="connsiteX0" fmla="*/ 519813 w 519813"/>
              <a:gd name="connsiteY0" fmla="*/ 632632 h 632632"/>
              <a:gd name="connsiteX1" fmla="*/ 0 w 519813"/>
              <a:gd name="connsiteY1" fmla="*/ 0 h 632632"/>
              <a:gd name="connsiteX0" fmla="*/ 522664 w 522664"/>
              <a:gd name="connsiteY0" fmla="*/ 625832 h 625832"/>
              <a:gd name="connsiteX1" fmla="*/ 0 w 522664"/>
              <a:gd name="connsiteY1" fmla="*/ 0 h 625832"/>
            </a:gdLst>
            <a:ahLst/>
            <a:cxnLst>
              <a:cxn ang="0">
                <a:pos x="connsiteX0" y="connsiteY0"/>
              </a:cxn>
              <a:cxn ang="0">
                <a:pos x="connsiteX1" y="connsiteY1"/>
              </a:cxn>
            </a:cxnLst>
            <a:rect l="l" t="t" r="r" b="b"/>
            <a:pathLst>
              <a:path w="522664" h="625832">
                <a:moveTo>
                  <a:pt x="522664" y="625832"/>
                </a:moveTo>
                <a:cubicBezTo>
                  <a:pt x="317900" y="485274"/>
                  <a:pt x="116902" y="245986"/>
                  <a:pt x="0" y="0"/>
                </a:cubicBezTo>
              </a:path>
            </a:pathLst>
          </a:custGeom>
          <a:noFill/>
          <a:ln w="9525">
            <a:solidFill>
              <a:srgbClr val="9DBCD3"/>
            </a:solidFill>
          </a:ln>
          <a:effectLst/>
        </p:spPr>
        <p:style>
          <a:lnRef idx="1">
            <a:schemeClr val="accent1"/>
          </a:lnRef>
          <a:fillRef idx="3">
            <a:schemeClr val="accent1"/>
          </a:fillRef>
          <a:effectRef idx="2">
            <a:schemeClr val="accent1"/>
          </a:effectRef>
          <a:fontRef idx="minor">
            <a:schemeClr val="lt1"/>
          </a:fontRef>
        </p:style>
        <p:txBody>
          <a:bodyPr lIns="121876" tIns="60938" rIns="121876" bIns="60938" anchor="ctr"/>
          <a:lstStyle/>
          <a:p>
            <a:pPr algn="ctr">
              <a:defRPr/>
            </a:pPr>
            <a:endParaRPr lang="en-US" sz="900"/>
          </a:p>
        </p:txBody>
      </p:sp>
      <p:sp>
        <p:nvSpPr>
          <p:cNvPr id="25" name="Oval 24">
            <a:extLst>
              <a:ext uri="{FF2B5EF4-FFF2-40B4-BE49-F238E27FC236}">
                <a16:creationId xmlns:a16="http://schemas.microsoft.com/office/drawing/2014/main" id="{36FDE25F-6DC7-4548-8190-B7B6809A4D11}"/>
              </a:ext>
            </a:extLst>
          </p:cNvPr>
          <p:cNvSpPr/>
          <p:nvPr/>
        </p:nvSpPr>
        <p:spPr>
          <a:xfrm>
            <a:off x="8348134" y="3277797"/>
            <a:ext cx="120651" cy="120539"/>
          </a:xfrm>
          <a:prstGeom prst="ellipse">
            <a:avLst/>
          </a:prstGeom>
          <a:solidFill>
            <a:schemeClr val="bg1"/>
          </a:solidFill>
          <a:ln w="9525">
            <a:solidFill>
              <a:srgbClr val="9DBCD3"/>
            </a:solidFill>
          </a:ln>
          <a:effectLst/>
        </p:spPr>
        <p:style>
          <a:lnRef idx="1">
            <a:schemeClr val="accent1"/>
          </a:lnRef>
          <a:fillRef idx="3">
            <a:schemeClr val="accent1"/>
          </a:fillRef>
          <a:effectRef idx="2">
            <a:schemeClr val="accent1"/>
          </a:effectRef>
          <a:fontRef idx="minor">
            <a:schemeClr val="lt1"/>
          </a:fontRef>
        </p:style>
        <p:txBody>
          <a:bodyPr lIns="121876" tIns="60938" rIns="121876" bIns="6093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altLang="en-US" sz="900">
              <a:solidFill>
                <a:srgbClr val="FFFFFF"/>
              </a:solidFill>
            </a:endParaRPr>
          </a:p>
        </p:txBody>
      </p:sp>
      <p:sp>
        <p:nvSpPr>
          <p:cNvPr id="26" name="Freeform 25">
            <a:extLst>
              <a:ext uri="{FF2B5EF4-FFF2-40B4-BE49-F238E27FC236}">
                <a16:creationId xmlns:a16="http://schemas.microsoft.com/office/drawing/2014/main" id="{BC0EB504-56E0-734A-B156-02020BAFBB76}"/>
              </a:ext>
            </a:extLst>
          </p:cNvPr>
          <p:cNvSpPr/>
          <p:nvPr/>
        </p:nvSpPr>
        <p:spPr>
          <a:xfrm rot="3521803">
            <a:off x="3336244" y="2613284"/>
            <a:ext cx="809934" cy="1073151"/>
          </a:xfrm>
          <a:custGeom>
            <a:avLst/>
            <a:gdLst>
              <a:gd name="connsiteX0" fmla="*/ 10520 w 447842"/>
              <a:gd name="connsiteY0" fmla="*/ 1671118 h 1671118"/>
              <a:gd name="connsiteX1" fmla="*/ 10520 w 447842"/>
              <a:gd name="connsiteY1" fmla="*/ 1154283 h 1671118"/>
              <a:gd name="connsiteX2" fmla="*/ 119850 w 447842"/>
              <a:gd name="connsiteY2" fmla="*/ 587752 h 1671118"/>
              <a:gd name="connsiteX3" fmla="*/ 388207 w 447842"/>
              <a:gd name="connsiteY3" fmla="*/ 80857 h 1671118"/>
              <a:gd name="connsiteX4" fmla="*/ 447842 w 447842"/>
              <a:gd name="connsiteY4" fmla="*/ 1344 h 1671118"/>
              <a:gd name="connsiteX0" fmla="*/ 16820 w 444203"/>
              <a:gd name="connsiteY0" fmla="*/ 1671118 h 1671118"/>
              <a:gd name="connsiteX1" fmla="*/ 6881 w 444203"/>
              <a:gd name="connsiteY1" fmla="*/ 1154283 h 1671118"/>
              <a:gd name="connsiteX2" fmla="*/ 116211 w 444203"/>
              <a:gd name="connsiteY2" fmla="*/ 587752 h 1671118"/>
              <a:gd name="connsiteX3" fmla="*/ 384568 w 444203"/>
              <a:gd name="connsiteY3" fmla="*/ 80857 h 1671118"/>
              <a:gd name="connsiteX4" fmla="*/ 444203 w 444203"/>
              <a:gd name="connsiteY4" fmla="*/ 1344 h 1671118"/>
              <a:gd name="connsiteX0" fmla="*/ 43250 w 470633"/>
              <a:gd name="connsiteY0" fmla="*/ 1671118 h 1671118"/>
              <a:gd name="connsiteX1" fmla="*/ 3494 w 470633"/>
              <a:gd name="connsiteY1" fmla="*/ 1134405 h 1671118"/>
              <a:gd name="connsiteX2" fmla="*/ 142641 w 470633"/>
              <a:gd name="connsiteY2" fmla="*/ 587752 h 1671118"/>
              <a:gd name="connsiteX3" fmla="*/ 410998 w 470633"/>
              <a:gd name="connsiteY3" fmla="*/ 80857 h 1671118"/>
              <a:gd name="connsiteX4" fmla="*/ 470633 w 470633"/>
              <a:gd name="connsiteY4" fmla="*/ 1344 h 1671118"/>
              <a:gd name="connsiteX0" fmla="*/ 43250 w 470633"/>
              <a:gd name="connsiteY0" fmla="*/ 1670103 h 1670103"/>
              <a:gd name="connsiteX1" fmla="*/ 3494 w 470633"/>
              <a:gd name="connsiteY1" fmla="*/ 1133390 h 1670103"/>
              <a:gd name="connsiteX2" fmla="*/ 142641 w 470633"/>
              <a:gd name="connsiteY2" fmla="*/ 537042 h 1670103"/>
              <a:gd name="connsiteX3" fmla="*/ 410998 w 470633"/>
              <a:gd name="connsiteY3" fmla="*/ 79842 h 1670103"/>
              <a:gd name="connsiteX4" fmla="*/ 470633 w 470633"/>
              <a:gd name="connsiteY4" fmla="*/ 329 h 1670103"/>
              <a:gd name="connsiteX0" fmla="*/ 43250 w 470633"/>
              <a:gd name="connsiteY0" fmla="*/ 1669774 h 1669774"/>
              <a:gd name="connsiteX1" fmla="*/ 3494 w 470633"/>
              <a:gd name="connsiteY1" fmla="*/ 1133061 h 1669774"/>
              <a:gd name="connsiteX2" fmla="*/ 142641 w 470633"/>
              <a:gd name="connsiteY2" fmla="*/ 536713 h 1669774"/>
              <a:gd name="connsiteX3" fmla="*/ 351363 w 470633"/>
              <a:gd name="connsiteY3" fmla="*/ 178904 h 1669774"/>
              <a:gd name="connsiteX4" fmla="*/ 470633 w 470633"/>
              <a:gd name="connsiteY4" fmla="*/ 0 h 1669774"/>
              <a:gd name="connsiteX0" fmla="*/ 43250 w 420937"/>
              <a:gd name="connsiteY0" fmla="*/ 1610140 h 1610140"/>
              <a:gd name="connsiteX1" fmla="*/ 3494 w 420937"/>
              <a:gd name="connsiteY1" fmla="*/ 1073427 h 1610140"/>
              <a:gd name="connsiteX2" fmla="*/ 142641 w 420937"/>
              <a:gd name="connsiteY2" fmla="*/ 477079 h 1610140"/>
              <a:gd name="connsiteX3" fmla="*/ 351363 w 420937"/>
              <a:gd name="connsiteY3" fmla="*/ 119270 h 1610140"/>
              <a:gd name="connsiteX4" fmla="*/ 420937 w 420937"/>
              <a:gd name="connsiteY4" fmla="*/ 0 h 1610140"/>
              <a:gd name="connsiteX0" fmla="*/ 40905 w 418592"/>
              <a:gd name="connsiteY0" fmla="*/ 1610140 h 1610140"/>
              <a:gd name="connsiteX1" fmla="*/ 1149 w 418592"/>
              <a:gd name="connsiteY1" fmla="*/ 1073427 h 1610140"/>
              <a:gd name="connsiteX2" fmla="*/ 90601 w 418592"/>
              <a:gd name="connsiteY2" fmla="*/ 606288 h 1610140"/>
              <a:gd name="connsiteX3" fmla="*/ 349018 w 418592"/>
              <a:gd name="connsiteY3" fmla="*/ 119270 h 1610140"/>
              <a:gd name="connsiteX4" fmla="*/ 418592 w 418592"/>
              <a:gd name="connsiteY4" fmla="*/ 0 h 1610140"/>
              <a:gd name="connsiteX0" fmla="*/ 40905 w 418592"/>
              <a:gd name="connsiteY0" fmla="*/ 1610140 h 1610140"/>
              <a:gd name="connsiteX1" fmla="*/ 1149 w 418592"/>
              <a:gd name="connsiteY1" fmla="*/ 1073427 h 1610140"/>
              <a:gd name="connsiteX2" fmla="*/ 90601 w 418592"/>
              <a:gd name="connsiteY2" fmla="*/ 606288 h 1610140"/>
              <a:gd name="connsiteX3" fmla="*/ 279444 w 418592"/>
              <a:gd name="connsiteY3" fmla="*/ 198783 h 1610140"/>
              <a:gd name="connsiteX4" fmla="*/ 418592 w 418592"/>
              <a:gd name="connsiteY4" fmla="*/ 0 h 1610140"/>
              <a:gd name="connsiteX0" fmla="*/ 60431 w 438118"/>
              <a:gd name="connsiteY0" fmla="*/ 1610140 h 1610140"/>
              <a:gd name="connsiteX1" fmla="*/ 796 w 438118"/>
              <a:gd name="connsiteY1" fmla="*/ 1143001 h 1610140"/>
              <a:gd name="connsiteX2" fmla="*/ 110127 w 438118"/>
              <a:gd name="connsiteY2" fmla="*/ 606288 h 1610140"/>
              <a:gd name="connsiteX3" fmla="*/ 298970 w 438118"/>
              <a:gd name="connsiteY3" fmla="*/ 198783 h 1610140"/>
              <a:gd name="connsiteX4" fmla="*/ 438118 w 438118"/>
              <a:gd name="connsiteY4" fmla="*/ 0 h 1610140"/>
              <a:gd name="connsiteX0" fmla="*/ 0 w 377687"/>
              <a:gd name="connsiteY0" fmla="*/ 1610140 h 1610140"/>
              <a:gd name="connsiteX1" fmla="*/ 49696 w 377687"/>
              <a:gd name="connsiteY1" fmla="*/ 606288 h 1610140"/>
              <a:gd name="connsiteX2" fmla="*/ 238539 w 377687"/>
              <a:gd name="connsiteY2" fmla="*/ 198783 h 1610140"/>
              <a:gd name="connsiteX3" fmla="*/ 377687 w 377687"/>
              <a:gd name="connsiteY3" fmla="*/ 0 h 1610140"/>
              <a:gd name="connsiteX0" fmla="*/ 0 w 377687"/>
              <a:gd name="connsiteY0" fmla="*/ 1610140 h 1610140"/>
              <a:gd name="connsiteX1" fmla="*/ 238539 w 377687"/>
              <a:gd name="connsiteY1" fmla="*/ 198783 h 1610140"/>
              <a:gd name="connsiteX2" fmla="*/ 377687 w 377687"/>
              <a:gd name="connsiteY2" fmla="*/ 0 h 1610140"/>
              <a:gd name="connsiteX0" fmla="*/ 0 w 377687"/>
              <a:gd name="connsiteY0" fmla="*/ 1610140 h 1610140"/>
              <a:gd name="connsiteX1" fmla="*/ 377687 w 377687"/>
              <a:gd name="connsiteY1" fmla="*/ 0 h 1610140"/>
              <a:gd name="connsiteX0" fmla="*/ 0 w 377687"/>
              <a:gd name="connsiteY0" fmla="*/ 1610140 h 1610140"/>
              <a:gd name="connsiteX1" fmla="*/ 377687 w 377687"/>
              <a:gd name="connsiteY1" fmla="*/ 0 h 1610140"/>
              <a:gd name="connsiteX0" fmla="*/ 0 w 377687"/>
              <a:gd name="connsiteY0" fmla="*/ 1610140 h 1610140"/>
              <a:gd name="connsiteX1" fmla="*/ 377687 w 377687"/>
              <a:gd name="connsiteY1" fmla="*/ 0 h 1610140"/>
              <a:gd name="connsiteX0" fmla="*/ 0 w 377687"/>
              <a:gd name="connsiteY0" fmla="*/ 1610140 h 1610140"/>
              <a:gd name="connsiteX1" fmla="*/ 162780 w 377687"/>
              <a:gd name="connsiteY1" fmla="*/ 827156 h 1610140"/>
              <a:gd name="connsiteX2" fmla="*/ 377687 w 377687"/>
              <a:gd name="connsiteY2" fmla="*/ 0 h 1610140"/>
              <a:gd name="connsiteX0" fmla="*/ 0 w 377687"/>
              <a:gd name="connsiteY0" fmla="*/ 1610140 h 1610140"/>
              <a:gd name="connsiteX1" fmla="*/ 162780 w 377687"/>
              <a:gd name="connsiteY1" fmla="*/ 827156 h 1610140"/>
              <a:gd name="connsiteX2" fmla="*/ 377687 w 377687"/>
              <a:gd name="connsiteY2" fmla="*/ 0 h 1610140"/>
              <a:gd name="connsiteX0" fmla="*/ 131860 w 509547"/>
              <a:gd name="connsiteY0" fmla="*/ 1610140 h 1610140"/>
              <a:gd name="connsiteX1" fmla="*/ 0 w 509547"/>
              <a:gd name="connsiteY1" fmla="*/ 664596 h 1610140"/>
              <a:gd name="connsiteX2" fmla="*/ 509547 w 509547"/>
              <a:gd name="connsiteY2" fmla="*/ 0 h 1610140"/>
              <a:gd name="connsiteX0" fmla="*/ 134706 w 512393"/>
              <a:gd name="connsiteY0" fmla="*/ 1610140 h 1610140"/>
              <a:gd name="connsiteX1" fmla="*/ 2846 w 512393"/>
              <a:gd name="connsiteY1" fmla="*/ 664596 h 1610140"/>
              <a:gd name="connsiteX2" fmla="*/ 512393 w 512393"/>
              <a:gd name="connsiteY2" fmla="*/ 0 h 1610140"/>
              <a:gd name="connsiteX0" fmla="*/ 148719 w 526406"/>
              <a:gd name="connsiteY0" fmla="*/ 1610140 h 1610140"/>
              <a:gd name="connsiteX1" fmla="*/ 16859 w 526406"/>
              <a:gd name="connsiteY1" fmla="*/ 664596 h 1610140"/>
              <a:gd name="connsiteX2" fmla="*/ 526406 w 526406"/>
              <a:gd name="connsiteY2" fmla="*/ 0 h 1610140"/>
              <a:gd name="connsiteX0" fmla="*/ 132213 w 509900"/>
              <a:gd name="connsiteY0" fmla="*/ 1610140 h 1610140"/>
              <a:gd name="connsiteX1" fmla="*/ 353 w 509900"/>
              <a:gd name="connsiteY1" fmla="*/ 664596 h 1610140"/>
              <a:gd name="connsiteX2" fmla="*/ 509900 w 509900"/>
              <a:gd name="connsiteY2" fmla="*/ 0 h 1610140"/>
              <a:gd name="connsiteX0" fmla="*/ 132213 w 509900"/>
              <a:gd name="connsiteY0" fmla="*/ 1610140 h 1610140"/>
              <a:gd name="connsiteX1" fmla="*/ 353 w 509900"/>
              <a:gd name="connsiteY1" fmla="*/ 664596 h 1610140"/>
              <a:gd name="connsiteX2" fmla="*/ 509900 w 509900"/>
              <a:gd name="connsiteY2" fmla="*/ 0 h 1610140"/>
              <a:gd name="connsiteX0" fmla="*/ 176512 w 554199"/>
              <a:gd name="connsiteY0" fmla="*/ 1610140 h 1610140"/>
              <a:gd name="connsiteX1" fmla="*/ 44652 w 554199"/>
              <a:gd name="connsiteY1" fmla="*/ 664596 h 1610140"/>
              <a:gd name="connsiteX2" fmla="*/ 554199 w 554199"/>
              <a:gd name="connsiteY2" fmla="*/ 0 h 1610140"/>
              <a:gd name="connsiteX0" fmla="*/ 161389 w 539076"/>
              <a:gd name="connsiteY0" fmla="*/ 1610140 h 1610140"/>
              <a:gd name="connsiteX1" fmla="*/ 29529 w 539076"/>
              <a:gd name="connsiteY1" fmla="*/ 664596 h 1610140"/>
              <a:gd name="connsiteX2" fmla="*/ 539076 w 539076"/>
              <a:gd name="connsiteY2" fmla="*/ 0 h 1610140"/>
              <a:gd name="connsiteX0" fmla="*/ 172979 w 550666"/>
              <a:gd name="connsiteY0" fmla="*/ 1610140 h 1610140"/>
              <a:gd name="connsiteX1" fmla="*/ 20799 w 550666"/>
              <a:gd name="connsiteY1" fmla="*/ 715396 h 1610140"/>
              <a:gd name="connsiteX2" fmla="*/ 550666 w 550666"/>
              <a:gd name="connsiteY2" fmla="*/ 0 h 1610140"/>
              <a:gd name="connsiteX0" fmla="*/ 177264 w 554951"/>
              <a:gd name="connsiteY0" fmla="*/ 1610140 h 1610140"/>
              <a:gd name="connsiteX1" fmla="*/ 25084 w 554951"/>
              <a:gd name="connsiteY1" fmla="*/ 715396 h 1610140"/>
              <a:gd name="connsiteX2" fmla="*/ 554951 w 554951"/>
              <a:gd name="connsiteY2" fmla="*/ 0 h 1610140"/>
              <a:gd name="connsiteX0" fmla="*/ 96923 w 474610"/>
              <a:gd name="connsiteY0" fmla="*/ 1610140 h 1610140"/>
              <a:gd name="connsiteX1" fmla="*/ 168263 w 474610"/>
              <a:gd name="connsiteY1" fmla="*/ 623956 h 1610140"/>
              <a:gd name="connsiteX2" fmla="*/ 474610 w 474610"/>
              <a:gd name="connsiteY2" fmla="*/ 0 h 1610140"/>
              <a:gd name="connsiteX0" fmla="*/ 115165 w 757012"/>
              <a:gd name="connsiteY0" fmla="*/ 1864140 h 1864140"/>
              <a:gd name="connsiteX1" fmla="*/ 186505 w 757012"/>
              <a:gd name="connsiteY1" fmla="*/ 877956 h 1864140"/>
              <a:gd name="connsiteX2" fmla="*/ 757012 w 757012"/>
              <a:gd name="connsiteY2" fmla="*/ 0 h 1864140"/>
              <a:gd name="connsiteX0" fmla="*/ 125321 w 726528"/>
              <a:gd name="connsiteY0" fmla="*/ 1894620 h 1894620"/>
              <a:gd name="connsiteX1" fmla="*/ 156021 w 726528"/>
              <a:gd name="connsiteY1" fmla="*/ 877956 h 1894620"/>
              <a:gd name="connsiteX2" fmla="*/ 726528 w 726528"/>
              <a:gd name="connsiteY2" fmla="*/ 0 h 1894620"/>
              <a:gd name="connsiteX0" fmla="*/ 63528 w 664735"/>
              <a:gd name="connsiteY0" fmla="*/ 1894620 h 1894620"/>
              <a:gd name="connsiteX1" fmla="*/ 94228 w 664735"/>
              <a:gd name="connsiteY1" fmla="*/ 877956 h 1894620"/>
              <a:gd name="connsiteX2" fmla="*/ 664735 w 664735"/>
              <a:gd name="connsiteY2" fmla="*/ 0 h 1894620"/>
              <a:gd name="connsiteX0" fmla="*/ 63528 w 664735"/>
              <a:gd name="connsiteY0" fmla="*/ 1894620 h 1894620"/>
              <a:gd name="connsiteX1" fmla="*/ 94228 w 664735"/>
              <a:gd name="connsiteY1" fmla="*/ 877956 h 1894620"/>
              <a:gd name="connsiteX2" fmla="*/ 664735 w 664735"/>
              <a:gd name="connsiteY2" fmla="*/ 0 h 1894620"/>
              <a:gd name="connsiteX0" fmla="*/ 54539 w 686226"/>
              <a:gd name="connsiteY0" fmla="*/ 1813340 h 1813340"/>
              <a:gd name="connsiteX1" fmla="*/ 115719 w 686226"/>
              <a:gd name="connsiteY1" fmla="*/ 877956 h 1813340"/>
              <a:gd name="connsiteX2" fmla="*/ 686226 w 686226"/>
              <a:gd name="connsiteY2" fmla="*/ 0 h 1813340"/>
              <a:gd name="connsiteX0" fmla="*/ 49646 w 701653"/>
              <a:gd name="connsiteY0" fmla="*/ 1640620 h 1640620"/>
              <a:gd name="connsiteX1" fmla="*/ 131146 w 701653"/>
              <a:gd name="connsiteY1" fmla="*/ 877956 h 1640620"/>
              <a:gd name="connsiteX2" fmla="*/ 701653 w 701653"/>
              <a:gd name="connsiteY2" fmla="*/ 0 h 1640620"/>
              <a:gd name="connsiteX0" fmla="*/ 9007 w 661014"/>
              <a:gd name="connsiteY0" fmla="*/ 1640620 h 1640620"/>
              <a:gd name="connsiteX1" fmla="*/ 90507 w 661014"/>
              <a:gd name="connsiteY1" fmla="*/ 877956 h 1640620"/>
              <a:gd name="connsiteX2" fmla="*/ 661014 w 661014"/>
              <a:gd name="connsiteY2" fmla="*/ 0 h 1640620"/>
              <a:gd name="connsiteX0" fmla="*/ 1938 w 653945"/>
              <a:gd name="connsiteY0" fmla="*/ 1640620 h 1640620"/>
              <a:gd name="connsiteX1" fmla="*/ 154558 w 653945"/>
              <a:gd name="connsiteY1" fmla="*/ 837316 h 1640620"/>
              <a:gd name="connsiteX2" fmla="*/ 653945 w 653945"/>
              <a:gd name="connsiteY2" fmla="*/ 0 h 1640620"/>
              <a:gd name="connsiteX0" fmla="*/ 1076 w 297483"/>
              <a:gd name="connsiteY0" fmla="*/ 1041180 h 1041180"/>
              <a:gd name="connsiteX1" fmla="*/ 153696 w 297483"/>
              <a:gd name="connsiteY1" fmla="*/ 237876 h 1041180"/>
              <a:gd name="connsiteX2" fmla="*/ 297483 w 297483"/>
              <a:gd name="connsiteY2" fmla="*/ 0 h 1041180"/>
              <a:gd name="connsiteX0" fmla="*/ 4693 w 301100"/>
              <a:gd name="connsiteY0" fmla="*/ 1041180 h 1041180"/>
              <a:gd name="connsiteX1" fmla="*/ 55713 w 301100"/>
              <a:gd name="connsiteY1" fmla="*/ 664596 h 1041180"/>
              <a:gd name="connsiteX2" fmla="*/ 301100 w 301100"/>
              <a:gd name="connsiteY2" fmla="*/ 0 h 1041180"/>
              <a:gd name="connsiteX0" fmla="*/ 31302 w 104189"/>
              <a:gd name="connsiteY0" fmla="*/ 634780 h 634780"/>
              <a:gd name="connsiteX1" fmla="*/ 82322 w 104189"/>
              <a:gd name="connsiteY1" fmla="*/ 258196 h 634780"/>
              <a:gd name="connsiteX2" fmla="*/ 104189 w 104189"/>
              <a:gd name="connsiteY2" fmla="*/ 0 h 634780"/>
              <a:gd name="connsiteX0" fmla="*/ 2200 w 75087"/>
              <a:gd name="connsiteY0" fmla="*/ 634780 h 634780"/>
              <a:gd name="connsiteX1" fmla="*/ 53220 w 75087"/>
              <a:gd name="connsiteY1" fmla="*/ 258196 h 634780"/>
              <a:gd name="connsiteX2" fmla="*/ 75087 w 75087"/>
              <a:gd name="connsiteY2" fmla="*/ 0 h 634780"/>
              <a:gd name="connsiteX0" fmla="*/ 2383 w 105750"/>
              <a:gd name="connsiteY0" fmla="*/ 675420 h 675420"/>
              <a:gd name="connsiteX1" fmla="*/ 53403 w 105750"/>
              <a:gd name="connsiteY1" fmla="*/ 298836 h 675420"/>
              <a:gd name="connsiteX2" fmla="*/ 105750 w 105750"/>
              <a:gd name="connsiteY2" fmla="*/ 0 h 675420"/>
              <a:gd name="connsiteX0" fmla="*/ 7182 w 110549"/>
              <a:gd name="connsiteY0" fmla="*/ 675420 h 675420"/>
              <a:gd name="connsiteX1" fmla="*/ 17562 w 110549"/>
              <a:gd name="connsiteY1" fmla="*/ 339476 h 675420"/>
              <a:gd name="connsiteX2" fmla="*/ 110549 w 110549"/>
              <a:gd name="connsiteY2" fmla="*/ 0 h 675420"/>
              <a:gd name="connsiteX0" fmla="*/ 7182 w 110549"/>
              <a:gd name="connsiteY0" fmla="*/ 644940 h 644940"/>
              <a:gd name="connsiteX1" fmla="*/ 17562 w 110549"/>
              <a:gd name="connsiteY1" fmla="*/ 308996 h 644940"/>
              <a:gd name="connsiteX2" fmla="*/ 110549 w 110549"/>
              <a:gd name="connsiteY2" fmla="*/ 0 h 644940"/>
              <a:gd name="connsiteX0" fmla="*/ 4899 w 108266"/>
              <a:gd name="connsiteY0" fmla="*/ 644940 h 644940"/>
              <a:gd name="connsiteX1" fmla="*/ 25439 w 108266"/>
              <a:gd name="connsiteY1" fmla="*/ 329316 h 644940"/>
              <a:gd name="connsiteX2" fmla="*/ 108266 w 108266"/>
              <a:gd name="connsiteY2" fmla="*/ 0 h 644940"/>
              <a:gd name="connsiteX0" fmla="*/ 3498 w 106865"/>
              <a:gd name="connsiteY0" fmla="*/ 644940 h 644940"/>
              <a:gd name="connsiteX1" fmla="*/ 24038 w 106865"/>
              <a:gd name="connsiteY1" fmla="*/ 329316 h 644940"/>
              <a:gd name="connsiteX2" fmla="*/ 106865 w 106865"/>
              <a:gd name="connsiteY2" fmla="*/ 0 h 644940"/>
              <a:gd name="connsiteX0" fmla="*/ 4691 w 108058"/>
              <a:gd name="connsiteY0" fmla="*/ 644940 h 644940"/>
              <a:gd name="connsiteX1" fmla="*/ 25231 w 108058"/>
              <a:gd name="connsiteY1" fmla="*/ 329316 h 644940"/>
              <a:gd name="connsiteX2" fmla="*/ 108058 w 108058"/>
              <a:gd name="connsiteY2" fmla="*/ 0 h 644940"/>
              <a:gd name="connsiteX0" fmla="*/ 2371 w 105738"/>
              <a:gd name="connsiteY0" fmla="*/ 644940 h 644940"/>
              <a:gd name="connsiteX1" fmla="*/ 22911 w 105738"/>
              <a:gd name="connsiteY1" fmla="*/ 329316 h 644940"/>
              <a:gd name="connsiteX2" fmla="*/ 105738 w 105738"/>
              <a:gd name="connsiteY2" fmla="*/ 0 h 644940"/>
              <a:gd name="connsiteX0" fmla="*/ 2371 w 105738"/>
              <a:gd name="connsiteY0" fmla="*/ 644940 h 644940"/>
              <a:gd name="connsiteX1" fmla="*/ 22911 w 105738"/>
              <a:gd name="connsiteY1" fmla="*/ 329316 h 644940"/>
              <a:gd name="connsiteX2" fmla="*/ 105738 w 105738"/>
              <a:gd name="connsiteY2" fmla="*/ 0 h 644940"/>
              <a:gd name="connsiteX0" fmla="*/ 2371 w 105738"/>
              <a:gd name="connsiteY0" fmla="*/ 644940 h 644940"/>
              <a:gd name="connsiteX1" fmla="*/ 22911 w 105738"/>
              <a:gd name="connsiteY1" fmla="*/ 329316 h 644940"/>
              <a:gd name="connsiteX2" fmla="*/ 105738 w 105738"/>
              <a:gd name="connsiteY2" fmla="*/ 0 h 644940"/>
              <a:gd name="connsiteX0" fmla="*/ 2179 w 105546"/>
              <a:gd name="connsiteY0" fmla="*/ 644940 h 644940"/>
              <a:gd name="connsiteX1" fmla="*/ 22719 w 105546"/>
              <a:gd name="connsiteY1" fmla="*/ 329316 h 644940"/>
              <a:gd name="connsiteX2" fmla="*/ 105546 w 105546"/>
              <a:gd name="connsiteY2" fmla="*/ 0 h 644940"/>
              <a:gd name="connsiteX0" fmla="*/ 2179 w 105546"/>
              <a:gd name="connsiteY0" fmla="*/ 644940 h 644940"/>
              <a:gd name="connsiteX1" fmla="*/ 22719 w 105546"/>
              <a:gd name="connsiteY1" fmla="*/ 329316 h 644940"/>
              <a:gd name="connsiteX2" fmla="*/ 105546 w 105546"/>
              <a:gd name="connsiteY2" fmla="*/ 0 h 644940"/>
              <a:gd name="connsiteX0" fmla="*/ 7315 w 94220"/>
              <a:gd name="connsiteY0" fmla="*/ 656438 h 656438"/>
              <a:gd name="connsiteX1" fmla="*/ 11393 w 94220"/>
              <a:gd name="connsiteY1" fmla="*/ 329316 h 656438"/>
              <a:gd name="connsiteX2" fmla="*/ 94220 w 94220"/>
              <a:gd name="connsiteY2" fmla="*/ 0 h 656438"/>
              <a:gd name="connsiteX0" fmla="*/ 2194 w 89099"/>
              <a:gd name="connsiteY0" fmla="*/ 656438 h 656438"/>
              <a:gd name="connsiteX1" fmla="*/ 34886 w 89099"/>
              <a:gd name="connsiteY1" fmla="*/ 319909 h 656438"/>
              <a:gd name="connsiteX2" fmla="*/ 89099 w 89099"/>
              <a:gd name="connsiteY2" fmla="*/ 0 h 656438"/>
              <a:gd name="connsiteX0" fmla="*/ 3002 w 156021"/>
              <a:gd name="connsiteY0" fmla="*/ 828252 h 828252"/>
              <a:gd name="connsiteX1" fmla="*/ 35694 w 156021"/>
              <a:gd name="connsiteY1" fmla="*/ 491723 h 828252"/>
              <a:gd name="connsiteX2" fmla="*/ 156021 w 156021"/>
              <a:gd name="connsiteY2" fmla="*/ 0 h 828252"/>
              <a:gd name="connsiteX0" fmla="*/ 0 w 153019"/>
              <a:gd name="connsiteY0" fmla="*/ 828252 h 828252"/>
              <a:gd name="connsiteX1" fmla="*/ 153019 w 153019"/>
              <a:gd name="connsiteY1" fmla="*/ 0 h 828252"/>
              <a:gd name="connsiteX0" fmla="*/ 1019 w 154038"/>
              <a:gd name="connsiteY0" fmla="*/ 828252 h 828252"/>
              <a:gd name="connsiteX1" fmla="*/ 154038 w 154038"/>
              <a:gd name="connsiteY1" fmla="*/ 0 h 828252"/>
              <a:gd name="connsiteX0" fmla="*/ 1633 w 154652"/>
              <a:gd name="connsiteY0" fmla="*/ 828252 h 828252"/>
              <a:gd name="connsiteX1" fmla="*/ 154652 w 154652"/>
              <a:gd name="connsiteY1" fmla="*/ 0 h 828252"/>
              <a:gd name="connsiteX0" fmla="*/ 1146 w 154165"/>
              <a:gd name="connsiteY0" fmla="*/ 828252 h 828252"/>
              <a:gd name="connsiteX1" fmla="*/ 154165 w 154165"/>
              <a:gd name="connsiteY1" fmla="*/ 0 h 828252"/>
              <a:gd name="connsiteX0" fmla="*/ 159 w 844229"/>
              <a:gd name="connsiteY0" fmla="*/ 1947460 h 1947460"/>
              <a:gd name="connsiteX1" fmla="*/ 844229 w 844229"/>
              <a:gd name="connsiteY1" fmla="*/ 0 h 1947460"/>
              <a:gd name="connsiteX0" fmla="*/ 116 w 1147705"/>
              <a:gd name="connsiteY0" fmla="*/ 2252283 h 2252283"/>
              <a:gd name="connsiteX1" fmla="*/ 1147705 w 1147705"/>
              <a:gd name="connsiteY1" fmla="*/ 0 h 2252283"/>
              <a:gd name="connsiteX0" fmla="*/ 629 w 1148218"/>
              <a:gd name="connsiteY0" fmla="*/ 2252283 h 2252283"/>
              <a:gd name="connsiteX1" fmla="*/ 1148218 w 1148218"/>
              <a:gd name="connsiteY1" fmla="*/ 0 h 2252283"/>
              <a:gd name="connsiteX0" fmla="*/ 507 w 1148096"/>
              <a:gd name="connsiteY0" fmla="*/ 2252283 h 2252283"/>
              <a:gd name="connsiteX1" fmla="*/ 1148096 w 1148096"/>
              <a:gd name="connsiteY1" fmla="*/ 0 h 2252283"/>
              <a:gd name="connsiteX0" fmla="*/ 9189 w 867031"/>
              <a:gd name="connsiteY0" fmla="*/ 1960866 h 1960866"/>
              <a:gd name="connsiteX1" fmla="*/ 867031 w 867031"/>
              <a:gd name="connsiteY1" fmla="*/ 0 h 1960866"/>
              <a:gd name="connsiteX0" fmla="*/ 333 w 858175"/>
              <a:gd name="connsiteY0" fmla="*/ 1960866 h 1960866"/>
              <a:gd name="connsiteX1" fmla="*/ 858175 w 858175"/>
              <a:gd name="connsiteY1" fmla="*/ 0 h 1960866"/>
              <a:gd name="connsiteX0" fmla="*/ 0 w 857842"/>
              <a:gd name="connsiteY0" fmla="*/ 1960866 h 1960866"/>
              <a:gd name="connsiteX1" fmla="*/ 857842 w 857842"/>
              <a:gd name="connsiteY1" fmla="*/ 0 h 1960866"/>
              <a:gd name="connsiteX0" fmla="*/ 0 w 857842"/>
              <a:gd name="connsiteY0" fmla="*/ 1960866 h 1960866"/>
              <a:gd name="connsiteX1" fmla="*/ 857842 w 857842"/>
              <a:gd name="connsiteY1" fmla="*/ 0 h 1960866"/>
              <a:gd name="connsiteX0" fmla="*/ 0 w 492082"/>
              <a:gd name="connsiteY0" fmla="*/ 1483346 h 1483346"/>
              <a:gd name="connsiteX1" fmla="*/ 492082 w 492082"/>
              <a:gd name="connsiteY1" fmla="*/ 0 h 1483346"/>
              <a:gd name="connsiteX0" fmla="*/ 0 w 492082"/>
              <a:gd name="connsiteY0" fmla="*/ 1483346 h 1483346"/>
              <a:gd name="connsiteX1" fmla="*/ 492082 w 492082"/>
              <a:gd name="connsiteY1" fmla="*/ 0 h 1483346"/>
              <a:gd name="connsiteX0" fmla="*/ 0 w 502242"/>
              <a:gd name="connsiteY0" fmla="*/ 1442706 h 1442706"/>
              <a:gd name="connsiteX1" fmla="*/ 502242 w 502242"/>
              <a:gd name="connsiteY1" fmla="*/ 0 h 1442706"/>
              <a:gd name="connsiteX0" fmla="*/ 0 w 145626"/>
              <a:gd name="connsiteY0" fmla="*/ 1991346 h 1991346"/>
              <a:gd name="connsiteX1" fmla="*/ 145626 w 145626"/>
              <a:gd name="connsiteY1" fmla="*/ 0 h 1991346"/>
              <a:gd name="connsiteX0" fmla="*/ 625362 w 628204"/>
              <a:gd name="connsiteY0" fmla="*/ 482586 h 482586"/>
              <a:gd name="connsiteX1" fmla="*/ 39468 w 628204"/>
              <a:gd name="connsiteY1" fmla="*/ 0 h 482586"/>
              <a:gd name="connsiteX0" fmla="*/ 635817 w 635817"/>
              <a:gd name="connsiteY0" fmla="*/ 482586 h 482586"/>
              <a:gd name="connsiteX1" fmla="*/ 49923 w 635817"/>
              <a:gd name="connsiteY1" fmla="*/ 0 h 482586"/>
              <a:gd name="connsiteX0" fmla="*/ 585894 w 585894"/>
              <a:gd name="connsiteY0" fmla="*/ 482586 h 482586"/>
              <a:gd name="connsiteX1" fmla="*/ 0 w 585894"/>
              <a:gd name="connsiteY1" fmla="*/ 0 h 482586"/>
              <a:gd name="connsiteX0" fmla="*/ 549318 w 549318"/>
              <a:gd name="connsiteY0" fmla="*/ 510018 h 510018"/>
              <a:gd name="connsiteX1" fmla="*/ 0 w 549318"/>
              <a:gd name="connsiteY1" fmla="*/ 0 h 510018"/>
              <a:gd name="connsiteX0" fmla="*/ 531030 w 531030"/>
              <a:gd name="connsiteY0" fmla="*/ 528306 h 528306"/>
              <a:gd name="connsiteX1" fmla="*/ 0 w 531030"/>
              <a:gd name="connsiteY1" fmla="*/ 0 h 528306"/>
              <a:gd name="connsiteX0" fmla="*/ 531030 w 531030"/>
              <a:gd name="connsiteY0" fmla="*/ 528306 h 528306"/>
              <a:gd name="connsiteX1" fmla="*/ 0 w 531030"/>
              <a:gd name="connsiteY1" fmla="*/ 0 h 528306"/>
              <a:gd name="connsiteX0" fmla="*/ 531030 w 531030"/>
              <a:gd name="connsiteY0" fmla="*/ 528306 h 528306"/>
              <a:gd name="connsiteX1" fmla="*/ 0 w 531030"/>
              <a:gd name="connsiteY1" fmla="*/ 0 h 528306"/>
              <a:gd name="connsiteX0" fmla="*/ 531030 w 531030"/>
              <a:gd name="connsiteY0" fmla="*/ 528306 h 528306"/>
              <a:gd name="connsiteX1" fmla="*/ 0 w 531030"/>
              <a:gd name="connsiteY1" fmla="*/ 0 h 528306"/>
              <a:gd name="connsiteX0" fmla="*/ 877723 w 877723"/>
              <a:gd name="connsiteY0" fmla="*/ 808413 h 808413"/>
              <a:gd name="connsiteX1" fmla="*/ 0 w 877723"/>
              <a:gd name="connsiteY1" fmla="*/ 0 h 808413"/>
              <a:gd name="connsiteX0" fmla="*/ 877723 w 877723"/>
              <a:gd name="connsiteY0" fmla="*/ 808413 h 808413"/>
              <a:gd name="connsiteX1" fmla="*/ 0 w 877723"/>
              <a:gd name="connsiteY1" fmla="*/ 0 h 808413"/>
              <a:gd name="connsiteX0" fmla="*/ 877723 w 877723"/>
              <a:gd name="connsiteY0" fmla="*/ 808413 h 808413"/>
              <a:gd name="connsiteX1" fmla="*/ 0 w 877723"/>
              <a:gd name="connsiteY1" fmla="*/ 0 h 808413"/>
              <a:gd name="connsiteX0" fmla="*/ 871887 w 871887"/>
              <a:gd name="connsiteY0" fmla="*/ 811915 h 811915"/>
              <a:gd name="connsiteX1" fmla="*/ 0 w 871887"/>
              <a:gd name="connsiteY1" fmla="*/ 0 h 811915"/>
              <a:gd name="connsiteX0" fmla="*/ 894826 w 894826"/>
              <a:gd name="connsiteY0" fmla="*/ 762069 h 762069"/>
              <a:gd name="connsiteX1" fmla="*/ 0 w 894826"/>
              <a:gd name="connsiteY1" fmla="*/ 0 h 762069"/>
              <a:gd name="connsiteX0" fmla="*/ 894826 w 894826"/>
              <a:gd name="connsiteY0" fmla="*/ 762069 h 762069"/>
              <a:gd name="connsiteX1" fmla="*/ 0 w 894826"/>
              <a:gd name="connsiteY1" fmla="*/ 0 h 762069"/>
              <a:gd name="connsiteX0" fmla="*/ 894826 w 894826"/>
              <a:gd name="connsiteY0" fmla="*/ 762069 h 762069"/>
              <a:gd name="connsiteX1" fmla="*/ 0 w 894826"/>
              <a:gd name="connsiteY1" fmla="*/ 0 h 762069"/>
              <a:gd name="connsiteX0" fmla="*/ 894826 w 894826"/>
              <a:gd name="connsiteY0" fmla="*/ 762069 h 762069"/>
              <a:gd name="connsiteX1" fmla="*/ 0 w 894826"/>
              <a:gd name="connsiteY1" fmla="*/ 0 h 762069"/>
              <a:gd name="connsiteX0" fmla="*/ 714900 w 714900"/>
              <a:gd name="connsiteY0" fmla="*/ 495010 h 495010"/>
              <a:gd name="connsiteX1" fmla="*/ 0 w 714900"/>
              <a:gd name="connsiteY1" fmla="*/ 0 h 495010"/>
              <a:gd name="connsiteX0" fmla="*/ 330704 w 330704"/>
              <a:gd name="connsiteY0" fmla="*/ 278759 h 278759"/>
              <a:gd name="connsiteX1" fmla="*/ 0 w 330704"/>
              <a:gd name="connsiteY1" fmla="*/ 0 h 278759"/>
              <a:gd name="connsiteX0" fmla="*/ 330704 w 330704"/>
              <a:gd name="connsiteY0" fmla="*/ 278759 h 278759"/>
              <a:gd name="connsiteX1" fmla="*/ 0 w 330704"/>
              <a:gd name="connsiteY1" fmla="*/ 0 h 278759"/>
              <a:gd name="connsiteX0" fmla="*/ 330704 w 330704"/>
              <a:gd name="connsiteY0" fmla="*/ 278759 h 278759"/>
              <a:gd name="connsiteX1" fmla="*/ 0 w 330704"/>
              <a:gd name="connsiteY1" fmla="*/ 0 h 278759"/>
              <a:gd name="connsiteX0" fmla="*/ 382958 w 382958"/>
              <a:gd name="connsiteY0" fmla="*/ 253699 h 253699"/>
              <a:gd name="connsiteX1" fmla="*/ 0 w 382958"/>
              <a:gd name="connsiteY1" fmla="*/ 0 h 253699"/>
              <a:gd name="connsiteX0" fmla="*/ 382958 w 382958"/>
              <a:gd name="connsiteY0" fmla="*/ 253699 h 253699"/>
              <a:gd name="connsiteX1" fmla="*/ 0 w 382958"/>
              <a:gd name="connsiteY1" fmla="*/ 0 h 253699"/>
              <a:gd name="connsiteX0" fmla="*/ 382958 w 382958"/>
              <a:gd name="connsiteY0" fmla="*/ 253699 h 253699"/>
              <a:gd name="connsiteX1" fmla="*/ 0 w 382958"/>
              <a:gd name="connsiteY1" fmla="*/ 0 h 253699"/>
              <a:gd name="connsiteX0" fmla="*/ 381814 w 381814"/>
              <a:gd name="connsiteY0" fmla="*/ 268875 h 268875"/>
              <a:gd name="connsiteX1" fmla="*/ 0 w 381814"/>
              <a:gd name="connsiteY1" fmla="*/ 0 h 268875"/>
              <a:gd name="connsiteX0" fmla="*/ 421283 w 421283"/>
              <a:gd name="connsiteY0" fmla="*/ 341282 h 341282"/>
              <a:gd name="connsiteX1" fmla="*/ 0 w 421283"/>
              <a:gd name="connsiteY1" fmla="*/ 0 h 341282"/>
              <a:gd name="connsiteX0" fmla="*/ 376750 w 376750"/>
              <a:gd name="connsiteY0" fmla="*/ 366357 h 366357"/>
              <a:gd name="connsiteX1" fmla="*/ 0 w 376750"/>
              <a:gd name="connsiteY1" fmla="*/ 0 h 366357"/>
              <a:gd name="connsiteX0" fmla="*/ 335412 w 335412"/>
              <a:gd name="connsiteY0" fmla="*/ 349027 h 349027"/>
              <a:gd name="connsiteX1" fmla="*/ 0 w 335412"/>
              <a:gd name="connsiteY1" fmla="*/ 0 h 349027"/>
              <a:gd name="connsiteX0" fmla="*/ 335412 w 335412"/>
              <a:gd name="connsiteY0" fmla="*/ 349027 h 349027"/>
              <a:gd name="connsiteX1" fmla="*/ 0 w 335412"/>
              <a:gd name="connsiteY1" fmla="*/ 0 h 349027"/>
              <a:gd name="connsiteX0" fmla="*/ 468258 w 468258"/>
              <a:gd name="connsiteY0" fmla="*/ 603022 h 603022"/>
              <a:gd name="connsiteX1" fmla="*/ 0 w 468258"/>
              <a:gd name="connsiteY1" fmla="*/ 0 h 603022"/>
              <a:gd name="connsiteX0" fmla="*/ 468258 w 468258"/>
              <a:gd name="connsiteY0" fmla="*/ 603022 h 603022"/>
              <a:gd name="connsiteX1" fmla="*/ 0 w 468258"/>
              <a:gd name="connsiteY1" fmla="*/ 0 h 603022"/>
              <a:gd name="connsiteX0" fmla="*/ 468258 w 468258"/>
              <a:gd name="connsiteY0" fmla="*/ 603022 h 603022"/>
              <a:gd name="connsiteX1" fmla="*/ 0 w 468258"/>
              <a:gd name="connsiteY1" fmla="*/ 0 h 603022"/>
              <a:gd name="connsiteX0" fmla="*/ 519813 w 519813"/>
              <a:gd name="connsiteY0" fmla="*/ 632632 h 632632"/>
              <a:gd name="connsiteX1" fmla="*/ 0 w 519813"/>
              <a:gd name="connsiteY1" fmla="*/ 0 h 632632"/>
              <a:gd name="connsiteX0" fmla="*/ 519813 w 519813"/>
              <a:gd name="connsiteY0" fmla="*/ 632632 h 632632"/>
              <a:gd name="connsiteX1" fmla="*/ 0 w 519813"/>
              <a:gd name="connsiteY1" fmla="*/ 0 h 632632"/>
              <a:gd name="connsiteX0" fmla="*/ 522664 w 522664"/>
              <a:gd name="connsiteY0" fmla="*/ 625832 h 625832"/>
              <a:gd name="connsiteX1" fmla="*/ 0 w 522664"/>
              <a:gd name="connsiteY1" fmla="*/ 0 h 625832"/>
              <a:gd name="connsiteX0" fmla="*/ 613941 w 613941"/>
              <a:gd name="connsiteY0" fmla="*/ 802165 h 802165"/>
              <a:gd name="connsiteX1" fmla="*/ 0 w 613941"/>
              <a:gd name="connsiteY1" fmla="*/ 0 h 802165"/>
              <a:gd name="connsiteX0" fmla="*/ 613941 w 613941"/>
              <a:gd name="connsiteY0" fmla="*/ 802165 h 802165"/>
              <a:gd name="connsiteX1" fmla="*/ 0 w 613941"/>
              <a:gd name="connsiteY1" fmla="*/ 0 h 802165"/>
              <a:gd name="connsiteX0" fmla="*/ 611228 w 611228"/>
              <a:gd name="connsiteY0" fmla="*/ 800515 h 800515"/>
              <a:gd name="connsiteX1" fmla="*/ 0 w 611228"/>
              <a:gd name="connsiteY1" fmla="*/ 0 h 800515"/>
              <a:gd name="connsiteX0" fmla="*/ 607928 w 607928"/>
              <a:gd name="connsiteY0" fmla="*/ 805941 h 805941"/>
              <a:gd name="connsiteX1" fmla="*/ 0 w 607928"/>
              <a:gd name="connsiteY1" fmla="*/ 0 h 805941"/>
            </a:gdLst>
            <a:ahLst/>
            <a:cxnLst>
              <a:cxn ang="0">
                <a:pos x="connsiteX0" y="connsiteY0"/>
              </a:cxn>
              <a:cxn ang="0">
                <a:pos x="connsiteX1" y="connsiteY1"/>
              </a:cxn>
            </a:cxnLst>
            <a:rect l="l" t="t" r="r" b="b"/>
            <a:pathLst>
              <a:path w="607928" h="805941">
                <a:moveTo>
                  <a:pt x="607928" y="805941"/>
                </a:moveTo>
                <a:cubicBezTo>
                  <a:pt x="403164" y="665383"/>
                  <a:pt x="111198" y="354715"/>
                  <a:pt x="0" y="0"/>
                </a:cubicBezTo>
              </a:path>
            </a:pathLst>
          </a:custGeom>
          <a:noFill/>
          <a:ln w="9525">
            <a:solidFill>
              <a:srgbClr val="9DBCD3"/>
            </a:solidFill>
          </a:ln>
          <a:effectLst/>
        </p:spPr>
        <p:style>
          <a:lnRef idx="1">
            <a:schemeClr val="accent1"/>
          </a:lnRef>
          <a:fillRef idx="3">
            <a:schemeClr val="accent1"/>
          </a:fillRef>
          <a:effectRef idx="2">
            <a:schemeClr val="accent1"/>
          </a:effectRef>
          <a:fontRef idx="minor">
            <a:schemeClr val="lt1"/>
          </a:fontRef>
        </p:style>
        <p:txBody>
          <a:bodyPr lIns="121876" tIns="60938" rIns="121876" bIns="60938" anchor="ctr"/>
          <a:lstStyle/>
          <a:p>
            <a:pPr algn="ctr">
              <a:defRPr/>
            </a:pPr>
            <a:endParaRPr lang="en-US" sz="900"/>
          </a:p>
        </p:txBody>
      </p:sp>
      <p:sp>
        <p:nvSpPr>
          <p:cNvPr id="27" name="Freeform 26">
            <a:extLst>
              <a:ext uri="{FF2B5EF4-FFF2-40B4-BE49-F238E27FC236}">
                <a16:creationId xmlns:a16="http://schemas.microsoft.com/office/drawing/2014/main" id="{A5D816DE-5CB4-C04F-88C2-07FFC970D189}"/>
              </a:ext>
            </a:extLst>
          </p:cNvPr>
          <p:cNvSpPr/>
          <p:nvPr/>
        </p:nvSpPr>
        <p:spPr>
          <a:xfrm rot="12112167">
            <a:off x="7986184" y="2584173"/>
            <a:ext cx="999067" cy="1108107"/>
          </a:xfrm>
          <a:custGeom>
            <a:avLst/>
            <a:gdLst>
              <a:gd name="connsiteX0" fmla="*/ 10520 w 447842"/>
              <a:gd name="connsiteY0" fmla="*/ 1671118 h 1671118"/>
              <a:gd name="connsiteX1" fmla="*/ 10520 w 447842"/>
              <a:gd name="connsiteY1" fmla="*/ 1154283 h 1671118"/>
              <a:gd name="connsiteX2" fmla="*/ 119850 w 447842"/>
              <a:gd name="connsiteY2" fmla="*/ 587752 h 1671118"/>
              <a:gd name="connsiteX3" fmla="*/ 388207 w 447842"/>
              <a:gd name="connsiteY3" fmla="*/ 80857 h 1671118"/>
              <a:gd name="connsiteX4" fmla="*/ 447842 w 447842"/>
              <a:gd name="connsiteY4" fmla="*/ 1344 h 1671118"/>
              <a:gd name="connsiteX0" fmla="*/ 16820 w 444203"/>
              <a:gd name="connsiteY0" fmla="*/ 1671118 h 1671118"/>
              <a:gd name="connsiteX1" fmla="*/ 6881 w 444203"/>
              <a:gd name="connsiteY1" fmla="*/ 1154283 h 1671118"/>
              <a:gd name="connsiteX2" fmla="*/ 116211 w 444203"/>
              <a:gd name="connsiteY2" fmla="*/ 587752 h 1671118"/>
              <a:gd name="connsiteX3" fmla="*/ 384568 w 444203"/>
              <a:gd name="connsiteY3" fmla="*/ 80857 h 1671118"/>
              <a:gd name="connsiteX4" fmla="*/ 444203 w 444203"/>
              <a:gd name="connsiteY4" fmla="*/ 1344 h 1671118"/>
              <a:gd name="connsiteX0" fmla="*/ 43250 w 470633"/>
              <a:gd name="connsiteY0" fmla="*/ 1671118 h 1671118"/>
              <a:gd name="connsiteX1" fmla="*/ 3494 w 470633"/>
              <a:gd name="connsiteY1" fmla="*/ 1134405 h 1671118"/>
              <a:gd name="connsiteX2" fmla="*/ 142641 w 470633"/>
              <a:gd name="connsiteY2" fmla="*/ 587752 h 1671118"/>
              <a:gd name="connsiteX3" fmla="*/ 410998 w 470633"/>
              <a:gd name="connsiteY3" fmla="*/ 80857 h 1671118"/>
              <a:gd name="connsiteX4" fmla="*/ 470633 w 470633"/>
              <a:gd name="connsiteY4" fmla="*/ 1344 h 1671118"/>
              <a:gd name="connsiteX0" fmla="*/ 43250 w 470633"/>
              <a:gd name="connsiteY0" fmla="*/ 1670103 h 1670103"/>
              <a:gd name="connsiteX1" fmla="*/ 3494 w 470633"/>
              <a:gd name="connsiteY1" fmla="*/ 1133390 h 1670103"/>
              <a:gd name="connsiteX2" fmla="*/ 142641 w 470633"/>
              <a:gd name="connsiteY2" fmla="*/ 537042 h 1670103"/>
              <a:gd name="connsiteX3" fmla="*/ 410998 w 470633"/>
              <a:gd name="connsiteY3" fmla="*/ 79842 h 1670103"/>
              <a:gd name="connsiteX4" fmla="*/ 470633 w 470633"/>
              <a:gd name="connsiteY4" fmla="*/ 329 h 1670103"/>
              <a:gd name="connsiteX0" fmla="*/ 43250 w 470633"/>
              <a:gd name="connsiteY0" fmla="*/ 1669774 h 1669774"/>
              <a:gd name="connsiteX1" fmla="*/ 3494 w 470633"/>
              <a:gd name="connsiteY1" fmla="*/ 1133061 h 1669774"/>
              <a:gd name="connsiteX2" fmla="*/ 142641 w 470633"/>
              <a:gd name="connsiteY2" fmla="*/ 536713 h 1669774"/>
              <a:gd name="connsiteX3" fmla="*/ 351363 w 470633"/>
              <a:gd name="connsiteY3" fmla="*/ 178904 h 1669774"/>
              <a:gd name="connsiteX4" fmla="*/ 470633 w 470633"/>
              <a:gd name="connsiteY4" fmla="*/ 0 h 1669774"/>
              <a:gd name="connsiteX0" fmla="*/ 43250 w 420937"/>
              <a:gd name="connsiteY0" fmla="*/ 1610140 h 1610140"/>
              <a:gd name="connsiteX1" fmla="*/ 3494 w 420937"/>
              <a:gd name="connsiteY1" fmla="*/ 1073427 h 1610140"/>
              <a:gd name="connsiteX2" fmla="*/ 142641 w 420937"/>
              <a:gd name="connsiteY2" fmla="*/ 477079 h 1610140"/>
              <a:gd name="connsiteX3" fmla="*/ 351363 w 420937"/>
              <a:gd name="connsiteY3" fmla="*/ 119270 h 1610140"/>
              <a:gd name="connsiteX4" fmla="*/ 420937 w 420937"/>
              <a:gd name="connsiteY4" fmla="*/ 0 h 1610140"/>
              <a:gd name="connsiteX0" fmla="*/ 40905 w 418592"/>
              <a:gd name="connsiteY0" fmla="*/ 1610140 h 1610140"/>
              <a:gd name="connsiteX1" fmla="*/ 1149 w 418592"/>
              <a:gd name="connsiteY1" fmla="*/ 1073427 h 1610140"/>
              <a:gd name="connsiteX2" fmla="*/ 90601 w 418592"/>
              <a:gd name="connsiteY2" fmla="*/ 606288 h 1610140"/>
              <a:gd name="connsiteX3" fmla="*/ 349018 w 418592"/>
              <a:gd name="connsiteY3" fmla="*/ 119270 h 1610140"/>
              <a:gd name="connsiteX4" fmla="*/ 418592 w 418592"/>
              <a:gd name="connsiteY4" fmla="*/ 0 h 1610140"/>
              <a:gd name="connsiteX0" fmla="*/ 40905 w 418592"/>
              <a:gd name="connsiteY0" fmla="*/ 1610140 h 1610140"/>
              <a:gd name="connsiteX1" fmla="*/ 1149 w 418592"/>
              <a:gd name="connsiteY1" fmla="*/ 1073427 h 1610140"/>
              <a:gd name="connsiteX2" fmla="*/ 90601 w 418592"/>
              <a:gd name="connsiteY2" fmla="*/ 606288 h 1610140"/>
              <a:gd name="connsiteX3" fmla="*/ 279444 w 418592"/>
              <a:gd name="connsiteY3" fmla="*/ 198783 h 1610140"/>
              <a:gd name="connsiteX4" fmla="*/ 418592 w 418592"/>
              <a:gd name="connsiteY4" fmla="*/ 0 h 1610140"/>
              <a:gd name="connsiteX0" fmla="*/ 60431 w 438118"/>
              <a:gd name="connsiteY0" fmla="*/ 1610140 h 1610140"/>
              <a:gd name="connsiteX1" fmla="*/ 796 w 438118"/>
              <a:gd name="connsiteY1" fmla="*/ 1143001 h 1610140"/>
              <a:gd name="connsiteX2" fmla="*/ 110127 w 438118"/>
              <a:gd name="connsiteY2" fmla="*/ 606288 h 1610140"/>
              <a:gd name="connsiteX3" fmla="*/ 298970 w 438118"/>
              <a:gd name="connsiteY3" fmla="*/ 198783 h 1610140"/>
              <a:gd name="connsiteX4" fmla="*/ 438118 w 438118"/>
              <a:gd name="connsiteY4" fmla="*/ 0 h 1610140"/>
              <a:gd name="connsiteX0" fmla="*/ 0 w 377687"/>
              <a:gd name="connsiteY0" fmla="*/ 1610140 h 1610140"/>
              <a:gd name="connsiteX1" fmla="*/ 49696 w 377687"/>
              <a:gd name="connsiteY1" fmla="*/ 606288 h 1610140"/>
              <a:gd name="connsiteX2" fmla="*/ 238539 w 377687"/>
              <a:gd name="connsiteY2" fmla="*/ 198783 h 1610140"/>
              <a:gd name="connsiteX3" fmla="*/ 377687 w 377687"/>
              <a:gd name="connsiteY3" fmla="*/ 0 h 1610140"/>
              <a:gd name="connsiteX0" fmla="*/ 0 w 377687"/>
              <a:gd name="connsiteY0" fmla="*/ 1610140 h 1610140"/>
              <a:gd name="connsiteX1" fmla="*/ 238539 w 377687"/>
              <a:gd name="connsiteY1" fmla="*/ 198783 h 1610140"/>
              <a:gd name="connsiteX2" fmla="*/ 377687 w 377687"/>
              <a:gd name="connsiteY2" fmla="*/ 0 h 1610140"/>
              <a:gd name="connsiteX0" fmla="*/ 0 w 377687"/>
              <a:gd name="connsiteY0" fmla="*/ 1610140 h 1610140"/>
              <a:gd name="connsiteX1" fmla="*/ 377687 w 377687"/>
              <a:gd name="connsiteY1" fmla="*/ 0 h 1610140"/>
              <a:gd name="connsiteX0" fmla="*/ 0 w 377687"/>
              <a:gd name="connsiteY0" fmla="*/ 1610140 h 1610140"/>
              <a:gd name="connsiteX1" fmla="*/ 377687 w 377687"/>
              <a:gd name="connsiteY1" fmla="*/ 0 h 1610140"/>
              <a:gd name="connsiteX0" fmla="*/ 0 w 377687"/>
              <a:gd name="connsiteY0" fmla="*/ 1610140 h 1610140"/>
              <a:gd name="connsiteX1" fmla="*/ 377687 w 377687"/>
              <a:gd name="connsiteY1" fmla="*/ 0 h 1610140"/>
              <a:gd name="connsiteX0" fmla="*/ 0 w 377687"/>
              <a:gd name="connsiteY0" fmla="*/ 1610140 h 1610140"/>
              <a:gd name="connsiteX1" fmla="*/ 162780 w 377687"/>
              <a:gd name="connsiteY1" fmla="*/ 827156 h 1610140"/>
              <a:gd name="connsiteX2" fmla="*/ 377687 w 377687"/>
              <a:gd name="connsiteY2" fmla="*/ 0 h 1610140"/>
              <a:gd name="connsiteX0" fmla="*/ 0 w 377687"/>
              <a:gd name="connsiteY0" fmla="*/ 1610140 h 1610140"/>
              <a:gd name="connsiteX1" fmla="*/ 162780 w 377687"/>
              <a:gd name="connsiteY1" fmla="*/ 827156 h 1610140"/>
              <a:gd name="connsiteX2" fmla="*/ 377687 w 377687"/>
              <a:gd name="connsiteY2" fmla="*/ 0 h 1610140"/>
              <a:gd name="connsiteX0" fmla="*/ 131860 w 509547"/>
              <a:gd name="connsiteY0" fmla="*/ 1610140 h 1610140"/>
              <a:gd name="connsiteX1" fmla="*/ 0 w 509547"/>
              <a:gd name="connsiteY1" fmla="*/ 664596 h 1610140"/>
              <a:gd name="connsiteX2" fmla="*/ 509547 w 509547"/>
              <a:gd name="connsiteY2" fmla="*/ 0 h 1610140"/>
              <a:gd name="connsiteX0" fmla="*/ 134706 w 512393"/>
              <a:gd name="connsiteY0" fmla="*/ 1610140 h 1610140"/>
              <a:gd name="connsiteX1" fmla="*/ 2846 w 512393"/>
              <a:gd name="connsiteY1" fmla="*/ 664596 h 1610140"/>
              <a:gd name="connsiteX2" fmla="*/ 512393 w 512393"/>
              <a:gd name="connsiteY2" fmla="*/ 0 h 1610140"/>
              <a:gd name="connsiteX0" fmla="*/ 148719 w 526406"/>
              <a:gd name="connsiteY0" fmla="*/ 1610140 h 1610140"/>
              <a:gd name="connsiteX1" fmla="*/ 16859 w 526406"/>
              <a:gd name="connsiteY1" fmla="*/ 664596 h 1610140"/>
              <a:gd name="connsiteX2" fmla="*/ 526406 w 526406"/>
              <a:gd name="connsiteY2" fmla="*/ 0 h 1610140"/>
              <a:gd name="connsiteX0" fmla="*/ 132213 w 509900"/>
              <a:gd name="connsiteY0" fmla="*/ 1610140 h 1610140"/>
              <a:gd name="connsiteX1" fmla="*/ 353 w 509900"/>
              <a:gd name="connsiteY1" fmla="*/ 664596 h 1610140"/>
              <a:gd name="connsiteX2" fmla="*/ 509900 w 509900"/>
              <a:gd name="connsiteY2" fmla="*/ 0 h 1610140"/>
              <a:gd name="connsiteX0" fmla="*/ 132213 w 509900"/>
              <a:gd name="connsiteY0" fmla="*/ 1610140 h 1610140"/>
              <a:gd name="connsiteX1" fmla="*/ 353 w 509900"/>
              <a:gd name="connsiteY1" fmla="*/ 664596 h 1610140"/>
              <a:gd name="connsiteX2" fmla="*/ 509900 w 509900"/>
              <a:gd name="connsiteY2" fmla="*/ 0 h 1610140"/>
              <a:gd name="connsiteX0" fmla="*/ 176512 w 554199"/>
              <a:gd name="connsiteY0" fmla="*/ 1610140 h 1610140"/>
              <a:gd name="connsiteX1" fmla="*/ 44652 w 554199"/>
              <a:gd name="connsiteY1" fmla="*/ 664596 h 1610140"/>
              <a:gd name="connsiteX2" fmla="*/ 554199 w 554199"/>
              <a:gd name="connsiteY2" fmla="*/ 0 h 1610140"/>
              <a:gd name="connsiteX0" fmla="*/ 161389 w 539076"/>
              <a:gd name="connsiteY0" fmla="*/ 1610140 h 1610140"/>
              <a:gd name="connsiteX1" fmla="*/ 29529 w 539076"/>
              <a:gd name="connsiteY1" fmla="*/ 664596 h 1610140"/>
              <a:gd name="connsiteX2" fmla="*/ 539076 w 539076"/>
              <a:gd name="connsiteY2" fmla="*/ 0 h 1610140"/>
              <a:gd name="connsiteX0" fmla="*/ 172979 w 550666"/>
              <a:gd name="connsiteY0" fmla="*/ 1610140 h 1610140"/>
              <a:gd name="connsiteX1" fmla="*/ 20799 w 550666"/>
              <a:gd name="connsiteY1" fmla="*/ 715396 h 1610140"/>
              <a:gd name="connsiteX2" fmla="*/ 550666 w 550666"/>
              <a:gd name="connsiteY2" fmla="*/ 0 h 1610140"/>
              <a:gd name="connsiteX0" fmla="*/ 177264 w 554951"/>
              <a:gd name="connsiteY0" fmla="*/ 1610140 h 1610140"/>
              <a:gd name="connsiteX1" fmla="*/ 25084 w 554951"/>
              <a:gd name="connsiteY1" fmla="*/ 715396 h 1610140"/>
              <a:gd name="connsiteX2" fmla="*/ 554951 w 554951"/>
              <a:gd name="connsiteY2" fmla="*/ 0 h 1610140"/>
              <a:gd name="connsiteX0" fmla="*/ 96923 w 474610"/>
              <a:gd name="connsiteY0" fmla="*/ 1610140 h 1610140"/>
              <a:gd name="connsiteX1" fmla="*/ 168263 w 474610"/>
              <a:gd name="connsiteY1" fmla="*/ 623956 h 1610140"/>
              <a:gd name="connsiteX2" fmla="*/ 474610 w 474610"/>
              <a:gd name="connsiteY2" fmla="*/ 0 h 1610140"/>
              <a:gd name="connsiteX0" fmla="*/ 115165 w 757012"/>
              <a:gd name="connsiteY0" fmla="*/ 1864140 h 1864140"/>
              <a:gd name="connsiteX1" fmla="*/ 186505 w 757012"/>
              <a:gd name="connsiteY1" fmla="*/ 877956 h 1864140"/>
              <a:gd name="connsiteX2" fmla="*/ 757012 w 757012"/>
              <a:gd name="connsiteY2" fmla="*/ 0 h 1864140"/>
              <a:gd name="connsiteX0" fmla="*/ 125321 w 726528"/>
              <a:gd name="connsiteY0" fmla="*/ 1894620 h 1894620"/>
              <a:gd name="connsiteX1" fmla="*/ 156021 w 726528"/>
              <a:gd name="connsiteY1" fmla="*/ 877956 h 1894620"/>
              <a:gd name="connsiteX2" fmla="*/ 726528 w 726528"/>
              <a:gd name="connsiteY2" fmla="*/ 0 h 1894620"/>
              <a:gd name="connsiteX0" fmla="*/ 63528 w 664735"/>
              <a:gd name="connsiteY0" fmla="*/ 1894620 h 1894620"/>
              <a:gd name="connsiteX1" fmla="*/ 94228 w 664735"/>
              <a:gd name="connsiteY1" fmla="*/ 877956 h 1894620"/>
              <a:gd name="connsiteX2" fmla="*/ 664735 w 664735"/>
              <a:gd name="connsiteY2" fmla="*/ 0 h 1894620"/>
              <a:gd name="connsiteX0" fmla="*/ 63528 w 664735"/>
              <a:gd name="connsiteY0" fmla="*/ 1894620 h 1894620"/>
              <a:gd name="connsiteX1" fmla="*/ 94228 w 664735"/>
              <a:gd name="connsiteY1" fmla="*/ 877956 h 1894620"/>
              <a:gd name="connsiteX2" fmla="*/ 664735 w 664735"/>
              <a:gd name="connsiteY2" fmla="*/ 0 h 1894620"/>
              <a:gd name="connsiteX0" fmla="*/ 54539 w 686226"/>
              <a:gd name="connsiteY0" fmla="*/ 1813340 h 1813340"/>
              <a:gd name="connsiteX1" fmla="*/ 115719 w 686226"/>
              <a:gd name="connsiteY1" fmla="*/ 877956 h 1813340"/>
              <a:gd name="connsiteX2" fmla="*/ 686226 w 686226"/>
              <a:gd name="connsiteY2" fmla="*/ 0 h 1813340"/>
              <a:gd name="connsiteX0" fmla="*/ 49646 w 701653"/>
              <a:gd name="connsiteY0" fmla="*/ 1640620 h 1640620"/>
              <a:gd name="connsiteX1" fmla="*/ 131146 w 701653"/>
              <a:gd name="connsiteY1" fmla="*/ 877956 h 1640620"/>
              <a:gd name="connsiteX2" fmla="*/ 701653 w 701653"/>
              <a:gd name="connsiteY2" fmla="*/ 0 h 1640620"/>
              <a:gd name="connsiteX0" fmla="*/ 9007 w 661014"/>
              <a:gd name="connsiteY0" fmla="*/ 1640620 h 1640620"/>
              <a:gd name="connsiteX1" fmla="*/ 90507 w 661014"/>
              <a:gd name="connsiteY1" fmla="*/ 877956 h 1640620"/>
              <a:gd name="connsiteX2" fmla="*/ 661014 w 661014"/>
              <a:gd name="connsiteY2" fmla="*/ 0 h 1640620"/>
              <a:gd name="connsiteX0" fmla="*/ 1938 w 653945"/>
              <a:gd name="connsiteY0" fmla="*/ 1640620 h 1640620"/>
              <a:gd name="connsiteX1" fmla="*/ 154558 w 653945"/>
              <a:gd name="connsiteY1" fmla="*/ 837316 h 1640620"/>
              <a:gd name="connsiteX2" fmla="*/ 653945 w 653945"/>
              <a:gd name="connsiteY2" fmla="*/ 0 h 1640620"/>
              <a:gd name="connsiteX0" fmla="*/ 1076 w 297483"/>
              <a:gd name="connsiteY0" fmla="*/ 1041180 h 1041180"/>
              <a:gd name="connsiteX1" fmla="*/ 153696 w 297483"/>
              <a:gd name="connsiteY1" fmla="*/ 237876 h 1041180"/>
              <a:gd name="connsiteX2" fmla="*/ 297483 w 297483"/>
              <a:gd name="connsiteY2" fmla="*/ 0 h 1041180"/>
              <a:gd name="connsiteX0" fmla="*/ 4693 w 301100"/>
              <a:gd name="connsiteY0" fmla="*/ 1041180 h 1041180"/>
              <a:gd name="connsiteX1" fmla="*/ 55713 w 301100"/>
              <a:gd name="connsiteY1" fmla="*/ 664596 h 1041180"/>
              <a:gd name="connsiteX2" fmla="*/ 301100 w 301100"/>
              <a:gd name="connsiteY2" fmla="*/ 0 h 1041180"/>
              <a:gd name="connsiteX0" fmla="*/ 31302 w 104189"/>
              <a:gd name="connsiteY0" fmla="*/ 634780 h 634780"/>
              <a:gd name="connsiteX1" fmla="*/ 82322 w 104189"/>
              <a:gd name="connsiteY1" fmla="*/ 258196 h 634780"/>
              <a:gd name="connsiteX2" fmla="*/ 104189 w 104189"/>
              <a:gd name="connsiteY2" fmla="*/ 0 h 634780"/>
              <a:gd name="connsiteX0" fmla="*/ 2200 w 75087"/>
              <a:gd name="connsiteY0" fmla="*/ 634780 h 634780"/>
              <a:gd name="connsiteX1" fmla="*/ 53220 w 75087"/>
              <a:gd name="connsiteY1" fmla="*/ 258196 h 634780"/>
              <a:gd name="connsiteX2" fmla="*/ 75087 w 75087"/>
              <a:gd name="connsiteY2" fmla="*/ 0 h 634780"/>
              <a:gd name="connsiteX0" fmla="*/ 2383 w 105750"/>
              <a:gd name="connsiteY0" fmla="*/ 675420 h 675420"/>
              <a:gd name="connsiteX1" fmla="*/ 53403 w 105750"/>
              <a:gd name="connsiteY1" fmla="*/ 298836 h 675420"/>
              <a:gd name="connsiteX2" fmla="*/ 105750 w 105750"/>
              <a:gd name="connsiteY2" fmla="*/ 0 h 675420"/>
              <a:gd name="connsiteX0" fmla="*/ 7182 w 110549"/>
              <a:gd name="connsiteY0" fmla="*/ 675420 h 675420"/>
              <a:gd name="connsiteX1" fmla="*/ 17562 w 110549"/>
              <a:gd name="connsiteY1" fmla="*/ 339476 h 675420"/>
              <a:gd name="connsiteX2" fmla="*/ 110549 w 110549"/>
              <a:gd name="connsiteY2" fmla="*/ 0 h 675420"/>
              <a:gd name="connsiteX0" fmla="*/ 7182 w 110549"/>
              <a:gd name="connsiteY0" fmla="*/ 644940 h 644940"/>
              <a:gd name="connsiteX1" fmla="*/ 17562 w 110549"/>
              <a:gd name="connsiteY1" fmla="*/ 308996 h 644940"/>
              <a:gd name="connsiteX2" fmla="*/ 110549 w 110549"/>
              <a:gd name="connsiteY2" fmla="*/ 0 h 644940"/>
              <a:gd name="connsiteX0" fmla="*/ 4899 w 108266"/>
              <a:gd name="connsiteY0" fmla="*/ 644940 h 644940"/>
              <a:gd name="connsiteX1" fmla="*/ 25439 w 108266"/>
              <a:gd name="connsiteY1" fmla="*/ 329316 h 644940"/>
              <a:gd name="connsiteX2" fmla="*/ 108266 w 108266"/>
              <a:gd name="connsiteY2" fmla="*/ 0 h 644940"/>
              <a:gd name="connsiteX0" fmla="*/ 3498 w 106865"/>
              <a:gd name="connsiteY0" fmla="*/ 644940 h 644940"/>
              <a:gd name="connsiteX1" fmla="*/ 24038 w 106865"/>
              <a:gd name="connsiteY1" fmla="*/ 329316 h 644940"/>
              <a:gd name="connsiteX2" fmla="*/ 106865 w 106865"/>
              <a:gd name="connsiteY2" fmla="*/ 0 h 644940"/>
              <a:gd name="connsiteX0" fmla="*/ 4691 w 108058"/>
              <a:gd name="connsiteY0" fmla="*/ 644940 h 644940"/>
              <a:gd name="connsiteX1" fmla="*/ 25231 w 108058"/>
              <a:gd name="connsiteY1" fmla="*/ 329316 h 644940"/>
              <a:gd name="connsiteX2" fmla="*/ 108058 w 108058"/>
              <a:gd name="connsiteY2" fmla="*/ 0 h 644940"/>
              <a:gd name="connsiteX0" fmla="*/ 2371 w 105738"/>
              <a:gd name="connsiteY0" fmla="*/ 644940 h 644940"/>
              <a:gd name="connsiteX1" fmla="*/ 22911 w 105738"/>
              <a:gd name="connsiteY1" fmla="*/ 329316 h 644940"/>
              <a:gd name="connsiteX2" fmla="*/ 105738 w 105738"/>
              <a:gd name="connsiteY2" fmla="*/ 0 h 644940"/>
              <a:gd name="connsiteX0" fmla="*/ 2371 w 105738"/>
              <a:gd name="connsiteY0" fmla="*/ 644940 h 644940"/>
              <a:gd name="connsiteX1" fmla="*/ 22911 w 105738"/>
              <a:gd name="connsiteY1" fmla="*/ 329316 h 644940"/>
              <a:gd name="connsiteX2" fmla="*/ 105738 w 105738"/>
              <a:gd name="connsiteY2" fmla="*/ 0 h 644940"/>
              <a:gd name="connsiteX0" fmla="*/ 2371 w 105738"/>
              <a:gd name="connsiteY0" fmla="*/ 644940 h 644940"/>
              <a:gd name="connsiteX1" fmla="*/ 22911 w 105738"/>
              <a:gd name="connsiteY1" fmla="*/ 329316 h 644940"/>
              <a:gd name="connsiteX2" fmla="*/ 105738 w 105738"/>
              <a:gd name="connsiteY2" fmla="*/ 0 h 644940"/>
              <a:gd name="connsiteX0" fmla="*/ 2179 w 105546"/>
              <a:gd name="connsiteY0" fmla="*/ 644940 h 644940"/>
              <a:gd name="connsiteX1" fmla="*/ 22719 w 105546"/>
              <a:gd name="connsiteY1" fmla="*/ 329316 h 644940"/>
              <a:gd name="connsiteX2" fmla="*/ 105546 w 105546"/>
              <a:gd name="connsiteY2" fmla="*/ 0 h 644940"/>
              <a:gd name="connsiteX0" fmla="*/ 2179 w 105546"/>
              <a:gd name="connsiteY0" fmla="*/ 644940 h 644940"/>
              <a:gd name="connsiteX1" fmla="*/ 22719 w 105546"/>
              <a:gd name="connsiteY1" fmla="*/ 329316 h 644940"/>
              <a:gd name="connsiteX2" fmla="*/ 105546 w 105546"/>
              <a:gd name="connsiteY2" fmla="*/ 0 h 644940"/>
              <a:gd name="connsiteX0" fmla="*/ 7315 w 94220"/>
              <a:gd name="connsiteY0" fmla="*/ 656438 h 656438"/>
              <a:gd name="connsiteX1" fmla="*/ 11393 w 94220"/>
              <a:gd name="connsiteY1" fmla="*/ 329316 h 656438"/>
              <a:gd name="connsiteX2" fmla="*/ 94220 w 94220"/>
              <a:gd name="connsiteY2" fmla="*/ 0 h 656438"/>
              <a:gd name="connsiteX0" fmla="*/ 2194 w 89099"/>
              <a:gd name="connsiteY0" fmla="*/ 656438 h 656438"/>
              <a:gd name="connsiteX1" fmla="*/ 34886 w 89099"/>
              <a:gd name="connsiteY1" fmla="*/ 319909 h 656438"/>
              <a:gd name="connsiteX2" fmla="*/ 89099 w 89099"/>
              <a:gd name="connsiteY2" fmla="*/ 0 h 656438"/>
              <a:gd name="connsiteX0" fmla="*/ 3002 w 156021"/>
              <a:gd name="connsiteY0" fmla="*/ 828252 h 828252"/>
              <a:gd name="connsiteX1" fmla="*/ 35694 w 156021"/>
              <a:gd name="connsiteY1" fmla="*/ 491723 h 828252"/>
              <a:gd name="connsiteX2" fmla="*/ 156021 w 156021"/>
              <a:gd name="connsiteY2" fmla="*/ 0 h 828252"/>
              <a:gd name="connsiteX0" fmla="*/ 0 w 153019"/>
              <a:gd name="connsiteY0" fmla="*/ 828252 h 828252"/>
              <a:gd name="connsiteX1" fmla="*/ 153019 w 153019"/>
              <a:gd name="connsiteY1" fmla="*/ 0 h 828252"/>
              <a:gd name="connsiteX0" fmla="*/ 1019 w 154038"/>
              <a:gd name="connsiteY0" fmla="*/ 828252 h 828252"/>
              <a:gd name="connsiteX1" fmla="*/ 154038 w 154038"/>
              <a:gd name="connsiteY1" fmla="*/ 0 h 828252"/>
              <a:gd name="connsiteX0" fmla="*/ 1633 w 154652"/>
              <a:gd name="connsiteY0" fmla="*/ 828252 h 828252"/>
              <a:gd name="connsiteX1" fmla="*/ 154652 w 154652"/>
              <a:gd name="connsiteY1" fmla="*/ 0 h 828252"/>
              <a:gd name="connsiteX0" fmla="*/ 1146 w 154165"/>
              <a:gd name="connsiteY0" fmla="*/ 828252 h 828252"/>
              <a:gd name="connsiteX1" fmla="*/ 154165 w 154165"/>
              <a:gd name="connsiteY1" fmla="*/ 0 h 828252"/>
              <a:gd name="connsiteX0" fmla="*/ 159 w 844229"/>
              <a:gd name="connsiteY0" fmla="*/ 1947460 h 1947460"/>
              <a:gd name="connsiteX1" fmla="*/ 844229 w 844229"/>
              <a:gd name="connsiteY1" fmla="*/ 0 h 1947460"/>
              <a:gd name="connsiteX0" fmla="*/ 116 w 1147705"/>
              <a:gd name="connsiteY0" fmla="*/ 2252283 h 2252283"/>
              <a:gd name="connsiteX1" fmla="*/ 1147705 w 1147705"/>
              <a:gd name="connsiteY1" fmla="*/ 0 h 2252283"/>
              <a:gd name="connsiteX0" fmla="*/ 629 w 1148218"/>
              <a:gd name="connsiteY0" fmla="*/ 2252283 h 2252283"/>
              <a:gd name="connsiteX1" fmla="*/ 1148218 w 1148218"/>
              <a:gd name="connsiteY1" fmla="*/ 0 h 2252283"/>
              <a:gd name="connsiteX0" fmla="*/ 507 w 1148096"/>
              <a:gd name="connsiteY0" fmla="*/ 2252283 h 2252283"/>
              <a:gd name="connsiteX1" fmla="*/ 1148096 w 1148096"/>
              <a:gd name="connsiteY1" fmla="*/ 0 h 2252283"/>
              <a:gd name="connsiteX0" fmla="*/ 9189 w 867031"/>
              <a:gd name="connsiteY0" fmla="*/ 1960866 h 1960866"/>
              <a:gd name="connsiteX1" fmla="*/ 867031 w 867031"/>
              <a:gd name="connsiteY1" fmla="*/ 0 h 1960866"/>
              <a:gd name="connsiteX0" fmla="*/ 333 w 858175"/>
              <a:gd name="connsiteY0" fmla="*/ 1960866 h 1960866"/>
              <a:gd name="connsiteX1" fmla="*/ 858175 w 858175"/>
              <a:gd name="connsiteY1" fmla="*/ 0 h 1960866"/>
              <a:gd name="connsiteX0" fmla="*/ 0 w 857842"/>
              <a:gd name="connsiteY0" fmla="*/ 1960866 h 1960866"/>
              <a:gd name="connsiteX1" fmla="*/ 857842 w 857842"/>
              <a:gd name="connsiteY1" fmla="*/ 0 h 1960866"/>
              <a:gd name="connsiteX0" fmla="*/ 0 w 857842"/>
              <a:gd name="connsiteY0" fmla="*/ 1960866 h 1960866"/>
              <a:gd name="connsiteX1" fmla="*/ 857842 w 857842"/>
              <a:gd name="connsiteY1" fmla="*/ 0 h 1960866"/>
              <a:gd name="connsiteX0" fmla="*/ 0 w 492082"/>
              <a:gd name="connsiteY0" fmla="*/ 1483346 h 1483346"/>
              <a:gd name="connsiteX1" fmla="*/ 492082 w 492082"/>
              <a:gd name="connsiteY1" fmla="*/ 0 h 1483346"/>
              <a:gd name="connsiteX0" fmla="*/ 0 w 492082"/>
              <a:gd name="connsiteY0" fmla="*/ 1483346 h 1483346"/>
              <a:gd name="connsiteX1" fmla="*/ 492082 w 492082"/>
              <a:gd name="connsiteY1" fmla="*/ 0 h 1483346"/>
              <a:gd name="connsiteX0" fmla="*/ 0 w 583522"/>
              <a:gd name="connsiteY0" fmla="*/ 1593074 h 1593074"/>
              <a:gd name="connsiteX1" fmla="*/ 583522 w 583522"/>
              <a:gd name="connsiteY1" fmla="*/ 0 h 1593074"/>
              <a:gd name="connsiteX0" fmla="*/ 0 w 583522"/>
              <a:gd name="connsiteY0" fmla="*/ 1593074 h 1593074"/>
              <a:gd name="connsiteX1" fmla="*/ 583522 w 583522"/>
              <a:gd name="connsiteY1" fmla="*/ 0 h 1593074"/>
              <a:gd name="connsiteX0" fmla="*/ 0 w 373210"/>
              <a:gd name="connsiteY0" fmla="*/ 605522 h 605522"/>
              <a:gd name="connsiteX1" fmla="*/ 373210 w 373210"/>
              <a:gd name="connsiteY1" fmla="*/ 0 h 605522"/>
              <a:gd name="connsiteX0" fmla="*/ 0 w 373210"/>
              <a:gd name="connsiteY0" fmla="*/ 605522 h 605522"/>
              <a:gd name="connsiteX1" fmla="*/ 373210 w 373210"/>
              <a:gd name="connsiteY1" fmla="*/ 0 h 605522"/>
              <a:gd name="connsiteX0" fmla="*/ 0 w 373210"/>
              <a:gd name="connsiteY0" fmla="*/ 605522 h 605522"/>
              <a:gd name="connsiteX1" fmla="*/ 373210 w 373210"/>
              <a:gd name="connsiteY1" fmla="*/ 0 h 605522"/>
              <a:gd name="connsiteX0" fmla="*/ -1 w 383010"/>
              <a:gd name="connsiteY0" fmla="*/ 614311 h 614311"/>
              <a:gd name="connsiteX1" fmla="*/ 383010 w 383010"/>
              <a:gd name="connsiteY1" fmla="*/ 0 h 614311"/>
              <a:gd name="connsiteX0" fmla="*/ 0 w 402616"/>
              <a:gd name="connsiteY0" fmla="*/ 605521 h 605521"/>
              <a:gd name="connsiteX1" fmla="*/ 402616 w 402616"/>
              <a:gd name="connsiteY1" fmla="*/ 0 h 605521"/>
              <a:gd name="connsiteX0" fmla="*/ 0 w 402616"/>
              <a:gd name="connsiteY0" fmla="*/ 605521 h 605521"/>
              <a:gd name="connsiteX1" fmla="*/ 402616 w 402616"/>
              <a:gd name="connsiteY1" fmla="*/ 0 h 605521"/>
              <a:gd name="connsiteX0" fmla="*/ 0 w 440061"/>
              <a:gd name="connsiteY0" fmla="*/ 620781 h 620781"/>
              <a:gd name="connsiteX1" fmla="*/ 440061 w 440061"/>
              <a:gd name="connsiteY1" fmla="*/ 0 h 620781"/>
              <a:gd name="connsiteX0" fmla="*/ 0 w 440061"/>
              <a:gd name="connsiteY0" fmla="*/ 620781 h 620781"/>
              <a:gd name="connsiteX1" fmla="*/ 440061 w 440061"/>
              <a:gd name="connsiteY1" fmla="*/ 0 h 620781"/>
              <a:gd name="connsiteX0" fmla="*/ 0 w 440061"/>
              <a:gd name="connsiteY0" fmla="*/ 620781 h 620781"/>
              <a:gd name="connsiteX1" fmla="*/ 440061 w 440061"/>
              <a:gd name="connsiteY1" fmla="*/ 0 h 620781"/>
              <a:gd name="connsiteX0" fmla="*/ 0 w 440061"/>
              <a:gd name="connsiteY0" fmla="*/ 620781 h 620781"/>
              <a:gd name="connsiteX1" fmla="*/ 440061 w 440061"/>
              <a:gd name="connsiteY1" fmla="*/ 0 h 620781"/>
              <a:gd name="connsiteX0" fmla="*/ 0 w 440061"/>
              <a:gd name="connsiteY0" fmla="*/ 620781 h 620781"/>
              <a:gd name="connsiteX1" fmla="*/ 440061 w 440061"/>
              <a:gd name="connsiteY1" fmla="*/ 0 h 620781"/>
              <a:gd name="connsiteX0" fmla="*/ 0 w 475014"/>
              <a:gd name="connsiteY0" fmla="*/ 589871 h 589871"/>
              <a:gd name="connsiteX1" fmla="*/ 475014 w 475014"/>
              <a:gd name="connsiteY1" fmla="*/ 0 h 589871"/>
              <a:gd name="connsiteX0" fmla="*/ 0 w 1017926"/>
              <a:gd name="connsiteY0" fmla="*/ 918249 h 918249"/>
              <a:gd name="connsiteX1" fmla="*/ 1017926 w 1017926"/>
              <a:gd name="connsiteY1" fmla="*/ 0 h 918249"/>
              <a:gd name="connsiteX0" fmla="*/ 0 w 1032520"/>
              <a:gd name="connsiteY0" fmla="*/ 930311 h 930311"/>
              <a:gd name="connsiteX1" fmla="*/ 1032520 w 1032520"/>
              <a:gd name="connsiteY1" fmla="*/ 0 h 930311"/>
              <a:gd name="connsiteX0" fmla="*/ 0 w 1032520"/>
              <a:gd name="connsiteY0" fmla="*/ 930311 h 930311"/>
              <a:gd name="connsiteX1" fmla="*/ 1032520 w 1032520"/>
              <a:gd name="connsiteY1" fmla="*/ 0 h 930311"/>
              <a:gd name="connsiteX0" fmla="*/ 0 w 1032520"/>
              <a:gd name="connsiteY0" fmla="*/ 930311 h 930311"/>
              <a:gd name="connsiteX1" fmla="*/ 1032520 w 1032520"/>
              <a:gd name="connsiteY1" fmla="*/ 0 h 930311"/>
              <a:gd name="connsiteX0" fmla="*/ 0 w 451190"/>
              <a:gd name="connsiteY0" fmla="*/ 849739 h 849739"/>
              <a:gd name="connsiteX1" fmla="*/ 451190 w 451190"/>
              <a:gd name="connsiteY1" fmla="*/ 0 h 849739"/>
              <a:gd name="connsiteX0" fmla="*/ 756673 w 776950"/>
              <a:gd name="connsiteY0" fmla="*/ 669001 h 669001"/>
              <a:gd name="connsiteX1" fmla="*/ 68839 w 776950"/>
              <a:gd name="connsiteY1" fmla="*/ 0 h 669001"/>
              <a:gd name="connsiteX0" fmla="*/ 777706 w 777706"/>
              <a:gd name="connsiteY0" fmla="*/ 669001 h 669001"/>
              <a:gd name="connsiteX1" fmla="*/ 89872 w 777706"/>
              <a:gd name="connsiteY1" fmla="*/ 0 h 669001"/>
              <a:gd name="connsiteX0" fmla="*/ 687834 w 687834"/>
              <a:gd name="connsiteY0" fmla="*/ 669001 h 669001"/>
              <a:gd name="connsiteX1" fmla="*/ 0 w 687834"/>
              <a:gd name="connsiteY1" fmla="*/ 0 h 669001"/>
              <a:gd name="connsiteX0" fmla="*/ 680506 w 680506"/>
              <a:gd name="connsiteY0" fmla="*/ 670362 h 670362"/>
              <a:gd name="connsiteX1" fmla="*/ 0 w 680506"/>
              <a:gd name="connsiteY1" fmla="*/ 0 h 670362"/>
              <a:gd name="connsiteX0" fmla="*/ 680506 w 680506"/>
              <a:gd name="connsiteY0" fmla="*/ 670362 h 670362"/>
              <a:gd name="connsiteX1" fmla="*/ 0 w 680506"/>
              <a:gd name="connsiteY1" fmla="*/ 0 h 670362"/>
              <a:gd name="connsiteX0" fmla="*/ 680506 w 680506"/>
              <a:gd name="connsiteY0" fmla="*/ 670362 h 670362"/>
              <a:gd name="connsiteX1" fmla="*/ 0 w 680506"/>
              <a:gd name="connsiteY1" fmla="*/ 0 h 670362"/>
              <a:gd name="connsiteX0" fmla="*/ 680506 w 680506"/>
              <a:gd name="connsiteY0" fmla="*/ 670362 h 670362"/>
              <a:gd name="connsiteX1" fmla="*/ 0 w 680506"/>
              <a:gd name="connsiteY1" fmla="*/ 0 h 670362"/>
              <a:gd name="connsiteX0" fmla="*/ 529924 w 529924"/>
              <a:gd name="connsiteY0" fmla="*/ 533650 h 533650"/>
              <a:gd name="connsiteX1" fmla="*/ 0 w 529924"/>
              <a:gd name="connsiteY1" fmla="*/ 0 h 533650"/>
              <a:gd name="connsiteX0" fmla="*/ 529924 w 529924"/>
              <a:gd name="connsiteY0" fmla="*/ 533650 h 533650"/>
              <a:gd name="connsiteX1" fmla="*/ 0 w 529924"/>
              <a:gd name="connsiteY1" fmla="*/ 0 h 533650"/>
              <a:gd name="connsiteX0" fmla="*/ 529924 w 529924"/>
              <a:gd name="connsiteY0" fmla="*/ 533650 h 533650"/>
              <a:gd name="connsiteX1" fmla="*/ 0 w 529924"/>
              <a:gd name="connsiteY1" fmla="*/ 0 h 533650"/>
              <a:gd name="connsiteX0" fmla="*/ 529924 w 529924"/>
              <a:gd name="connsiteY0" fmla="*/ 533650 h 533650"/>
              <a:gd name="connsiteX1" fmla="*/ 0 w 529924"/>
              <a:gd name="connsiteY1" fmla="*/ 0 h 533650"/>
              <a:gd name="connsiteX0" fmla="*/ 493164 w 493164"/>
              <a:gd name="connsiteY0" fmla="*/ 478269 h 478269"/>
              <a:gd name="connsiteX1" fmla="*/ -1 w 493164"/>
              <a:gd name="connsiteY1" fmla="*/ 0 h 478269"/>
              <a:gd name="connsiteX0" fmla="*/ 493165 w 493165"/>
              <a:gd name="connsiteY0" fmla="*/ 478269 h 478269"/>
              <a:gd name="connsiteX1" fmla="*/ 0 w 493165"/>
              <a:gd name="connsiteY1" fmla="*/ 0 h 478269"/>
              <a:gd name="connsiteX0" fmla="*/ 493165 w 493165"/>
              <a:gd name="connsiteY0" fmla="*/ 478269 h 478269"/>
              <a:gd name="connsiteX1" fmla="*/ 0 w 493165"/>
              <a:gd name="connsiteY1" fmla="*/ 0 h 478269"/>
              <a:gd name="connsiteX0" fmla="*/ 493165 w 493165"/>
              <a:gd name="connsiteY0" fmla="*/ 478269 h 478269"/>
              <a:gd name="connsiteX1" fmla="*/ 0 w 493165"/>
              <a:gd name="connsiteY1" fmla="*/ 0 h 478269"/>
              <a:gd name="connsiteX0" fmla="*/ 577118 w 577118"/>
              <a:gd name="connsiteY0" fmla="*/ 462061 h 462061"/>
              <a:gd name="connsiteX1" fmla="*/ 0 w 577118"/>
              <a:gd name="connsiteY1" fmla="*/ 0 h 462061"/>
              <a:gd name="connsiteX0" fmla="*/ 555743 w 555743"/>
              <a:gd name="connsiteY0" fmla="*/ 464070 h 464070"/>
              <a:gd name="connsiteX1" fmla="*/ 0 w 555743"/>
              <a:gd name="connsiteY1" fmla="*/ 0 h 464070"/>
              <a:gd name="connsiteX0" fmla="*/ 474723 w 474723"/>
              <a:gd name="connsiteY0" fmla="*/ 510432 h 510432"/>
              <a:gd name="connsiteX1" fmla="*/ 0 w 474723"/>
              <a:gd name="connsiteY1" fmla="*/ 0 h 510432"/>
              <a:gd name="connsiteX0" fmla="*/ 614848 w 614848"/>
              <a:gd name="connsiteY0" fmla="*/ 731492 h 731492"/>
              <a:gd name="connsiteX1" fmla="*/ 0 w 614848"/>
              <a:gd name="connsiteY1" fmla="*/ 0 h 731492"/>
              <a:gd name="connsiteX0" fmla="*/ 614848 w 614848"/>
              <a:gd name="connsiteY0" fmla="*/ 731492 h 731492"/>
              <a:gd name="connsiteX1" fmla="*/ 0 w 614848"/>
              <a:gd name="connsiteY1" fmla="*/ 0 h 731492"/>
              <a:gd name="connsiteX0" fmla="*/ 614848 w 614848"/>
              <a:gd name="connsiteY0" fmla="*/ 731492 h 731492"/>
              <a:gd name="connsiteX1" fmla="*/ 0 w 614848"/>
              <a:gd name="connsiteY1" fmla="*/ 0 h 731492"/>
              <a:gd name="connsiteX0" fmla="*/ 624744 w 624744"/>
              <a:gd name="connsiteY0" fmla="*/ 769600 h 769600"/>
              <a:gd name="connsiteX1" fmla="*/ 0 w 624744"/>
              <a:gd name="connsiteY1" fmla="*/ 0 h 769600"/>
              <a:gd name="connsiteX0" fmla="*/ 805341 w 805341"/>
              <a:gd name="connsiteY0" fmla="*/ 801430 h 801430"/>
              <a:gd name="connsiteX1" fmla="*/ 0 w 805341"/>
              <a:gd name="connsiteY1" fmla="*/ 0 h 801430"/>
              <a:gd name="connsiteX0" fmla="*/ 805341 w 805341"/>
              <a:gd name="connsiteY0" fmla="*/ 801430 h 801430"/>
              <a:gd name="connsiteX1" fmla="*/ 0 w 805341"/>
              <a:gd name="connsiteY1" fmla="*/ 0 h 801430"/>
            </a:gdLst>
            <a:ahLst/>
            <a:cxnLst>
              <a:cxn ang="0">
                <a:pos x="connsiteX0" y="connsiteY0"/>
              </a:cxn>
              <a:cxn ang="0">
                <a:pos x="connsiteX1" y="connsiteY1"/>
              </a:cxn>
            </a:cxnLst>
            <a:rect l="l" t="t" r="r" b="b"/>
            <a:pathLst>
              <a:path w="805341" h="801430">
                <a:moveTo>
                  <a:pt x="805341" y="801430"/>
                </a:moveTo>
                <a:cubicBezTo>
                  <a:pt x="489683" y="639865"/>
                  <a:pt x="149059" y="295180"/>
                  <a:pt x="0" y="0"/>
                </a:cubicBezTo>
              </a:path>
            </a:pathLst>
          </a:custGeom>
          <a:noFill/>
          <a:ln w="9525">
            <a:solidFill>
              <a:srgbClr val="AB9DBE"/>
            </a:solidFill>
          </a:ln>
          <a:effectLst/>
        </p:spPr>
        <p:style>
          <a:lnRef idx="1">
            <a:schemeClr val="accent1"/>
          </a:lnRef>
          <a:fillRef idx="3">
            <a:schemeClr val="accent1"/>
          </a:fillRef>
          <a:effectRef idx="2">
            <a:schemeClr val="accent1"/>
          </a:effectRef>
          <a:fontRef idx="minor">
            <a:schemeClr val="lt1"/>
          </a:fontRef>
        </p:style>
        <p:txBody>
          <a:bodyPr lIns="121876" tIns="60938" rIns="121876" bIns="60938" anchor="ctr"/>
          <a:lstStyle/>
          <a:p>
            <a:pPr algn="ctr">
              <a:defRPr/>
            </a:pPr>
            <a:endParaRPr lang="en-US" sz="900"/>
          </a:p>
        </p:txBody>
      </p:sp>
      <p:sp>
        <p:nvSpPr>
          <p:cNvPr id="28" name="Oval 27">
            <a:extLst>
              <a:ext uri="{FF2B5EF4-FFF2-40B4-BE49-F238E27FC236}">
                <a16:creationId xmlns:a16="http://schemas.microsoft.com/office/drawing/2014/main" id="{B32A6BC9-5612-C44F-91FB-B9F939D1F3AA}"/>
              </a:ext>
            </a:extLst>
          </p:cNvPr>
          <p:cNvSpPr/>
          <p:nvPr/>
        </p:nvSpPr>
        <p:spPr>
          <a:xfrm flipH="1">
            <a:off x="8335434" y="2639155"/>
            <a:ext cx="118534" cy="118424"/>
          </a:xfrm>
          <a:prstGeom prst="ellipse">
            <a:avLst/>
          </a:prstGeom>
          <a:solidFill>
            <a:schemeClr val="bg1"/>
          </a:solidFill>
          <a:ln w="9525">
            <a:solidFill>
              <a:srgbClr val="AB9DBE"/>
            </a:solidFill>
          </a:ln>
          <a:effectLst/>
        </p:spPr>
        <p:style>
          <a:lnRef idx="1">
            <a:schemeClr val="accent1"/>
          </a:lnRef>
          <a:fillRef idx="3">
            <a:schemeClr val="accent1"/>
          </a:fillRef>
          <a:effectRef idx="2">
            <a:schemeClr val="accent1"/>
          </a:effectRef>
          <a:fontRef idx="minor">
            <a:schemeClr val="lt1"/>
          </a:fontRef>
        </p:style>
        <p:txBody>
          <a:bodyPr lIns="121876" tIns="60938" rIns="121876" bIns="6093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altLang="en-US" sz="2650">
              <a:solidFill>
                <a:srgbClr val="FFFFFF"/>
              </a:solidFill>
            </a:endParaRPr>
          </a:p>
        </p:txBody>
      </p:sp>
      <p:sp>
        <p:nvSpPr>
          <p:cNvPr id="29" name="Freeform 28">
            <a:extLst>
              <a:ext uri="{FF2B5EF4-FFF2-40B4-BE49-F238E27FC236}">
                <a16:creationId xmlns:a16="http://schemas.microsoft.com/office/drawing/2014/main" id="{DFBC5893-47D8-A547-A02F-5197B0B6073D}"/>
              </a:ext>
            </a:extLst>
          </p:cNvPr>
          <p:cNvSpPr/>
          <p:nvPr/>
        </p:nvSpPr>
        <p:spPr>
          <a:xfrm rot="3807773">
            <a:off x="2987081" y="2549825"/>
            <a:ext cx="1000258" cy="1111250"/>
          </a:xfrm>
          <a:custGeom>
            <a:avLst/>
            <a:gdLst>
              <a:gd name="connsiteX0" fmla="*/ 10520 w 447842"/>
              <a:gd name="connsiteY0" fmla="*/ 1671118 h 1671118"/>
              <a:gd name="connsiteX1" fmla="*/ 10520 w 447842"/>
              <a:gd name="connsiteY1" fmla="*/ 1154283 h 1671118"/>
              <a:gd name="connsiteX2" fmla="*/ 119850 w 447842"/>
              <a:gd name="connsiteY2" fmla="*/ 587752 h 1671118"/>
              <a:gd name="connsiteX3" fmla="*/ 388207 w 447842"/>
              <a:gd name="connsiteY3" fmla="*/ 80857 h 1671118"/>
              <a:gd name="connsiteX4" fmla="*/ 447842 w 447842"/>
              <a:gd name="connsiteY4" fmla="*/ 1344 h 1671118"/>
              <a:gd name="connsiteX0" fmla="*/ 16820 w 444203"/>
              <a:gd name="connsiteY0" fmla="*/ 1671118 h 1671118"/>
              <a:gd name="connsiteX1" fmla="*/ 6881 w 444203"/>
              <a:gd name="connsiteY1" fmla="*/ 1154283 h 1671118"/>
              <a:gd name="connsiteX2" fmla="*/ 116211 w 444203"/>
              <a:gd name="connsiteY2" fmla="*/ 587752 h 1671118"/>
              <a:gd name="connsiteX3" fmla="*/ 384568 w 444203"/>
              <a:gd name="connsiteY3" fmla="*/ 80857 h 1671118"/>
              <a:gd name="connsiteX4" fmla="*/ 444203 w 444203"/>
              <a:gd name="connsiteY4" fmla="*/ 1344 h 1671118"/>
              <a:gd name="connsiteX0" fmla="*/ 43250 w 470633"/>
              <a:gd name="connsiteY0" fmla="*/ 1671118 h 1671118"/>
              <a:gd name="connsiteX1" fmla="*/ 3494 w 470633"/>
              <a:gd name="connsiteY1" fmla="*/ 1134405 h 1671118"/>
              <a:gd name="connsiteX2" fmla="*/ 142641 w 470633"/>
              <a:gd name="connsiteY2" fmla="*/ 587752 h 1671118"/>
              <a:gd name="connsiteX3" fmla="*/ 410998 w 470633"/>
              <a:gd name="connsiteY3" fmla="*/ 80857 h 1671118"/>
              <a:gd name="connsiteX4" fmla="*/ 470633 w 470633"/>
              <a:gd name="connsiteY4" fmla="*/ 1344 h 1671118"/>
              <a:gd name="connsiteX0" fmla="*/ 43250 w 470633"/>
              <a:gd name="connsiteY0" fmla="*/ 1670103 h 1670103"/>
              <a:gd name="connsiteX1" fmla="*/ 3494 w 470633"/>
              <a:gd name="connsiteY1" fmla="*/ 1133390 h 1670103"/>
              <a:gd name="connsiteX2" fmla="*/ 142641 w 470633"/>
              <a:gd name="connsiteY2" fmla="*/ 537042 h 1670103"/>
              <a:gd name="connsiteX3" fmla="*/ 410998 w 470633"/>
              <a:gd name="connsiteY3" fmla="*/ 79842 h 1670103"/>
              <a:gd name="connsiteX4" fmla="*/ 470633 w 470633"/>
              <a:gd name="connsiteY4" fmla="*/ 329 h 1670103"/>
              <a:gd name="connsiteX0" fmla="*/ 43250 w 470633"/>
              <a:gd name="connsiteY0" fmla="*/ 1669774 h 1669774"/>
              <a:gd name="connsiteX1" fmla="*/ 3494 w 470633"/>
              <a:gd name="connsiteY1" fmla="*/ 1133061 h 1669774"/>
              <a:gd name="connsiteX2" fmla="*/ 142641 w 470633"/>
              <a:gd name="connsiteY2" fmla="*/ 536713 h 1669774"/>
              <a:gd name="connsiteX3" fmla="*/ 351363 w 470633"/>
              <a:gd name="connsiteY3" fmla="*/ 178904 h 1669774"/>
              <a:gd name="connsiteX4" fmla="*/ 470633 w 470633"/>
              <a:gd name="connsiteY4" fmla="*/ 0 h 1669774"/>
              <a:gd name="connsiteX0" fmla="*/ 43250 w 420937"/>
              <a:gd name="connsiteY0" fmla="*/ 1610140 h 1610140"/>
              <a:gd name="connsiteX1" fmla="*/ 3494 w 420937"/>
              <a:gd name="connsiteY1" fmla="*/ 1073427 h 1610140"/>
              <a:gd name="connsiteX2" fmla="*/ 142641 w 420937"/>
              <a:gd name="connsiteY2" fmla="*/ 477079 h 1610140"/>
              <a:gd name="connsiteX3" fmla="*/ 351363 w 420937"/>
              <a:gd name="connsiteY3" fmla="*/ 119270 h 1610140"/>
              <a:gd name="connsiteX4" fmla="*/ 420937 w 420937"/>
              <a:gd name="connsiteY4" fmla="*/ 0 h 1610140"/>
              <a:gd name="connsiteX0" fmla="*/ 40905 w 418592"/>
              <a:gd name="connsiteY0" fmla="*/ 1610140 h 1610140"/>
              <a:gd name="connsiteX1" fmla="*/ 1149 w 418592"/>
              <a:gd name="connsiteY1" fmla="*/ 1073427 h 1610140"/>
              <a:gd name="connsiteX2" fmla="*/ 90601 w 418592"/>
              <a:gd name="connsiteY2" fmla="*/ 606288 h 1610140"/>
              <a:gd name="connsiteX3" fmla="*/ 349018 w 418592"/>
              <a:gd name="connsiteY3" fmla="*/ 119270 h 1610140"/>
              <a:gd name="connsiteX4" fmla="*/ 418592 w 418592"/>
              <a:gd name="connsiteY4" fmla="*/ 0 h 1610140"/>
              <a:gd name="connsiteX0" fmla="*/ 40905 w 418592"/>
              <a:gd name="connsiteY0" fmla="*/ 1610140 h 1610140"/>
              <a:gd name="connsiteX1" fmla="*/ 1149 w 418592"/>
              <a:gd name="connsiteY1" fmla="*/ 1073427 h 1610140"/>
              <a:gd name="connsiteX2" fmla="*/ 90601 w 418592"/>
              <a:gd name="connsiteY2" fmla="*/ 606288 h 1610140"/>
              <a:gd name="connsiteX3" fmla="*/ 279444 w 418592"/>
              <a:gd name="connsiteY3" fmla="*/ 198783 h 1610140"/>
              <a:gd name="connsiteX4" fmla="*/ 418592 w 418592"/>
              <a:gd name="connsiteY4" fmla="*/ 0 h 1610140"/>
              <a:gd name="connsiteX0" fmla="*/ 60431 w 438118"/>
              <a:gd name="connsiteY0" fmla="*/ 1610140 h 1610140"/>
              <a:gd name="connsiteX1" fmla="*/ 796 w 438118"/>
              <a:gd name="connsiteY1" fmla="*/ 1143001 h 1610140"/>
              <a:gd name="connsiteX2" fmla="*/ 110127 w 438118"/>
              <a:gd name="connsiteY2" fmla="*/ 606288 h 1610140"/>
              <a:gd name="connsiteX3" fmla="*/ 298970 w 438118"/>
              <a:gd name="connsiteY3" fmla="*/ 198783 h 1610140"/>
              <a:gd name="connsiteX4" fmla="*/ 438118 w 438118"/>
              <a:gd name="connsiteY4" fmla="*/ 0 h 1610140"/>
              <a:gd name="connsiteX0" fmla="*/ 0 w 377687"/>
              <a:gd name="connsiteY0" fmla="*/ 1610140 h 1610140"/>
              <a:gd name="connsiteX1" fmla="*/ 49696 w 377687"/>
              <a:gd name="connsiteY1" fmla="*/ 606288 h 1610140"/>
              <a:gd name="connsiteX2" fmla="*/ 238539 w 377687"/>
              <a:gd name="connsiteY2" fmla="*/ 198783 h 1610140"/>
              <a:gd name="connsiteX3" fmla="*/ 377687 w 377687"/>
              <a:gd name="connsiteY3" fmla="*/ 0 h 1610140"/>
              <a:gd name="connsiteX0" fmla="*/ 0 w 377687"/>
              <a:gd name="connsiteY0" fmla="*/ 1610140 h 1610140"/>
              <a:gd name="connsiteX1" fmla="*/ 238539 w 377687"/>
              <a:gd name="connsiteY1" fmla="*/ 198783 h 1610140"/>
              <a:gd name="connsiteX2" fmla="*/ 377687 w 377687"/>
              <a:gd name="connsiteY2" fmla="*/ 0 h 1610140"/>
              <a:gd name="connsiteX0" fmla="*/ 0 w 377687"/>
              <a:gd name="connsiteY0" fmla="*/ 1610140 h 1610140"/>
              <a:gd name="connsiteX1" fmla="*/ 377687 w 377687"/>
              <a:gd name="connsiteY1" fmla="*/ 0 h 1610140"/>
              <a:gd name="connsiteX0" fmla="*/ 0 w 377687"/>
              <a:gd name="connsiteY0" fmla="*/ 1610140 h 1610140"/>
              <a:gd name="connsiteX1" fmla="*/ 377687 w 377687"/>
              <a:gd name="connsiteY1" fmla="*/ 0 h 1610140"/>
              <a:gd name="connsiteX0" fmla="*/ 0 w 377687"/>
              <a:gd name="connsiteY0" fmla="*/ 1610140 h 1610140"/>
              <a:gd name="connsiteX1" fmla="*/ 377687 w 377687"/>
              <a:gd name="connsiteY1" fmla="*/ 0 h 1610140"/>
              <a:gd name="connsiteX0" fmla="*/ 0 w 377687"/>
              <a:gd name="connsiteY0" fmla="*/ 1610140 h 1610140"/>
              <a:gd name="connsiteX1" fmla="*/ 162780 w 377687"/>
              <a:gd name="connsiteY1" fmla="*/ 827156 h 1610140"/>
              <a:gd name="connsiteX2" fmla="*/ 377687 w 377687"/>
              <a:gd name="connsiteY2" fmla="*/ 0 h 1610140"/>
              <a:gd name="connsiteX0" fmla="*/ 0 w 377687"/>
              <a:gd name="connsiteY0" fmla="*/ 1610140 h 1610140"/>
              <a:gd name="connsiteX1" fmla="*/ 162780 w 377687"/>
              <a:gd name="connsiteY1" fmla="*/ 827156 h 1610140"/>
              <a:gd name="connsiteX2" fmla="*/ 377687 w 377687"/>
              <a:gd name="connsiteY2" fmla="*/ 0 h 1610140"/>
              <a:gd name="connsiteX0" fmla="*/ 131860 w 509547"/>
              <a:gd name="connsiteY0" fmla="*/ 1610140 h 1610140"/>
              <a:gd name="connsiteX1" fmla="*/ 0 w 509547"/>
              <a:gd name="connsiteY1" fmla="*/ 664596 h 1610140"/>
              <a:gd name="connsiteX2" fmla="*/ 509547 w 509547"/>
              <a:gd name="connsiteY2" fmla="*/ 0 h 1610140"/>
              <a:gd name="connsiteX0" fmla="*/ 134706 w 512393"/>
              <a:gd name="connsiteY0" fmla="*/ 1610140 h 1610140"/>
              <a:gd name="connsiteX1" fmla="*/ 2846 w 512393"/>
              <a:gd name="connsiteY1" fmla="*/ 664596 h 1610140"/>
              <a:gd name="connsiteX2" fmla="*/ 512393 w 512393"/>
              <a:gd name="connsiteY2" fmla="*/ 0 h 1610140"/>
              <a:gd name="connsiteX0" fmla="*/ 148719 w 526406"/>
              <a:gd name="connsiteY0" fmla="*/ 1610140 h 1610140"/>
              <a:gd name="connsiteX1" fmla="*/ 16859 w 526406"/>
              <a:gd name="connsiteY1" fmla="*/ 664596 h 1610140"/>
              <a:gd name="connsiteX2" fmla="*/ 526406 w 526406"/>
              <a:gd name="connsiteY2" fmla="*/ 0 h 1610140"/>
              <a:gd name="connsiteX0" fmla="*/ 132213 w 509900"/>
              <a:gd name="connsiteY0" fmla="*/ 1610140 h 1610140"/>
              <a:gd name="connsiteX1" fmla="*/ 353 w 509900"/>
              <a:gd name="connsiteY1" fmla="*/ 664596 h 1610140"/>
              <a:gd name="connsiteX2" fmla="*/ 509900 w 509900"/>
              <a:gd name="connsiteY2" fmla="*/ 0 h 1610140"/>
              <a:gd name="connsiteX0" fmla="*/ 132213 w 509900"/>
              <a:gd name="connsiteY0" fmla="*/ 1610140 h 1610140"/>
              <a:gd name="connsiteX1" fmla="*/ 353 w 509900"/>
              <a:gd name="connsiteY1" fmla="*/ 664596 h 1610140"/>
              <a:gd name="connsiteX2" fmla="*/ 509900 w 509900"/>
              <a:gd name="connsiteY2" fmla="*/ 0 h 1610140"/>
              <a:gd name="connsiteX0" fmla="*/ 176512 w 554199"/>
              <a:gd name="connsiteY0" fmla="*/ 1610140 h 1610140"/>
              <a:gd name="connsiteX1" fmla="*/ 44652 w 554199"/>
              <a:gd name="connsiteY1" fmla="*/ 664596 h 1610140"/>
              <a:gd name="connsiteX2" fmla="*/ 554199 w 554199"/>
              <a:gd name="connsiteY2" fmla="*/ 0 h 1610140"/>
              <a:gd name="connsiteX0" fmla="*/ 161389 w 539076"/>
              <a:gd name="connsiteY0" fmla="*/ 1610140 h 1610140"/>
              <a:gd name="connsiteX1" fmla="*/ 29529 w 539076"/>
              <a:gd name="connsiteY1" fmla="*/ 664596 h 1610140"/>
              <a:gd name="connsiteX2" fmla="*/ 539076 w 539076"/>
              <a:gd name="connsiteY2" fmla="*/ 0 h 1610140"/>
              <a:gd name="connsiteX0" fmla="*/ 172979 w 550666"/>
              <a:gd name="connsiteY0" fmla="*/ 1610140 h 1610140"/>
              <a:gd name="connsiteX1" fmla="*/ 20799 w 550666"/>
              <a:gd name="connsiteY1" fmla="*/ 715396 h 1610140"/>
              <a:gd name="connsiteX2" fmla="*/ 550666 w 550666"/>
              <a:gd name="connsiteY2" fmla="*/ 0 h 1610140"/>
              <a:gd name="connsiteX0" fmla="*/ 177264 w 554951"/>
              <a:gd name="connsiteY0" fmla="*/ 1610140 h 1610140"/>
              <a:gd name="connsiteX1" fmla="*/ 25084 w 554951"/>
              <a:gd name="connsiteY1" fmla="*/ 715396 h 1610140"/>
              <a:gd name="connsiteX2" fmla="*/ 554951 w 554951"/>
              <a:gd name="connsiteY2" fmla="*/ 0 h 1610140"/>
              <a:gd name="connsiteX0" fmla="*/ 96923 w 474610"/>
              <a:gd name="connsiteY0" fmla="*/ 1610140 h 1610140"/>
              <a:gd name="connsiteX1" fmla="*/ 168263 w 474610"/>
              <a:gd name="connsiteY1" fmla="*/ 623956 h 1610140"/>
              <a:gd name="connsiteX2" fmla="*/ 474610 w 474610"/>
              <a:gd name="connsiteY2" fmla="*/ 0 h 1610140"/>
              <a:gd name="connsiteX0" fmla="*/ 115165 w 757012"/>
              <a:gd name="connsiteY0" fmla="*/ 1864140 h 1864140"/>
              <a:gd name="connsiteX1" fmla="*/ 186505 w 757012"/>
              <a:gd name="connsiteY1" fmla="*/ 877956 h 1864140"/>
              <a:gd name="connsiteX2" fmla="*/ 757012 w 757012"/>
              <a:gd name="connsiteY2" fmla="*/ 0 h 1864140"/>
              <a:gd name="connsiteX0" fmla="*/ 125321 w 726528"/>
              <a:gd name="connsiteY0" fmla="*/ 1894620 h 1894620"/>
              <a:gd name="connsiteX1" fmla="*/ 156021 w 726528"/>
              <a:gd name="connsiteY1" fmla="*/ 877956 h 1894620"/>
              <a:gd name="connsiteX2" fmla="*/ 726528 w 726528"/>
              <a:gd name="connsiteY2" fmla="*/ 0 h 1894620"/>
              <a:gd name="connsiteX0" fmla="*/ 63528 w 664735"/>
              <a:gd name="connsiteY0" fmla="*/ 1894620 h 1894620"/>
              <a:gd name="connsiteX1" fmla="*/ 94228 w 664735"/>
              <a:gd name="connsiteY1" fmla="*/ 877956 h 1894620"/>
              <a:gd name="connsiteX2" fmla="*/ 664735 w 664735"/>
              <a:gd name="connsiteY2" fmla="*/ 0 h 1894620"/>
              <a:gd name="connsiteX0" fmla="*/ 63528 w 664735"/>
              <a:gd name="connsiteY0" fmla="*/ 1894620 h 1894620"/>
              <a:gd name="connsiteX1" fmla="*/ 94228 w 664735"/>
              <a:gd name="connsiteY1" fmla="*/ 877956 h 1894620"/>
              <a:gd name="connsiteX2" fmla="*/ 664735 w 664735"/>
              <a:gd name="connsiteY2" fmla="*/ 0 h 1894620"/>
              <a:gd name="connsiteX0" fmla="*/ 54539 w 686226"/>
              <a:gd name="connsiteY0" fmla="*/ 1813340 h 1813340"/>
              <a:gd name="connsiteX1" fmla="*/ 115719 w 686226"/>
              <a:gd name="connsiteY1" fmla="*/ 877956 h 1813340"/>
              <a:gd name="connsiteX2" fmla="*/ 686226 w 686226"/>
              <a:gd name="connsiteY2" fmla="*/ 0 h 1813340"/>
              <a:gd name="connsiteX0" fmla="*/ 49646 w 701653"/>
              <a:gd name="connsiteY0" fmla="*/ 1640620 h 1640620"/>
              <a:gd name="connsiteX1" fmla="*/ 131146 w 701653"/>
              <a:gd name="connsiteY1" fmla="*/ 877956 h 1640620"/>
              <a:gd name="connsiteX2" fmla="*/ 701653 w 701653"/>
              <a:gd name="connsiteY2" fmla="*/ 0 h 1640620"/>
              <a:gd name="connsiteX0" fmla="*/ 9007 w 661014"/>
              <a:gd name="connsiteY0" fmla="*/ 1640620 h 1640620"/>
              <a:gd name="connsiteX1" fmla="*/ 90507 w 661014"/>
              <a:gd name="connsiteY1" fmla="*/ 877956 h 1640620"/>
              <a:gd name="connsiteX2" fmla="*/ 661014 w 661014"/>
              <a:gd name="connsiteY2" fmla="*/ 0 h 1640620"/>
              <a:gd name="connsiteX0" fmla="*/ 1938 w 653945"/>
              <a:gd name="connsiteY0" fmla="*/ 1640620 h 1640620"/>
              <a:gd name="connsiteX1" fmla="*/ 154558 w 653945"/>
              <a:gd name="connsiteY1" fmla="*/ 837316 h 1640620"/>
              <a:gd name="connsiteX2" fmla="*/ 653945 w 653945"/>
              <a:gd name="connsiteY2" fmla="*/ 0 h 1640620"/>
              <a:gd name="connsiteX0" fmla="*/ 1076 w 297483"/>
              <a:gd name="connsiteY0" fmla="*/ 1041180 h 1041180"/>
              <a:gd name="connsiteX1" fmla="*/ 153696 w 297483"/>
              <a:gd name="connsiteY1" fmla="*/ 237876 h 1041180"/>
              <a:gd name="connsiteX2" fmla="*/ 297483 w 297483"/>
              <a:gd name="connsiteY2" fmla="*/ 0 h 1041180"/>
              <a:gd name="connsiteX0" fmla="*/ 4693 w 301100"/>
              <a:gd name="connsiteY0" fmla="*/ 1041180 h 1041180"/>
              <a:gd name="connsiteX1" fmla="*/ 55713 w 301100"/>
              <a:gd name="connsiteY1" fmla="*/ 664596 h 1041180"/>
              <a:gd name="connsiteX2" fmla="*/ 301100 w 301100"/>
              <a:gd name="connsiteY2" fmla="*/ 0 h 1041180"/>
              <a:gd name="connsiteX0" fmla="*/ 31302 w 104189"/>
              <a:gd name="connsiteY0" fmla="*/ 634780 h 634780"/>
              <a:gd name="connsiteX1" fmla="*/ 82322 w 104189"/>
              <a:gd name="connsiteY1" fmla="*/ 258196 h 634780"/>
              <a:gd name="connsiteX2" fmla="*/ 104189 w 104189"/>
              <a:gd name="connsiteY2" fmla="*/ 0 h 634780"/>
              <a:gd name="connsiteX0" fmla="*/ 2200 w 75087"/>
              <a:gd name="connsiteY0" fmla="*/ 634780 h 634780"/>
              <a:gd name="connsiteX1" fmla="*/ 53220 w 75087"/>
              <a:gd name="connsiteY1" fmla="*/ 258196 h 634780"/>
              <a:gd name="connsiteX2" fmla="*/ 75087 w 75087"/>
              <a:gd name="connsiteY2" fmla="*/ 0 h 634780"/>
              <a:gd name="connsiteX0" fmla="*/ 2383 w 105750"/>
              <a:gd name="connsiteY0" fmla="*/ 675420 h 675420"/>
              <a:gd name="connsiteX1" fmla="*/ 53403 w 105750"/>
              <a:gd name="connsiteY1" fmla="*/ 298836 h 675420"/>
              <a:gd name="connsiteX2" fmla="*/ 105750 w 105750"/>
              <a:gd name="connsiteY2" fmla="*/ 0 h 675420"/>
              <a:gd name="connsiteX0" fmla="*/ 7182 w 110549"/>
              <a:gd name="connsiteY0" fmla="*/ 675420 h 675420"/>
              <a:gd name="connsiteX1" fmla="*/ 17562 w 110549"/>
              <a:gd name="connsiteY1" fmla="*/ 339476 h 675420"/>
              <a:gd name="connsiteX2" fmla="*/ 110549 w 110549"/>
              <a:gd name="connsiteY2" fmla="*/ 0 h 675420"/>
              <a:gd name="connsiteX0" fmla="*/ 7182 w 110549"/>
              <a:gd name="connsiteY0" fmla="*/ 644940 h 644940"/>
              <a:gd name="connsiteX1" fmla="*/ 17562 w 110549"/>
              <a:gd name="connsiteY1" fmla="*/ 308996 h 644940"/>
              <a:gd name="connsiteX2" fmla="*/ 110549 w 110549"/>
              <a:gd name="connsiteY2" fmla="*/ 0 h 644940"/>
              <a:gd name="connsiteX0" fmla="*/ 4899 w 108266"/>
              <a:gd name="connsiteY0" fmla="*/ 644940 h 644940"/>
              <a:gd name="connsiteX1" fmla="*/ 25439 w 108266"/>
              <a:gd name="connsiteY1" fmla="*/ 329316 h 644940"/>
              <a:gd name="connsiteX2" fmla="*/ 108266 w 108266"/>
              <a:gd name="connsiteY2" fmla="*/ 0 h 644940"/>
              <a:gd name="connsiteX0" fmla="*/ 3498 w 106865"/>
              <a:gd name="connsiteY0" fmla="*/ 644940 h 644940"/>
              <a:gd name="connsiteX1" fmla="*/ 24038 w 106865"/>
              <a:gd name="connsiteY1" fmla="*/ 329316 h 644940"/>
              <a:gd name="connsiteX2" fmla="*/ 106865 w 106865"/>
              <a:gd name="connsiteY2" fmla="*/ 0 h 644940"/>
              <a:gd name="connsiteX0" fmla="*/ 4691 w 108058"/>
              <a:gd name="connsiteY0" fmla="*/ 644940 h 644940"/>
              <a:gd name="connsiteX1" fmla="*/ 25231 w 108058"/>
              <a:gd name="connsiteY1" fmla="*/ 329316 h 644940"/>
              <a:gd name="connsiteX2" fmla="*/ 108058 w 108058"/>
              <a:gd name="connsiteY2" fmla="*/ 0 h 644940"/>
              <a:gd name="connsiteX0" fmla="*/ 2371 w 105738"/>
              <a:gd name="connsiteY0" fmla="*/ 644940 h 644940"/>
              <a:gd name="connsiteX1" fmla="*/ 22911 w 105738"/>
              <a:gd name="connsiteY1" fmla="*/ 329316 h 644940"/>
              <a:gd name="connsiteX2" fmla="*/ 105738 w 105738"/>
              <a:gd name="connsiteY2" fmla="*/ 0 h 644940"/>
              <a:gd name="connsiteX0" fmla="*/ 2371 w 105738"/>
              <a:gd name="connsiteY0" fmla="*/ 644940 h 644940"/>
              <a:gd name="connsiteX1" fmla="*/ 22911 w 105738"/>
              <a:gd name="connsiteY1" fmla="*/ 329316 h 644940"/>
              <a:gd name="connsiteX2" fmla="*/ 105738 w 105738"/>
              <a:gd name="connsiteY2" fmla="*/ 0 h 644940"/>
              <a:gd name="connsiteX0" fmla="*/ 2371 w 105738"/>
              <a:gd name="connsiteY0" fmla="*/ 644940 h 644940"/>
              <a:gd name="connsiteX1" fmla="*/ 22911 w 105738"/>
              <a:gd name="connsiteY1" fmla="*/ 329316 h 644940"/>
              <a:gd name="connsiteX2" fmla="*/ 105738 w 105738"/>
              <a:gd name="connsiteY2" fmla="*/ 0 h 644940"/>
              <a:gd name="connsiteX0" fmla="*/ 2179 w 105546"/>
              <a:gd name="connsiteY0" fmla="*/ 644940 h 644940"/>
              <a:gd name="connsiteX1" fmla="*/ 22719 w 105546"/>
              <a:gd name="connsiteY1" fmla="*/ 329316 h 644940"/>
              <a:gd name="connsiteX2" fmla="*/ 105546 w 105546"/>
              <a:gd name="connsiteY2" fmla="*/ 0 h 644940"/>
              <a:gd name="connsiteX0" fmla="*/ 2179 w 105546"/>
              <a:gd name="connsiteY0" fmla="*/ 644940 h 644940"/>
              <a:gd name="connsiteX1" fmla="*/ 22719 w 105546"/>
              <a:gd name="connsiteY1" fmla="*/ 329316 h 644940"/>
              <a:gd name="connsiteX2" fmla="*/ 105546 w 105546"/>
              <a:gd name="connsiteY2" fmla="*/ 0 h 644940"/>
              <a:gd name="connsiteX0" fmla="*/ 7315 w 94220"/>
              <a:gd name="connsiteY0" fmla="*/ 656438 h 656438"/>
              <a:gd name="connsiteX1" fmla="*/ 11393 w 94220"/>
              <a:gd name="connsiteY1" fmla="*/ 329316 h 656438"/>
              <a:gd name="connsiteX2" fmla="*/ 94220 w 94220"/>
              <a:gd name="connsiteY2" fmla="*/ 0 h 656438"/>
              <a:gd name="connsiteX0" fmla="*/ 2194 w 89099"/>
              <a:gd name="connsiteY0" fmla="*/ 656438 h 656438"/>
              <a:gd name="connsiteX1" fmla="*/ 34886 w 89099"/>
              <a:gd name="connsiteY1" fmla="*/ 319909 h 656438"/>
              <a:gd name="connsiteX2" fmla="*/ 89099 w 89099"/>
              <a:gd name="connsiteY2" fmla="*/ 0 h 656438"/>
              <a:gd name="connsiteX0" fmla="*/ 3002 w 156021"/>
              <a:gd name="connsiteY0" fmla="*/ 828252 h 828252"/>
              <a:gd name="connsiteX1" fmla="*/ 35694 w 156021"/>
              <a:gd name="connsiteY1" fmla="*/ 491723 h 828252"/>
              <a:gd name="connsiteX2" fmla="*/ 156021 w 156021"/>
              <a:gd name="connsiteY2" fmla="*/ 0 h 828252"/>
              <a:gd name="connsiteX0" fmla="*/ 0 w 153019"/>
              <a:gd name="connsiteY0" fmla="*/ 828252 h 828252"/>
              <a:gd name="connsiteX1" fmla="*/ 153019 w 153019"/>
              <a:gd name="connsiteY1" fmla="*/ 0 h 828252"/>
              <a:gd name="connsiteX0" fmla="*/ 1019 w 154038"/>
              <a:gd name="connsiteY0" fmla="*/ 828252 h 828252"/>
              <a:gd name="connsiteX1" fmla="*/ 154038 w 154038"/>
              <a:gd name="connsiteY1" fmla="*/ 0 h 828252"/>
              <a:gd name="connsiteX0" fmla="*/ 1633 w 154652"/>
              <a:gd name="connsiteY0" fmla="*/ 828252 h 828252"/>
              <a:gd name="connsiteX1" fmla="*/ 154652 w 154652"/>
              <a:gd name="connsiteY1" fmla="*/ 0 h 828252"/>
              <a:gd name="connsiteX0" fmla="*/ 1146 w 154165"/>
              <a:gd name="connsiteY0" fmla="*/ 828252 h 828252"/>
              <a:gd name="connsiteX1" fmla="*/ 154165 w 154165"/>
              <a:gd name="connsiteY1" fmla="*/ 0 h 828252"/>
              <a:gd name="connsiteX0" fmla="*/ 159 w 844229"/>
              <a:gd name="connsiteY0" fmla="*/ 1947460 h 1947460"/>
              <a:gd name="connsiteX1" fmla="*/ 844229 w 844229"/>
              <a:gd name="connsiteY1" fmla="*/ 0 h 1947460"/>
              <a:gd name="connsiteX0" fmla="*/ 116 w 1147705"/>
              <a:gd name="connsiteY0" fmla="*/ 2252283 h 2252283"/>
              <a:gd name="connsiteX1" fmla="*/ 1147705 w 1147705"/>
              <a:gd name="connsiteY1" fmla="*/ 0 h 2252283"/>
              <a:gd name="connsiteX0" fmla="*/ 629 w 1148218"/>
              <a:gd name="connsiteY0" fmla="*/ 2252283 h 2252283"/>
              <a:gd name="connsiteX1" fmla="*/ 1148218 w 1148218"/>
              <a:gd name="connsiteY1" fmla="*/ 0 h 2252283"/>
              <a:gd name="connsiteX0" fmla="*/ 507 w 1148096"/>
              <a:gd name="connsiteY0" fmla="*/ 2252283 h 2252283"/>
              <a:gd name="connsiteX1" fmla="*/ 1148096 w 1148096"/>
              <a:gd name="connsiteY1" fmla="*/ 0 h 2252283"/>
              <a:gd name="connsiteX0" fmla="*/ 9189 w 867031"/>
              <a:gd name="connsiteY0" fmla="*/ 1960866 h 1960866"/>
              <a:gd name="connsiteX1" fmla="*/ 867031 w 867031"/>
              <a:gd name="connsiteY1" fmla="*/ 0 h 1960866"/>
              <a:gd name="connsiteX0" fmla="*/ 333 w 858175"/>
              <a:gd name="connsiteY0" fmla="*/ 1960866 h 1960866"/>
              <a:gd name="connsiteX1" fmla="*/ 858175 w 858175"/>
              <a:gd name="connsiteY1" fmla="*/ 0 h 1960866"/>
              <a:gd name="connsiteX0" fmla="*/ 0 w 857842"/>
              <a:gd name="connsiteY0" fmla="*/ 1960866 h 1960866"/>
              <a:gd name="connsiteX1" fmla="*/ 857842 w 857842"/>
              <a:gd name="connsiteY1" fmla="*/ 0 h 1960866"/>
              <a:gd name="connsiteX0" fmla="*/ 0 w 857842"/>
              <a:gd name="connsiteY0" fmla="*/ 1960866 h 1960866"/>
              <a:gd name="connsiteX1" fmla="*/ 857842 w 857842"/>
              <a:gd name="connsiteY1" fmla="*/ 0 h 1960866"/>
              <a:gd name="connsiteX0" fmla="*/ 0 w 492082"/>
              <a:gd name="connsiteY0" fmla="*/ 1483346 h 1483346"/>
              <a:gd name="connsiteX1" fmla="*/ 492082 w 492082"/>
              <a:gd name="connsiteY1" fmla="*/ 0 h 1483346"/>
              <a:gd name="connsiteX0" fmla="*/ 0 w 492082"/>
              <a:gd name="connsiteY0" fmla="*/ 1483346 h 1483346"/>
              <a:gd name="connsiteX1" fmla="*/ 492082 w 492082"/>
              <a:gd name="connsiteY1" fmla="*/ 0 h 1483346"/>
              <a:gd name="connsiteX0" fmla="*/ 0 w 583522"/>
              <a:gd name="connsiteY0" fmla="*/ 1593074 h 1593074"/>
              <a:gd name="connsiteX1" fmla="*/ 583522 w 583522"/>
              <a:gd name="connsiteY1" fmla="*/ 0 h 1593074"/>
              <a:gd name="connsiteX0" fmla="*/ 0 w 583522"/>
              <a:gd name="connsiteY0" fmla="*/ 1593074 h 1593074"/>
              <a:gd name="connsiteX1" fmla="*/ 583522 w 583522"/>
              <a:gd name="connsiteY1" fmla="*/ 0 h 1593074"/>
              <a:gd name="connsiteX0" fmla="*/ 0 w 373210"/>
              <a:gd name="connsiteY0" fmla="*/ 605522 h 605522"/>
              <a:gd name="connsiteX1" fmla="*/ 373210 w 373210"/>
              <a:gd name="connsiteY1" fmla="*/ 0 h 605522"/>
              <a:gd name="connsiteX0" fmla="*/ 0 w 373210"/>
              <a:gd name="connsiteY0" fmla="*/ 605522 h 605522"/>
              <a:gd name="connsiteX1" fmla="*/ 373210 w 373210"/>
              <a:gd name="connsiteY1" fmla="*/ 0 h 605522"/>
              <a:gd name="connsiteX0" fmla="*/ 0 w 373210"/>
              <a:gd name="connsiteY0" fmla="*/ 605522 h 605522"/>
              <a:gd name="connsiteX1" fmla="*/ 373210 w 373210"/>
              <a:gd name="connsiteY1" fmla="*/ 0 h 605522"/>
              <a:gd name="connsiteX0" fmla="*/ -1 w 383010"/>
              <a:gd name="connsiteY0" fmla="*/ 614311 h 614311"/>
              <a:gd name="connsiteX1" fmla="*/ 383010 w 383010"/>
              <a:gd name="connsiteY1" fmla="*/ 0 h 614311"/>
              <a:gd name="connsiteX0" fmla="*/ 0 w 402616"/>
              <a:gd name="connsiteY0" fmla="*/ 605521 h 605521"/>
              <a:gd name="connsiteX1" fmla="*/ 402616 w 402616"/>
              <a:gd name="connsiteY1" fmla="*/ 0 h 605521"/>
              <a:gd name="connsiteX0" fmla="*/ 0 w 402616"/>
              <a:gd name="connsiteY0" fmla="*/ 605521 h 605521"/>
              <a:gd name="connsiteX1" fmla="*/ 402616 w 402616"/>
              <a:gd name="connsiteY1" fmla="*/ 0 h 605521"/>
              <a:gd name="connsiteX0" fmla="*/ 0 w 440061"/>
              <a:gd name="connsiteY0" fmla="*/ 620781 h 620781"/>
              <a:gd name="connsiteX1" fmla="*/ 440061 w 440061"/>
              <a:gd name="connsiteY1" fmla="*/ 0 h 620781"/>
              <a:gd name="connsiteX0" fmla="*/ 0 w 440061"/>
              <a:gd name="connsiteY0" fmla="*/ 620781 h 620781"/>
              <a:gd name="connsiteX1" fmla="*/ 440061 w 440061"/>
              <a:gd name="connsiteY1" fmla="*/ 0 h 620781"/>
              <a:gd name="connsiteX0" fmla="*/ 0 w 440061"/>
              <a:gd name="connsiteY0" fmla="*/ 620781 h 620781"/>
              <a:gd name="connsiteX1" fmla="*/ 440061 w 440061"/>
              <a:gd name="connsiteY1" fmla="*/ 0 h 620781"/>
              <a:gd name="connsiteX0" fmla="*/ 0 w 440061"/>
              <a:gd name="connsiteY0" fmla="*/ 620781 h 620781"/>
              <a:gd name="connsiteX1" fmla="*/ 440061 w 440061"/>
              <a:gd name="connsiteY1" fmla="*/ 0 h 620781"/>
              <a:gd name="connsiteX0" fmla="*/ 0 w 440061"/>
              <a:gd name="connsiteY0" fmla="*/ 620781 h 620781"/>
              <a:gd name="connsiteX1" fmla="*/ 440061 w 440061"/>
              <a:gd name="connsiteY1" fmla="*/ 0 h 620781"/>
              <a:gd name="connsiteX0" fmla="*/ 0 w 475014"/>
              <a:gd name="connsiteY0" fmla="*/ 589871 h 589871"/>
              <a:gd name="connsiteX1" fmla="*/ 475014 w 475014"/>
              <a:gd name="connsiteY1" fmla="*/ 0 h 589871"/>
              <a:gd name="connsiteX0" fmla="*/ 0 w 1017926"/>
              <a:gd name="connsiteY0" fmla="*/ 918249 h 918249"/>
              <a:gd name="connsiteX1" fmla="*/ 1017926 w 1017926"/>
              <a:gd name="connsiteY1" fmla="*/ 0 h 918249"/>
              <a:gd name="connsiteX0" fmla="*/ 0 w 1032520"/>
              <a:gd name="connsiteY0" fmla="*/ 930311 h 930311"/>
              <a:gd name="connsiteX1" fmla="*/ 1032520 w 1032520"/>
              <a:gd name="connsiteY1" fmla="*/ 0 h 930311"/>
              <a:gd name="connsiteX0" fmla="*/ 0 w 1032520"/>
              <a:gd name="connsiteY0" fmla="*/ 930311 h 930311"/>
              <a:gd name="connsiteX1" fmla="*/ 1032520 w 1032520"/>
              <a:gd name="connsiteY1" fmla="*/ 0 h 930311"/>
              <a:gd name="connsiteX0" fmla="*/ 0 w 1032520"/>
              <a:gd name="connsiteY0" fmla="*/ 930311 h 930311"/>
              <a:gd name="connsiteX1" fmla="*/ 1032520 w 1032520"/>
              <a:gd name="connsiteY1" fmla="*/ 0 h 930311"/>
              <a:gd name="connsiteX0" fmla="*/ 0 w 451190"/>
              <a:gd name="connsiteY0" fmla="*/ 849739 h 849739"/>
              <a:gd name="connsiteX1" fmla="*/ 451190 w 451190"/>
              <a:gd name="connsiteY1" fmla="*/ 0 h 849739"/>
              <a:gd name="connsiteX0" fmla="*/ 756673 w 776950"/>
              <a:gd name="connsiteY0" fmla="*/ 669001 h 669001"/>
              <a:gd name="connsiteX1" fmla="*/ 68839 w 776950"/>
              <a:gd name="connsiteY1" fmla="*/ 0 h 669001"/>
              <a:gd name="connsiteX0" fmla="*/ 777706 w 777706"/>
              <a:gd name="connsiteY0" fmla="*/ 669001 h 669001"/>
              <a:gd name="connsiteX1" fmla="*/ 89872 w 777706"/>
              <a:gd name="connsiteY1" fmla="*/ 0 h 669001"/>
              <a:gd name="connsiteX0" fmla="*/ 687834 w 687834"/>
              <a:gd name="connsiteY0" fmla="*/ 669001 h 669001"/>
              <a:gd name="connsiteX1" fmla="*/ 0 w 687834"/>
              <a:gd name="connsiteY1" fmla="*/ 0 h 669001"/>
              <a:gd name="connsiteX0" fmla="*/ 680506 w 680506"/>
              <a:gd name="connsiteY0" fmla="*/ 670362 h 670362"/>
              <a:gd name="connsiteX1" fmla="*/ 0 w 680506"/>
              <a:gd name="connsiteY1" fmla="*/ 0 h 670362"/>
              <a:gd name="connsiteX0" fmla="*/ 680506 w 680506"/>
              <a:gd name="connsiteY0" fmla="*/ 670362 h 670362"/>
              <a:gd name="connsiteX1" fmla="*/ 0 w 680506"/>
              <a:gd name="connsiteY1" fmla="*/ 0 h 670362"/>
              <a:gd name="connsiteX0" fmla="*/ 680506 w 680506"/>
              <a:gd name="connsiteY0" fmla="*/ 670362 h 670362"/>
              <a:gd name="connsiteX1" fmla="*/ 0 w 680506"/>
              <a:gd name="connsiteY1" fmla="*/ 0 h 670362"/>
              <a:gd name="connsiteX0" fmla="*/ 680506 w 680506"/>
              <a:gd name="connsiteY0" fmla="*/ 670362 h 670362"/>
              <a:gd name="connsiteX1" fmla="*/ 0 w 680506"/>
              <a:gd name="connsiteY1" fmla="*/ 0 h 670362"/>
              <a:gd name="connsiteX0" fmla="*/ 529924 w 529924"/>
              <a:gd name="connsiteY0" fmla="*/ 533650 h 533650"/>
              <a:gd name="connsiteX1" fmla="*/ 0 w 529924"/>
              <a:gd name="connsiteY1" fmla="*/ 0 h 533650"/>
              <a:gd name="connsiteX0" fmla="*/ 529924 w 529924"/>
              <a:gd name="connsiteY0" fmla="*/ 533650 h 533650"/>
              <a:gd name="connsiteX1" fmla="*/ 0 w 529924"/>
              <a:gd name="connsiteY1" fmla="*/ 0 h 533650"/>
              <a:gd name="connsiteX0" fmla="*/ 529924 w 529924"/>
              <a:gd name="connsiteY0" fmla="*/ 533650 h 533650"/>
              <a:gd name="connsiteX1" fmla="*/ 0 w 529924"/>
              <a:gd name="connsiteY1" fmla="*/ 0 h 533650"/>
              <a:gd name="connsiteX0" fmla="*/ 529924 w 529924"/>
              <a:gd name="connsiteY0" fmla="*/ 533650 h 533650"/>
              <a:gd name="connsiteX1" fmla="*/ 0 w 529924"/>
              <a:gd name="connsiteY1" fmla="*/ 0 h 533650"/>
              <a:gd name="connsiteX0" fmla="*/ 493164 w 493164"/>
              <a:gd name="connsiteY0" fmla="*/ 478269 h 478269"/>
              <a:gd name="connsiteX1" fmla="*/ -1 w 493164"/>
              <a:gd name="connsiteY1" fmla="*/ 0 h 478269"/>
              <a:gd name="connsiteX0" fmla="*/ 493165 w 493165"/>
              <a:gd name="connsiteY0" fmla="*/ 478269 h 478269"/>
              <a:gd name="connsiteX1" fmla="*/ 0 w 493165"/>
              <a:gd name="connsiteY1" fmla="*/ 0 h 478269"/>
              <a:gd name="connsiteX0" fmla="*/ 493165 w 493165"/>
              <a:gd name="connsiteY0" fmla="*/ 478269 h 478269"/>
              <a:gd name="connsiteX1" fmla="*/ 0 w 493165"/>
              <a:gd name="connsiteY1" fmla="*/ 0 h 478269"/>
              <a:gd name="connsiteX0" fmla="*/ 493165 w 493165"/>
              <a:gd name="connsiteY0" fmla="*/ 478269 h 478269"/>
              <a:gd name="connsiteX1" fmla="*/ 0 w 493165"/>
              <a:gd name="connsiteY1" fmla="*/ 0 h 478269"/>
              <a:gd name="connsiteX0" fmla="*/ 577118 w 577118"/>
              <a:gd name="connsiteY0" fmla="*/ 462061 h 462061"/>
              <a:gd name="connsiteX1" fmla="*/ 0 w 577118"/>
              <a:gd name="connsiteY1" fmla="*/ 0 h 462061"/>
              <a:gd name="connsiteX0" fmla="*/ 555743 w 555743"/>
              <a:gd name="connsiteY0" fmla="*/ 464070 h 464070"/>
              <a:gd name="connsiteX1" fmla="*/ 0 w 555743"/>
              <a:gd name="connsiteY1" fmla="*/ 0 h 464070"/>
              <a:gd name="connsiteX0" fmla="*/ 474723 w 474723"/>
              <a:gd name="connsiteY0" fmla="*/ 510432 h 510432"/>
              <a:gd name="connsiteX1" fmla="*/ 0 w 474723"/>
              <a:gd name="connsiteY1" fmla="*/ 0 h 510432"/>
              <a:gd name="connsiteX0" fmla="*/ 614848 w 614848"/>
              <a:gd name="connsiteY0" fmla="*/ 731492 h 731492"/>
              <a:gd name="connsiteX1" fmla="*/ 0 w 614848"/>
              <a:gd name="connsiteY1" fmla="*/ 0 h 731492"/>
              <a:gd name="connsiteX0" fmla="*/ 614848 w 614848"/>
              <a:gd name="connsiteY0" fmla="*/ 731492 h 731492"/>
              <a:gd name="connsiteX1" fmla="*/ 0 w 614848"/>
              <a:gd name="connsiteY1" fmla="*/ 0 h 731492"/>
              <a:gd name="connsiteX0" fmla="*/ 614848 w 614848"/>
              <a:gd name="connsiteY0" fmla="*/ 731492 h 731492"/>
              <a:gd name="connsiteX1" fmla="*/ 0 w 614848"/>
              <a:gd name="connsiteY1" fmla="*/ 0 h 731492"/>
              <a:gd name="connsiteX0" fmla="*/ 624744 w 624744"/>
              <a:gd name="connsiteY0" fmla="*/ 769600 h 769600"/>
              <a:gd name="connsiteX1" fmla="*/ 0 w 624744"/>
              <a:gd name="connsiteY1" fmla="*/ 0 h 769600"/>
              <a:gd name="connsiteX0" fmla="*/ 805341 w 805341"/>
              <a:gd name="connsiteY0" fmla="*/ 801430 h 801430"/>
              <a:gd name="connsiteX1" fmla="*/ 0 w 805341"/>
              <a:gd name="connsiteY1" fmla="*/ 0 h 801430"/>
              <a:gd name="connsiteX0" fmla="*/ 805341 w 805341"/>
              <a:gd name="connsiteY0" fmla="*/ 801430 h 801430"/>
              <a:gd name="connsiteX1" fmla="*/ 0 w 805341"/>
              <a:gd name="connsiteY1" fmla="*/ 0 h 801430"/>
            </a:gdLst>
            <a:ahLst/>
            <a:cxnLst>
              <a:cxn ang="0">
                <a:pos x="connsiteX0" y="connsiteY0"/>
              </a:cxn>
              <a:cxn ang="0">
                <a:pos x="connsiteX1" y="connsiteY1"/>
              </a:cxn>
            </a:cxnLst>
            <a:rect l="l" t="t" r="r" b="b"/>
            <a:pathLst>
              <a:path w="805341" h="801430">
                <a:moveTo>
                  <a:pt x="805341" y="801430"/>
                </a:moveTo>
                <a:cubicBezTo>
                  <a:pt x="489683" y="639865"/>
                  <a:pt x="149059" y="295180"/>
                  <a:pt x="0" y="0"/>
                </a:cubicBezTo>
              </a:path>
            </a:pathLst>
          </a:custGeom>
          <a:noFill/>
          <a:ln w="9525">
            <a:solidFill>
              <a:srgbClr val="AB9DBE"/>
            </a:solidFill>
          </a:ln>
          <a:effectLst/>
        </p:spPr>
        <p:style>
          <a:lnRef idx="1">
            <a:schemeClr val="accent1"/>
          </a:lnRef>
          <a:fillRef idx="3">
            <a:schemeClr val="accent1"/>
          </a:fillRef>
          <a:effectRef idx="2">
            <a:schemeClr val="accent1"/>
          </a:effectRef>
          <a:fontRef idx="minor">
            <a:schemeClr val="lt1"/>
          </a:fontRef>
        </p:style>
        <p:txBody>
          <a:bodyPr lIns="121876" tIns="60938" rIns="121876" bIns="60938" anchor="ctr"/>
          <a:lstStyle/>
          <a:p>
            <a:pPr algn="ctr">
              <a:defRPr/>
            </a:pPr>
            <a:endParaRPr lang="en-US" sz="900"/>
          </a:p>
        </p:txBody>
      </p:sp>
      <p:sp>
        <p:nvSpPr>
          <p:cNvPr id="32" name="Oval 31">
            <a:extLst>
              <a:ext uri="{FF2B5EF4-FFF2-40B4-BE49-F238E27FC236}">
                <a16:creationId xmlns:a16="http://schemas.microsoft.com/office/drawing/2014/main" id="{E6A81254-EC20-1A49-82C3-EB3BFFA0DDFE}"/>
              </a:ext>
            </a:extLst>
          </p:cNvPr>
          <p:cNvSpPr/>
          <p:nvPr/>
        </p:nvSpPr>
        <p:spPr>
          <a:xfrm flipH="1">
            <a:off x="3522134" y="2550337"/>
            <a:ext cx="120651" cy="120539"/>
          </a:xfrm>
          <a:prstGeom prst="ellipse">
            <a:avLst/>
          </a:prstGeom>
          <a:solidFill>
            <a:schemeClr val="bg1"/>
          </a:solidFill>
          <a:ln w="9525">
            <a:solidFill>
              <a:srgbClr val="AB9DBE"/>
            </a:solidFill>
          </a:ln>
          <a:effectLst/>
        </p:spPr>
        <p:style>
          <a:lnRef idx="1">
            <a:schemeClr val="accent1"/>
          </a:lnRef>
          <a:fillRef idx="3">
            <a:schemeClr val="accent1"/>
          </a:fillRef>
          <a:effectRef idx="2">
            <a:schemeClr val="accent1"/>
          </a:effectRef>
          <a:fontRef idx="minor">
            <a:schemeClr val="lt1"/>
          </a:fontRef>
        </p:style>
        <p:txBody>
          <a:bodyPr lIns="121876" tIns="60938" rIns="121876" bIns="6093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altLang="en-US" sz="2650">
              <a:solidFill>
                <a:srgbClr val="FFFFFF"/>
              </a:solidFill>
            </a:endParaRPr>
          </a:p>
        </p:txBody>
      </p:sp>
      <p:sp>
        <p:nvSpPr>
          <p:cNvPr id="34" name="Oval 33">
            <a:extLst>
              <a:ext uri="{FF2B5EF4-FFF2-40B4-BE49-F238E27FC236}">
                <a16:creationId xmlns:a16="http://schemas.microsoft.com/office/drawing/2014/main" id="{714B4C70-B578-7342-AB23-987AB5E512D1}"/>
              </a:ext>
            </a:extLst>
          </p:cNvPr>
          <p:cNvSpPr/>
          <p:nvPr/>
        </p:nvSpPr>
        <p:spPr>
          <a:xfrm>
            <a:off x="3551767" y="3121309"/>
            <a:ext cx="120651" cy="118424"/>
          </a:xfrm>
          <a:prstGeom prst="ellipse">
            <a:avLst/>
          </a:prstGeom>
          <a:solidFill>
            <a:schemeClr val="bg1"/>
          </a:solidFill>
          <a:ln w="9525">
            <a:solidFill>
              <a:srgbClr val="9DBCD3"/>
            </a:solidFill>
          </a:ln>
          <a:effectLst/>
        </p:spPr>
        <p:style>
          <a:lnRef idx="1">
            <a:schemeClr val="accent1"/>
          </a:lnRef>
          <a:fillRef idx="3">
            <a:schemeClr val="accent1"/>
          </a:fillRef>
          <a:effectRef idx="2">
            <a:schemeClr val="accent1"/>
          </a:effectRef>
          <a:fontRef idx="minor">
            <a:schemeClr val="lt1"/>
          </a:fontRef>
        </p:style>
        <p:txBody>
          <a:bodyPr lIns="121876" tIns="60938" rIns="121876" bIns="6093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altLang="en-US" sz="900">
              <a:solidFill>
                <a:srgbClr val="FFFFFF"/>
              </a:solidFill>
            </a:endParaRPr>
          </a:p>
        </p:txBody>
      </p:sp>
      <p:sp>
        <p:nvSpPr>
          <p:cNvPr id="35" name="Oval 34">
            <a:extLst>
              <a:ext uri="{FF2B5EF4-FFF2-40B4-BE49-F238E27FC236}">
                <a16:creationId xmlns:a16="http://schemas.microsoft.com/office/drawing/2014/main" id="{445BF3E1-CB2C-A149-A099-25FE5681F93F}"/>
              </a:ext>
            </a:extLst>
          </p:cNvPr>
          <p:cNvSpPr/>
          <p:nvPr/>
        </p:nvSpPr>
        <p:spPr>
          <a:xfrm>
            <a:off x="3966634" y="5365017"/>
            <a:ext cx="120651" cy="120538"/>
          </a:xfrm>
          <a:prstGeom prst="ellipse">
            <a:avLst/>
          </a:prstGeom>
          <a:solidFill>
            <a:schemeClr val="bg1"/>
          </a:solidFill>
          <a:ln w="9525">
            <a:solidFill>
              <a:srgbClr val="9DBCD3"/>
            </a:solidFill>
          </a:ln>
          <a:effectLst/>
        </p:spPr>
        <p:style>
          <a:lnRef idx="1">
            <a:schemeClr val="accent1"/>
          </a:lnRef>
          <a:fillRef idx="3">
            <a:schemeClr val="accent1"/>
          </a:fillRef>
          <a:effectRef idx="2">
            <a:schemeClr val="accent1"/>
          </a:effectRef>
          <a:fontRef idx="minor">
            <a:schemeClr val="lt1"/>
          </a:fontRef>
        </p:style>
        <p:txBody>
          <a:bodyPr lIns="121876" tIns="60938" rIns="121876" bIns="6093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en-US" altLang="en-US" sz="900">
              <a:solidFill>
                <a:srgbClr val="FFFFFF"/>
              </a:solidFill>
            </a:endParaRPr>
          </a:p>
        </p:txBody>
      </p:sp>
      <p:sp>
        <p:nvSpPr>
          <p:cNvPr id="36" name="Rectangle 32">
            <a:extLst>
              <a:ext uri="{FF2B5EF4-FFF2-40B4-BE49-F238E27FC236}">
                <a16:creationId xmlns:a16="http://schemas.microsoft.com/office/drawing/2014/main" id="{BBA2D216-FBE6-7449-A89B-13497DCF335C}"/>
              </a:ext>
            </a:extLst>
          </p:cNvPr>
          <p:cNvSpPr>
            <a:spLocks noChangeArrowheads="1"/>
          </p:cNvSpPr>
          <p:nvPr/>
        </p:nvSpPr>
        <p:spPr bwMode="auto">
          <a:xfrm>
            <a:off x="1042819" y="2482665"/>
            <a:ext cx="2244366" cy="507672"/>
          </a:xfrm>
          <a:prstGeom prst="rect">
            <a:avLst/>
          </a:prstGeom>
          <a:solidFill>
            <a:schemeClr val="bg1"/>
          </a:solidFill>
          <a:ln>
            <a:noFill/>
          </a:ln>
        </p:spPr>
        <p:txBody>
          <a:bodyPr wrap="square" lIns="91282" tIns="45641" rIns="91282" bIns="45641">
            <a:spAutoFit/>
          </a:bodyPr>
          <a:lstStyle>
            <a:lvl1pPr>
              <a:defRPr sz="2000">
                <a:solidFill>
                  <a:schemeClr val="tx1"/>
                </a:solidFill>
                <a:latin typeface="Arial" charset="0"/>
                <a:ea typeface="ＭＳ Ｐゴシック" charset="-128"/>
              </a:defRPr>
            </a:lvl1pPr>
            <a:lvl2pPr marL="742950" indent="-285750">
              <a:defRPr sz="2000">
                <a:solidFill>
                  <a:schemeClr val="tx1"/>
                </a:solidFill>
                <a:latin typeface="Arial" charset="0"/>
                <a:ea typeface="ＭＳ Ｐゴシック" charset="-128"/>
              </a:defRPr>
            </a:lvl2pPr>
            <a:lvl3pPr marL="1143000" indent="-228600">
              <a:defRPr sz="2000">
                <a:solidFill>
                  <a:schemeClr val="tx1"/>
                </a:solidFill>
                <a:latin typeface="Arial" charset="0"/>
                <a:ea typeface="ＭＳ Ｐゴシック" charset="-128"/>
              </a:defRPr>
            </a:lvl3pPr>
            <a:lvl4pPr marL="1600200" indent="-228600">
              <a:defRPr sz="2000">
                <a:solidFill>
                  <a:schemeClr val="tx1"/>
                </a:solidFill>
                <a:latin typeface="Arial" charset="0"/>
                <a:ea typeface="ＭＳ Ｐゴシック" charset="-128"/>
              </a:defRPr>
            </a:lvl4pPr>
            <a:lvl5pPr marL="2057400" indent="-228600">
              <a:defRPr sz="2000">
                <a:solidFill>
                  <a:schemeClr val="tx1"/>
                </a:solidFill>
                <a:latin typeface="Arial" charset="0"/>
                <a:ea typeface="ＭＳ Ｐゴシック" charset="-128"/>
              </a:defRPr>
            </a:lvl5pPr>
            <a:lvl6pPr marL="2514600" indent="-228600" eaLnBrk="0" fontAlgn="base" hangingPunct="0">
              <a:spcBef>
                <a:spcPct val="0"/>
              </a:spcBef>
              <a:spcAft>
                <a:spcPct val="0"/>
              </a:spcAft>
              <a:defRPr sz="2000">
                <a:solidFill>
                  <a:schemeClr val="tx1"/>
                </a:solidFill>
                <a:latin typeface="Arial" charset="0"/>
                <a:ea typeface="ＭＳ Ｐゴシック" charset="-128"/>
              </a:defRPr>
            </a:lvl6pPr>
            <a:lvl7pPr marL="2971800" indent="-228600" eaLnBrk="0" fontAlgn="base" hangingPunct="0">
              <a:spcBef>
                <a:spcPct val="0"/>
              </a:spcBef>
              <a:spcAft>
                <a:spcPct val="0"/>
              </a:spcAft>
              <a:defRPr sz="2000">
                <a:solidFill>
                  <a:schemeClr val="tx1"/>
                </a:solidFill>
                <a:latin typeface="Arial" charset="0"/>
                <a:ea typeface="ＭＳ Ｐゴシック" charset="-128"/>
              </a:defRPr>
            </a:lvl7pPr>
            <a:lvl8pPr marL="3429000" indent="-228600" eaLnBrk="0" fontAlgn="base" hangingPunct="0">
              <a:spcBef>
                <a:spcPct val="0"/>
              </a:spcBef>
              <a:spcAft>
                <a:spcPct val="0"/>
              </a:spcAft>
              <a:defRPr sz="2000">
                <a:solidFill>
                  <a:schemeClr val="tx1"/>
                </a:solidFill>
                <a:latin typeface="Arial" charset="0"/>
                <a:ea typeface="ＭＳ Ｐゴシック" charset="-128"/>
              </a:defRPr>
            </a:lvl8pPr>
            <a:lvl9pPr marL="3886200" indent="-228600" eaLnBrk="0" fontAlgn="base" hangingPunct="0">
              <a:spcBef>
                <a:spcPct val="0"/>
              </a:spcBef>
              <a:spcAft>
                <a:spcPct val="0"/>
              </a:spcAft>
              <a:defRPr sz="2000">
                <a:solidFill>
                  <a:schemeClr val="tx1"/>
                </a:solidFill>
                <a:latin typeface="Arial" charset="0"/>
                <a:ea typeface="ＭＳ Ｐゴシック" charset="-128"/>
              </a:defRPr>
            </a:lvl9pPr>
          </a:lstStyle>
          <a:p>
            <a:pPr algn="r">
              <a:spcAft>
                <a:spcPts val="667"/>
              </a:spcAft>
              <a:defRPr/>
            </a:pPr>
            <a:r>
              <a:rPr lang="en-US" altLang="en-US" sz="1350" dirty="0">
                <a:latin typeface="Helvetica Neue Light" charset="0"/>
                <a:ea typeface="Helvetica Neue Light" charset="0"/>
                <a:cs typeface="Helvetica Neue Light" charset="0"/>
              </a:rPr>
              <a:t>Enable total app quality management</a:t>
            </a:r>
          </a:p>
        </p:txBody>
      </p:sp>
      <p:sp>
        <p:nvSpPr>
          <p:cNvPr id="37" name="Oval 36">
            <a:extLst>
              <a:ext uri="{FF2B5EF4-FFF2-40B4-BE49-F238E27FC236}">
                <a16:creationId xmlns:a16="http://schemas.microsoft.com/office/drawing/2014/main" id="{CCF9BAB9-B3F6-264F-A5EF-42AF093D3CCE}"/>
              </a:ext>
            </a:extLst>
          </p:cNvPr>
          <p:cNvSpPr/>
          <p:nvPr/>
        </p:nvSpPr>
        <p:spPr>
          <a:xfrm flipH="1">
            <a:off x="8166100" y="5405194"/>
            <a:ext cx="120651" cy="120539"/>
          </a:xfrm>
          <a:prstGeom prst="ellipse">
            <a:avLst/>
          </a:prstGeom>
          <a:solidFill>
            <a:sysClr val="window" lastClr="FFFFFF"/>
          </a:solidFill>
          <a:ln w="9525" cap="flat" cmpd="sng" algn="ctr">
            <a:solidFill>
              <a:srgbClr val="AB9DBE"/>
            </a:solidFill>
            <a:prstDash val="solid"/>
          </a:ln>
          <a:effectLst/>
        </p:spPr>
        <p:txBody>
          <a:bodyPr lIns="121876" tIns="60938" rIns="121876" bIns="60938"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0" hangingPunct="0">
              <a:defRPr/>
            </a:pPr>
            <a:endParaRPr lang="en-US" altLang="en-US" sz="900" kern="0">
              <a:solidFill>
                <a:srgbClr val="FFFFFF"/>
              </a:solidFill>
            </a:endParaRPr>
          </a:p>
        </p:txBody>
      </p:sp>
      <p:pic>
        <p:nvPicPr>
          <p:cNvPr id="38" name="Picture 37">
            <a:extLst>
              <a:ext uri="{FF2B5EF4-FFF2-40B4-BE49-F238E27FC236}">
                <a16:creationId xmlns:a16="http://schemas.microsoft.com/office/drawing/2014/main" id="{7633DCD1-4572-D845-90A4-D6857B50775B}"/>
              </a:ext>
            </a:extLst>
          </p:cNvPr>
          <p:cNvPicPr>
            <a:picLocks noChangeAspect="1"/>
          </p:cNvPicPr>
          <p:nvPr/>
        </p:nvPicPr>
        <p:blipFill>
          <a:blip r:embed="rId3">
            <a:duotone>
              <a:srgbClr val="5AAAFA">
                <a:shade val="45000"/>
                <a:satMod val="135000"/>
              </a:srgbClr>
              <a:prstClr val="white"/>
            </a:duotone>
          </a:blip>
          <a:stretch>
            <a:fillRect/>
          </a:stretch>
        </p:blipFill>
        <p:spPr>
          <a:xfrm>
            <a:off x="9022392" y="4474257"/>
            <a:ext cx="483659" cy="483211"/>
          </a:xfrm>
          <a:prstGeom prst="rect">
            <a:avLst/>
          </a:prstGeom>
        </p:spPr>
      </p:pic>
      <p:pic>
        <p:nvPicPr>
          <p:cNvPr id="39" name="Picture 38">
            <a:extLst>
              <a:ext uri="{FF2B5EF4-FFF2-40B4-BE49-F238E27FC236}">
                <a16:creationId xmlns:a16="http://schemas.microsoft.com/office/drawing/2014/main" id="{E9329981-78FC-2544-BBC5-B7180A5CBA2F}"/>
              </a:ext>
            </a:extLst>
          </p:cNvPr>
          <p:cNvPicPr>
            <a:picLocks noChangeAspect="1"/>
          </p:cNvPicPr>
          <p:nvPr/>
        </p:nvPicPr>
        <p:blipFill>
          <a:blip r:embed="rId4">
            <a:duotone>
              <a:srgbClr val="5AAAFA">
                <a:shade val="45000"/>
                <a:satMod val="135000"/>
              </a:srgbClr>
              <a:prstClr val="white"/>
            </a:duotone>
          </a:blip>
          <a:stretch>
            <a:fillRect/>
          </a:stretch>
        </p:blipFill>
        <p:spPr>
          <a:xfrm>
            <a:off x="9628374" y="4474259"/>
            <a:ext cx="485674" cy="485224"/>
          </a:xfrm>
          <a:prstGeom prst="rect">
            <a:avLst/>
          </a:prstGeom>
        </p:spPr>
      </p:pic>
      <p:pic>
        <p:nvPicPr>
          <p:cNvPr id="40" name="Picture 39">
            <a:extLst>
              <a:ext uri="{FF2B5EF4-FFF2-40B4-BE49-F238E27FC236}">
                <a16:creationId xmlns:a16="http://schemas.microsoft.com/office/drawing/2014/main" id="{DA184094-2581-1F42-80A1-30591AF80F1B}"/>
              </a:ext>
            </a:extLst>
          </p:cNvPr>
          <p:cNvPicPr>
            <a:picLocks noChangeAspect="1"/>
          </p:cNvPicPr>
          <p:nvPr/>
        </p:nvPicPr>
        <p:blipFill>
          <a:blip r:embed="rId5">
            <a:duotone>
              <a:srgbClr val="5AAAFA">
                <a:shade val="45000"/>
                <a:satMod val="135000"/>
              </a:srgbClr>
              <a:prstClr val="white"/>
            </a:duotone>
          </a:blip>
          <a:stretch>
            <a:fillRect/>
          </a:stretch>
        </p:blipFill>
        <p:spPr>
          <a:xfrm>
            <a:off x="10269621" y="4480834"/>
            <a:ext cx="476484" cy="476043"/>
          </a:xfrm>
          <a:prstGeom prst="rect">
            <a:avLst/>
          </a:prstGeom>
        </p:spPr>
      </p:pic>
      <p:pic>
        <p:nvPicPr>
          <p:cNvPr id="41" name="Picture 40">
            <a:extLst>
              <a:ext uri="{FF2B5EF4-FFF2-40B4-BE49-F238E27FC236}">
                <a16:creationId xmlns:a16="http://schemas.microsoft.com/office/drawing/2014/main" id="{89B8BD95-C953-DB46-8A6F-AAD7A29BC6FA}"/>
              </a:ext>
            </a:extLst>
          </p:cNvPr>
          <p:cNvPicPr>
            <a:picLocks noChangeAspect="1"/>
          </p:cNvPicPr>
          <p:nvPr/>
        </p:nvPicPr>
        <p:blipFill>
          <a:blip r:embed="rId6">
            <a:duotone>
              <a:srgbClr val="5AAAFA">
                <a:shade val="45000"/>
                <a:satMod val="135000"/>
              </a:srgbClr>
              <a:prstClr val="white"/>
            </a:duotone>
          </a:blip>
          <a:stretch>
            <a:fillRect/>
          </a:stretch>
        </p:blipFill>
        <p:spPr>
          <a:xfrm>
            <a:off x="10832678" y="4480141"/>
            <a:ext cx="477176" cy="476735"/>
          </a:xfrm>
          <a:prstGeom prst="rect">
            <a:avLst/>
          </a:prstGeom>
        </p:spPr>
      </p:pic>
      <p:pic>
        <p:nvPicPr>
          <p:cNvPr id="42" name="Picture 41">
            <a:extLst>
              <a:ext uri="{FF2B5EF4-FFF2-40B4-BE49-F238E27FC236}">
                <a16:creationId xmlns:a16="http://schemas.microsoft.com/office/drawing/2014/main" id="{4D6A2D1F-F5A6-D24D-B42F-BB11CF58F593}"/>
              </a:ext>
            </a:extLst>
          </p:cNvPr>
          <p:cNvPicPr>
            <a:picLocks noChangeAspect="1"/>
          </p:cNvPicPr>
          <p:nvPr/>
        </p:nvPicPr>
        <p:blipFill>
          <a:blip r:embed="rId7">
            <a:duotone>
              <a:srgbClr val="5AAAFA">
                <a:shade val="45000"/>
                <a:satMod val="135000"/>
              </a:srgbClr>
              <a:prstClr val="white"/>
            </a:duotone>
          </a:blip>
          <a:stretch>
            <a:fillRect/>
          </a:stretch>
        </p:blipFill>
        <p:spPr>
          <a:xfrm>
            <a:off x="9020527" y="3127455"/>
            <a:ext cx="510416" cy="575467"/>
          </a:xfrm>
          <a:prstGeom prst="rect">
            <a:avLst/>
          </a:prstGeom>
        </p:spPr>
      </p:pic>
      <p:pic>
        <p:nvPicPr>
          <p:cNvPr id="43" name="Picture 42">
            <a:extLst>
              <a:ext uri="{FF2B5EF4-FFF2-40B4-BE49-F238E27FC236}">
                <a16:creationId xmlns:a16="http://schemas.microsoft.com/office/drawing/2014/main" id="{982D0126-5B11-6940-B711-978592758F92}"/>
              </a:ext>
            </a:extLst>
          </p:cNvPr>
          <p:cNvPicPr>
            <a:picLocks noChangeAspect="1"/>
          </p:cNvPicPr>
          <p:nvPr/>
        </p:nvPicPr>
        <p:blipFill>
          <a:blip r:embed="rId8">
            <a:duotone>
              <a:srgbClr val="5AAAFA">
                <a:shade val="45000"/>
                <a:satMod val="135000"/>
              </a:srgbClr>
              <a:prstClr val="white"/>
            </a:duotone>
          </a:blip>
          <a:stretch>
            <a:fillRect/>
          </a:stretch>
        </p:blipFill>
        <p:spPr>
          <a:xfrm>
            <a:off x="9710339" y="3266404"/>
            <a:ext cx="360056" cy="393544"/>
          </a:xfrm>
          <a:prstGeom prst="rect">
            <a:avLst/>
          </a:prstGeom>
        </p:spPr>
      </p:pic>
      <p:pic>
        <p:nvPicPr>
          <p:cNvPr id="44" name="Picture 43">
            <a:extLst>
              <a:ext uri="{FF2B5EF4-FFF2-40B4-BE49-F238E27FC236}">
                <a16:creationId xmlns:a16="http://schemas.microsoft.com/office/drawing/2014/main" id="{51E12984-C286-4B43-9C40-F04334179EEC}"/>
              </a:ext>
            </a:extLst>
          </p:cNvPr>
          <p:cNvPicPr>
            <a:picLocks noChangeAspect="1"/>
          </p:cNvPicPr>
          <p:nvPr/>
        </p:nvPicPr>
        <p:blipFill>
          <a:blip r:embed="rId9">
            <a:duotone>
              <a:srgbClr val="5AAAFA">
                <a:shade val="45000"/>
                <a:satMod val="135000"/>
              </a:srgbClr>
              <a:prstClr val="white"/>
            </a:duotone>
          </a:blip>
          <a:stretch>
            <a:fillRect/>
          </a:stretch>
        </p:blipFill>
        <p:spPr>
          <a:xfrm>
            <a:off x="10284122" y="3271351"/>
            <a:ext cx="449562" cy="383645"/>
          </a:xfrm>
          <a:prstGeom prst="rect">
            <a:avLst/>
          </a:prstGeom>
        </p:spPr>
      </p:pic>
      <p:pic>
        <p:nvPicPr>
          <p:cNvPr id="45" name="Picture 44">
            <a:extLst>
              <a:ext uri="{FF2B5EF4-FFF2-40B4-BE49-F238E27FC236}">
                <a16:creationId xmlns:a16="http://schemas.microsoft.com/office/drawing/2014/main" id="{A3EC38F7-7EA2-894E-A13A-3ED8C8D25C48}"/>
              </a:ext>
            </a:extLst>
          </p:cNvPr>
          <p:cNvPicPr>
            <a:picLocks noChangeAspect="1"/>
          </p:cNvPicPr>
          <p:nvPr/>
        </p:nvPicPr>
        <p:blipFill>
          <a:blip r:embed="rId10">
            <a:duotone>
              <a:srgbClr val="5AAAFA">
                <a:shade val="45000"/>
                <a:satMod val="135000"/>
              </a:srgbClr>
              <a:prstClr val="white"/>
            </a:duotone>
          </a:blip>
          <a:stretch>
            <a:fillRect/>
          </a:stretch>
        </p:blipFill>
        <p:spPr>
          <a:xfrm>
            <a:off x="10879526" y="3266430"/>
            <a:ext cx="425143" cy="431601"/>
          </a:xfrm>
          <a:prstGeom prst="rect">
            <a:avLst/>
          </a:prstGeom>
        </p:spPr>
      </p:pic>
      <p:pic>
        <p:nvPicPr>
          <p:cNvPr id="46" name="Picture 45">
            <a:extLst>
              <a:ext uri="{FF2B5EF4-FFF2-40B4-BE49-F238E27FC236}">
                <a16:creationId xmlns:a16="http://schemas.microsoft.com/office/drawing/2014/main" id="{ADA73593-6FF4-8847-AFB8-70998C1EE9E9}"/>
              </a:ext>
            </a:extLst>
          </p:cNvPr>
          <p:cNvPicPr>
            <a:picLocks noChangeAspect="1"/>
          </p:cNvPicPr>
          <p:nvPr/>
        </p:nvPicPr>
        <p:blipFill>
          <a:blip r:embed="rId11">
            <a:duotone>
              <a:srgbClr val="5AAAFA">
                <a:shade val="45000"/>
                <a:satMod val="135000"/>
              </a:srgbClr>
              <a:prstClr val="white"/>
            </a:duotone>
          </a:blip>
          <a:stretch>
            <a:fillRect/>
          </a:stretch>
        </p:blipFill>
        <p:spPr>
          <a:xfrm>
            <a:off x="2608098" y="4513386"/>
            <a:ext cx="337920" cy="383645"/>
          </a:xfrm>
          <a:prstGeom prst="rect">
            <a:avLst/>
          </a:prstGeom>
        </p:spPr>
      </p:pic>
      <p:pic>
        <p:nvPicPr>
          <p:cNvPr id="47" name="Picture 46">
            <a:extLst>
              <a:ext uri="{FF2B5EF4-FFF2-40B4-BE49-F238E27FC236}">
                <a16:creationId xmlns:a16="http://schemas.microsoft.com/office/drawing/2014/main" id="{B9FBD3BC-D92F-A44B-A1B6-91F0BC5D1AB9}"/>
              </a:ext>
            </a:extLst>
          </p:cNvPr>
          <p:cNvPicPr>
            <a:picLocks noChangeAspect="1"/>
          </p:cNvPicPr>
          <p:nvPr/>
        </p:nvPicPr>
        <p:blipFill>
          <a:blip r:embed="rId12">
            <a:duotone>
              <a:srgbClr val="5AAAFA">
                <a:shade val="45000"/>
                <a:satMod val="135000"/>
              </a:srgbClr>
              <a:prstClr val="white"/>
            </a:duotone>
          </a:blip>
          <a:stretch>
            <a:fillRect/>
          </a:stretch>
        </p:blipFill>
        <p:spPr>
          <a:xfrm>
            <a:off x="1966078" y="4523583"/>
            <a:ext cx="361059" cy="360725"/>
          </a:xfrm>
          <a:prstGeom prst="rect">
            <a:avLst/>
          </a:prstGeom>
        </p:spPr>
      </p:pic>
      <p:pic>
        <p:nvPicPr>
          <p:cNvPr id="48" name="Picture 47">
            <a:extLst>
              <a:ext uri="{FF2B5EF4-FFF2-40B4-BE49-F238E27FC236}">
                <a16:creationId xmlns:a16="http://schemas.microsoft.com/office/drawing/2014/main" id="{FD5D373D-9A32-1245-B835-0A43FFCF3463}"/>
              </a:ext>
            </a:extLst>
          </p:cNvPr>
          <p:cNvPicPr>
            <a:picLocks noChangeAspect="1"/>
          </p:cNvPicPr>
          <p:nvPr/>
        </p:nvPicPr>
        <p:blipFill>
          <a:blip r:embed="rId13">
            <a:duotone>
              <a:srgbClr val="5AAAFA">
                <a:shade val="45000"/>
                <a:satMod val="135000"/>
              </a:srgbClr>
              <a:prstClr val="white"/>
            </a:duotone>
          </a:blip>
          <a:stretch>
            <a:fillRect/>
          </a:stretch>
        </p:blipFill>
        <p:spPr>
          <a:xfrm>
            <a:off x="1357933" y="4512510"/>
            <a:ext cx="382350" cy="381996"/>
          </a:xfrm>
          <a:prstGeom prst="rect">
            <a:avLst/>
          </a:prstGeom>
        </p:spPr>
      </p:pic>
      <p:pic>
        <p:nvPicPr>
          <p:cNvPr id="49" name="Picture 48">
            <a:extLst>
              <a:ext uri="{FF2B5EF4-FFF2-40B4-BE49-F238E27FC236}">
                <a16:creationId xmlns:a16="http://schemas.microsoft.com/office/drawing/2014/main" id="{3D5BB38B-2A4C-3B42-840F-FE884CBB6E6D}"/>
              </a:ext>
            </a:extLst>
          </p:cNvPr>
          <p:cNvPicPr>
            <a:picLocks noChangeAspect="1"/>
          </p:cNvPicPr>
          <p:nvPr/>
        </p:nvPicPr>
        <p:blipFill>
          <a:blip r:embed="rId14">
            <a:duotone>
              <a:srgbClr val="5AAAFA">
                <a:shade val="45000"/>
                <a:satMod val="135000"/>
              </a:srgbClr>
              <a:prstClr val="white"/>
            </a:duotone>
          </a:blip>
          <a:stretch>
            <a:fillRect/>
          </a:stretch>
        </p:blipFill>
        <p:spPr>
          <a:xfrm>
            <a:off x="2507478" y="3295349"/>
            <a:ext cx="458564" cy="383645"/>
          </a:xfrm>
          <a:prstGeom prst="rect">
            <a:avLst/>
          </a:prstGeom>
        </p:spPr>
      </p:pic>
      <p:pic>
        <p:nvPicPr>
          <p:cNvPr id="50" name="Picture 49">
            <a:extLst>
              <a:ext uri="{FF2B5EF4-FFF2-40B4-BE49-F238E27FC236}">
                <a16:creationId xmlns:a16="http://schemas.microsoft.com/office/drawing/2014/main" id="{694DEE2F-BDAE-EE48-85E5-950C63F4643C}"/>
              </a:ext>
            </a:extLst>
          </p:cNvPr>
          <p:cNvPicPr>
            <a:picLocks noChangeAspect="1"/>
          </p:cNvPicPr>
          <p:nvPr/>
        </p:nvPicPr>
        <p:blipFill>
          <a:blip r:embed="rId15"/>
          <a:stretch>
            <a:fillRect/>
          </a:stretch>
        </p:blipFill>
        <p:spPr>
          <a:xfrm>
            <a:off x="4138672" y="3048967"/>
            <a:ext cx="3699647" cy="1752725"/>
          </a:xfrm>
          <a:prstGeom prst="rect">
            <a:avLst/>
          </a:prstGeom>
        </p:spPr>
      </p:pic>
      <p:sp>
        <p:nvSpPr>
          <p:cNvPr id="51" name="Rectangle 50">
            <a:extLst>
              <a:ext uri="{FF2B5EF4-FFF2-40B4-BE49-F238E27FC236}">
                <a16:creationId xmlns:a16="http://schemas.microsoft.com/office/drawing/2014/main" id="{FD5A0824-18EC-E24A-891C-6EA52C40BE17}"/>
              </a:ext>
            </a:extLst>
          </p:cNvPr>
          <p:cNvSpPr/>
          <p:nvPr/>
        </p:nvSpPr>
        <p:spPr>
          <a:xfrm>
            <a:off x="4455945" y="4843719"/>
            <a:ext cx="3053242" cy="746314"/>
          </a:xfrm>
          <a:prstGeom prst="rect">
            <a:avLst/>
          </a:prstGeom>
        </p:spPr>
        <p:txBody>
          <a:bodyPr wrap="square" lIns="121876" tIns="60938" rIns="121876" bIns="60938">
            <a:spAutoFit/>
          </a:bodyPr>
          <a:lstStyle/>
          <a:p>
            <a:pPr algn="ctr"/>
            <a:r>
              <a:rPr lang="en-US" altLang="en-US" sz="1350" dirty="0">
                <a:latin typeface="Helvetica Neue Thin" charset="0"/>
              </a:rPr>
              <a:t>Essential backend services for your app pre-integrated with advanced safeguards, management and analytics</a:t>
            </a:r>
          </a:p>
        </p:txBody>
      </p:sp>
    </p:spTree>
    <p:extLst>
      <p:ext uri="{BB962C8B-B14F-4D97-AF65-F5344CB8AC3E}">
        <p14:creationId xmlns:p14="http://schemas.microsoft.com/office/powerpoint/2010/main" val="4032692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a:xfrm>
            <a:off x="366713" y="457200"/>
            <a:ext cx="11458575" cy="480060"/>
          </a:xfrm>
        </p:spPr>
        <p:txBody>
          <a:bodyPr/>
          <a:lstStyle/>
          <a:p>
            <a:r>
              <a:rPr lang="en-US" dirty="0"/>
              <a:t>Section 4.1 – Understand the different Application Integration Services on IBM Cloud</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2" y="766969"/>
            <a:ext cx="11458575" cy="5324061"/>
          </a:xfrm>
        </p:spPr>
        <p:txBody>
          <a:bodyPr/>
          <a:lstStyle/>
          <a:p>
            <a:pPr marL="357187" lvl="1" indent="0">
              <a:buNone/>
            </a:pPr>
            <a:endParaRPr lang="en-US" sz="1400" b="1" dirty="0"/>
          </a:p>
          <a:p>
            <a:pPr marL="342900" indent="-342900">
              <a:buFont typeface="+mj-lt"/>
              <a:buAutoNum type="arabicPeriod"/>
            </a:pPr>
            <a:r>
              <a:rPr lang="en-US" sz="1600" b="1" dirty="0"/>
              <a:t>What is API Gateway</a:t>
            </a:r>
          </a:p>
          <a:p>
            <a:pPr lvl="1"/>
            <a:r>
              <a:rPr lang="en-US" sz="1400" dirty="0">
                <a:hlinkClick r:id="rId2"/>
              </a:rPr>
              <a:t>IBM® Cloud API Gateway </a:t>
            </a:r>
            <a:r>
              <a:rPr lang="en-US" sz="1400" dirty="0"/>
              <a:t>is a free service that you can use to create, secure, share, and manage APIs that access IBM Cloud resources.</a:t>
            </a:r>
            <a:endParaRPr lang="en-US" sz="1600" b="1" dirty="0"/>
          </a:p>
          <a:p>
            <a:pPr marL="342900" indent="-342900">
              <a:buFont typeface="+mj-lt"/>
              <a:buAutoNum type="arabicPeriod"/>
            </a:pPr>
            <a:r>
              <a:rPr lang="en-US" sz="1600" b="1" dirty="0"/>
              <a:t>What is API Connect</a:t>
            </a:r>
            <a:endParaRPr lang="en-US" sz="1600" dirty="0"/>
          </a:p>
          <a:p>
            <a:pPr lvl="1"/>
            <a:r>
              <a:rPr lang="en-US" sz="1400" dirty="0">
                <a:hlinkClick r:id="rId3"/>
              </a:rPr>
              <a:t>IBM API Connect </a:t>
            </a:r>
            <a:r>
              <a:rPr lang="en-US" sz="1400" dirty="0"/>
              <a:t>is a comprehensive end-to-end API lifecycle solution that enables the automated creation of APIs, simple discovery of systems of records, self-service access for internal and third party developers and built-in security and governance. </a:t>
            </a:r>
            <a:endParaRPr lang="en-US" sz="1600" b="1" dirty="0"/>
          </a:p>
          <a:p>
            <a:pPr marL="342900" indent="-342900">
              <a:buFont typeface="+mj-lt"/>
              <a:buAutoNum type="arabicPeriod"/>
            </a:pPr>
            <a:r>
              <a:rPr lang="en-US" sz="1600" b="1" dirty="0"/>
              <a:t>What is App Connect</a:t>
            </a:r>
          </a:p>
          <a:p>
            <a:pPr lvl="1"/>
            <a:r>
              <a:rPr lang="en-US" sz="1400" dirty="0"/>
              <a:t>IB</a:t>
            </a:r>
            <a:r>
              <a:rPr lang="en-US" sz="1400" dirty="0">
                <a:hlinkClick r:id="rId4"/>
              </a:rPr>
              <a:t>M® App Connect </a:t>
            </a:r>
            <a:r>
              <a:rPr lang="en-US" sz="1400" dirty="0"/>
              <a:t>in IBM Cloud is a business-friendly tool that you can use to integrate your cloud-based or on-premises applications to automate tedious and repetitive tasks.</a:t>
            </a:r>
            <a:endParaRPr lang="en-US" sz="1200" b="1" dirty="0"/>
          </a:p>
          <a:p>
            <a:pPr marL="342900" indent="-342900">
              <a:buFont typeface="+mj-lt"/>
              <a:buAutoNum type="arabicPeriod"/>
            </a:pPr>
            <a:r>
              <a:rPr lang="en-US" sz="1600" b="1" dirty="0"/>
              <a:t>What is Event Streams</a:t>
            </a:r>
          </a:p>
          <a:p>
            <a:pPr lvl="1"/>
            <a:r>
              <a:rPr lang="en-US" sz="1400" dirty="0">
                <a:hlinkClick r:id="rId5"/>
              </a:rPr>
              <a:t>IBM Event Streams </a:t>
            </a:r>
            <a:r>
              <a:rPr lang="en-US" sz="1400" dirty="0"/>
              <a:t>is a high-throughput message bus built with Apache Kafka. It is optimized for event ingestion into IBM Cloud and event stream distribution between your services and applications.</a:t>
            </a:r>
            <a:endParaRPr lang="en-US" sz="1200" b="1" dirty="0"/>
          </a:p>
          <a:p>
            <a:pPr marL="342900" indent="-342900">
              <a:buFont typeface="+mj-lt"/>
              <a:buAutoNum type="arabicPeriod"/>
            </a:pPr>
            <a:r>
              <a:rPr lang="en-US" sz="1600" b="1" dirty="0"/>
              <a:t>What is MQ</a:t>
            </a:r>
          </a:p>
          <a:p>
            <a:pPr lvl="1"/>
            <a:r>
              <a:rPr lang="en-US" sz="1400" dirty="0">
                <a:hlinkClick r:id="rId6"/>
              </a:rPr>
              <a:t>IBM MQ </a:t>
            </a:r>
            <a:r>
              <a:rPr lang="en-US" sz="1400" dirty="0"/>
              <a:t>is an enterprise grade messaging middleware service that gives independent and potentially non-concurrent applications secure messaging capabilities, such as point-to-point and publish/subscribe models. MQ has been proving itself as an effective messaging solution for more than 25 years. This IBM MQ on Cloud service enables you to use IBM MQ as a managed offering, therefore IBM will handle upgrades, patches and also many of the operational management tasks, allowing you to focus on the integration of MQ with your applications. </a:t>
            </a:r>
            <a:endParaRPr lang="en-US" sz="1200" b="1" dirty="0"/>
          </a:p>
          <a:p>
            <a:pPr marL="342900" indent="-342900">
              <a:buFont typeface="+mj-lt"/>
              <a:buAutoNum type="arabicPeriod"/>
            </a:pPr>
            <a:endParaRPr lang="en-US" sz="1600" b="1" dirty="0"/>
          </a:p>
          <a:p>
            <a:pPr marL="342900" indent="-342900">
              <a:buFont typeface="+mj-lt"/>
              <a:buAutoNum type="arabicPeriod"/>
            </a:pPr>
            <a:endParaRPr lang="en-US" sz="1600" b="1" dirty="0"/>
          </a:p>
          <a:p>
            <a:pPr marL="0" indent="0">
              <a:buNone/>
            </a:pPr>
            <a:endParaRPr lang="en-US" sz="1600" b="1" dirty="0"/>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3</a:t>
            </a:fld>
            <a:endParaRPr lang="en-AU" altLang="en-US"/>
          </a:p>
        </p:txBody>
      </p:sp>
      <p:sp>
        <p:nvSpPr>
          <p:cNvPr id="5" name="Rectangle 4">
            <a:extLst>
              <a:ext uri="{FF2B5EF4-FFF2-40B4-BE49-F238E27FC236}">
                <a16:creationId xmlns:a16="http://schemas.microsoft.com/office/drawing/2014/main" id="{9C39D94F-EC54-544D-8D02-95D321FCD75E}"/>
              </a:ext>
            </a:extLst>
          </p:cNvPr>
          <p:cNvSpPr/>
          <p:nvPr/>
        </p:nvSpPr>
        <p:spPr>
          <a:xfrm>
            <a:off x="2829337" y="6388298"/>
            <a:ext cx="6533323" cy="307777"/>
          </a:xfrm>
          <a:prstGeom prst="rect">
            <a:avLst/>
          </a:prstGeom>
        </p:spPr>
        <p:txBody>
          <a:bodyPr wrap="square">
            <a:spAutoFit/>
          </a:bodyPr>
          <a:lstStyle/>
          <a:p>
            <a:pPr algn="ctr"/>
            <a:r>
              <a:rPr lang="en-US" sz="1400" dirty="0">
                <a:hlinkClick r:id="rId7"/>
              </a:rPr>
              <a:t>https://cloud.ibm.com/catalog?category=integration#services</a:t>
            </a:r>
            <a:endParaRPr lang="en-US" sz="1400" dirty="0"/>
          </a:p>
        </p:txBody>
      </p:sp>
    </p:spTree>
    <p:extLst>
      <p:ext uri="{BB962C8B-B14F-4D97-AF65-F5344CB8AC3E}">
        <p14:creationId xmlns:p14="http://schemas.microsoft.com/office/powerpoint/2010/main" val="2214247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Box 154"/>
          <p:cNvSpPr txBox="1"/>
          <p:nvPr/>
        </p:nvSpPr>
        <p:spPr>
          <a:xfrm>
            <a:off x="228189" y="6557787"/>
            <a:ext cx="335337" cy="1897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412697" hangingPunct="0"/>
            <a:fld id="{16536382-6E0C-4590-AED6-9CBA5B6802AE}" type="slidenum">
              <a:rPr lang="en-US" sz="900">
                <a:solidFill>
                  <a:srgbClr val="000000"/>
                </a:solidFill>
                <a:ea typeface="+mj-ea"/>
                <a:cs typeface="+mj-cs"/>
                <a:sym typeface="Helvetica Neue"/>
              </a:rPr>
              <a:pPr defTabSz="412697" hangingPunct="0"/>
              <a:t>30</a:t>
            </a:fld>
            <a:endParaRPr lang="en-US" sz="900" dirty="0">
              <a:solidFill>
                <a:srgbClr val="000000"/>
              </a:solidFill>
              <a:ea typeface="+mj-ea"/>
              <a:cs typeface="+mj-cs"/>
              <a:sym typeface="Helvetica Neue"/>
            </a:endParaRPr>
          </a:p>
        </p:txBody>
      </p:sp>
      <p:pic>
        <p:nvPicPr>
          <p:cNvPr id="2" name="Picture 1">
            <a:extLst>
              <a:ext uri="{FF2B5EF4-FFF2-40B4-BE49-F238E27FC236}">
                <a16:creationId xmlns:a16="http://schemas.microsoft.com/office/drawing/2014/main" id="{03C6E5BB-0CFB-344F-A315-1E5C10EA12B3}"/>
              </a:ext>
            </a:extLst>
          </p:cNvPr>
          <p:cNvPicPr>
            <a:picLocks noChangeAspect="1"/>
          </p:cNvPicPr>
          <p:nvPr/>
        </p:nvPicPr>
        <p:blipFill>
          <a:blip r:embed="rId3"/>
          <a:stretch>
            <a:fillRect/>
          </a:stretch>
        </p:blipFill>
        <p:spPr>
          <a:xfrm>
            <a:off x="2869380" y="1948459"/>
            <a:ext cx="6453240" cy="4452736"/>
          </a:xfrm>
          <a:prstGeom prst="rect">
            <a:avLst/>
          </a:prstGeom>
        </p:spPr>
      </p:pic>
      <p:sp>
        <p:nvSpPr>
          <p:cNvPr id="3" name="Rectangle 2">
            <a:extLst>
              <a:ext uri="{FF2B5EF4-FFF2-40B4-BE49-F238E27FC236}">
                <a16:creationId xmlns:a16="http://schemas.microsoft.com/office/drawing/2014/main" id="{45E146DF-C071-C444-9B93-0881D8B2C26C}"/>
              </a:ext>
            </a:extLst>
          </p:cNvPr>
          <p:cNvSpPr/>
          <p:nvPr/>
        </p:nvSpPr>
        <p:spPr>
          <a:xfrm>
            <a:off x="1373237" y="6557787"/>
            <a:ext cx="8822813" cy="276999"/>
          </a:xfrm>
          <a:prstGeom prst="rect">
            <a:avLst/>
          </a:prstGeom>
        </p:spPr>
        <p:txBody>
          <a:bodyPr wrap="square">
            <a:spAutoFit/>
          </a:bodyPr>
          <a:lstStyle/>
          <a:p>
            <a:pPr algn="ctr"/>
            <a:r>
              <a:rPr lang="en-US" sz="1200" dirty="0">
                <a:hlinkClick r:id="rId4"/>
              </a:rPr>
              <a:t>https://cloud.ibm.com/docs/services/mobilepush?topic=mobile-pushnotification-gettingstartedtemplate</a:t>
            </a:r>
            <a:endParaRPr lang="en-US" sz="1200" dirty="0"/>
          </a:p>
        </p:txBody>
      </p:sp>
      <p:sp>
        <p:nvSpPr>
          <p:cNvPr id="53" name="Content Placeholder 2">
            <a:extLst>
              <a:ext uri="{FF2B5EF4-FFF2-40B4-BE49-F238E27FC236}">
                <a16:creationId xmlns:a16="http://schemas.microsoft.com/office/drawing/2014/main" id="{2B78CE10-5C60-5243-9934-B611800F4F08}"/>
              </a:ext>
            </a:extLst>
          </p:cNvPr>
          <p:cNvSpPr txBox="1">
            <a:spLocks/>
          </p:cNvSpPr>
          <p:nvPr/>
        </p:nvSpPr>
        <p:spPr>
          <a:xfrm>
            <a:off x="494531" y="997505"/>
            <a:ext cx="10281623" cy="4920991"/>
          </a:xfrm>
          <a:prstGeom prst="rect">
            <a:avLst/>
          </a:prstGeom>
        </p:spPr>
        <p:txBody>
          <a:bodyPr/>
          <a:lst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S PGothic" panose="020B0600070205080204" pitchFamily="34" charset="-128"/>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Arial" charset="0"/>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Arial" charset="0"/>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Arial" charset="0"/>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Arial"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IBM Push Notifications </a:t>
            </a:r>
            <a:r>
              <a:rPr lang="en-US" sz="1600" dirty="0"/>
              <a:t>- </a:t>
            </a:r>
            <a:r>
              <a:rPr lang="en-US" sz="1200" dirty="0"/>
              <a:t>IBM Cloud Push Notifications is a service with which you can use to send notifications to mobile devices and browsers. Notifications can be targeted to all application users or to a specific set of users and devices that use tags. For every message that you submit to the service, the intended audience receives a notification.  Push Notifications is a public, shared multi-tenant service on IBM Cloud. Push Notifications service is accessed through public endpoints. Both the control and data plane of the service are shared across tenants. </a:t>
            </a:r>
          </a:p>
          <a:p>
            <a:pPr marL="0" indent="0">
              <a:buFont typeface="Wingdings" panose="05000000000000000000" pitchFamily="2" charset="2"/>
              <a:buNone/>
            </a:pPr>
            <a:endParaRPr lang="en-US" sz="1600" b="1" dirty="0"/>
          </a:p>
          <a:p>
            <a:pPr marL="342900" indent="-342900">
              <a:buFont typeface="+mj-lt"/>
              <a:buAutoNum type="arabicPeriod"/>
            </a:pPr>
            <a:endParaRPr lang="en-US" sz="1600" b="1" dirty="0"/>
          </a:p>
          <a:p>
            <a:pPr marL="342900" indent="-342900">
              <a:buFont typeface="+mj-lt"/>
              <a:buAutoNum type="arabicPeriod"/>
            </a:pPr>
            <a:endParaRPr lang="en-US" sz="1600" b="1" dirty="0"/>
          </a:p>
          <a:p>
            <a:pPr marL="342900" indent="-342900">
              <a:buFont typeface="+mj-lt"/>
              <a:buAutoNum type="arabicPeriod"/>
            </a:pPr>
            <a:endParaRPr lang="en-US" sz="1600" b="1" dirty="0"/>
          </a:p>
          <a:p>
            <a:pPr marL="0" indent="0">
              <a:buFont typeface="Wingdings" panose="05000000000000000000" pitchFamily="2" charset="2"/>
              <a:buNone/>
            </a:pPr>
            <a:endParaRPr lang="en-US" sz="1600" b="1" dirty="0"/>
          </a:p>
        </p:txBody>
      </p:sp>
      <p:sp>
        <p:nvSpPr>
          <p:cNvPr id="54" name="Title 1">
            <a:extLst>
              <a:ext uri="{FF2B5EF4-FFF2-40B4-BE49-F238E27FC236}">
                <a16:creationId xmlns:a16="http://schemas.microsoft.com/office/drawing/2014/main" id="{1FFC5D66-753A-FD4F-93CD-63B2F79A15BF}"/>
              </a:ext>
            </a:extLst>
          </p:cNvPr>
          <p:cNvSpPr txBox="1">
            <a:spLocks/>
          </p:cNvSpPr>
          <p:nvPr/>
        </p:nvSpPr>
        <p:spPr>
          <a:xfrm>
            <a:off x="366713" y="457200"/>
            <a:ext cx="11458575" cy="468630"/>
          </a:xfrm>
          <a:prstGeom prst="rect">
            <a:avLst/>
          </a:prstGeom>
        </p:spPr>
        <p:txBody>
          <a:bodyPr/>
          <a:lstStyle>
            <a:lvl1pPr algn="l" rtl="0" eaLnBrk="1" fontAlgn="base" hangingPunct="1">
              <a:spcBef>
                <a:spcPct val="0"/>
              </a:spcBef>
              <a:spcAft>
                <a:spcPct val="0"/>
              </a:spcAft>
              <a:defRPr sz="2200" kern="1200">
                <a:solidFill>
                  <a:schemeClr val="tx1"/>
                </a:solidFill>
                <a:latin typeface="+mj-lt"/>
                <a:ea typeface="MS PGothic" panose="020B0600070205080204" pitchFamily="34" charset="-128"/>
                <a:cs typeface="+mj-cs"/>
              </a:defRPr>
            </a:lvl1pPr>
            <a:lvl2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4572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9pPr>
          </a:lstStyle>
          <a:p>
            <a:r>
              <a:rPr lang="en-US" b="1" dirty="0"/>
              <a:t>Section 4.2.4 – Distinguish the features of Push Notifications vs. Mobile Foundation</a:t>
            </a:r>
          </a:p>
        </p:txBody>
      </p:sp>
    </p:spTree>
    <p:extLst>
      <p:ext uri="{BB962C8B-B14F-4D97-AF65-F5344CB8AC3E}">
        <p14:creationId xmlns:p14="http://schemas.microsoft.com/office/powerpoint/2010/main" val="3225250188"/>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Box 154"/>
          <p:cNvSpPr txBox="1"/>
          <p:nvPr/>
        </p:nvSpPr>
        <p:spPr>
          <a:xfrm>
            <a:off x="228189" y="6557787"/>
            <a:ext cx="335337" cy="1897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412697" hangingPunct="0"/>
            <a:fld id="{16536382-6E0C-4590-AED6-9CBA5B6802AE}" type="slidenum">
              <a:rPr lang="en-US" sz="900">
                <a:solidFill>
                  <a:srgbClr val="000000"/>
                </a:solidFill>
                <a:ea typeface="+mj-ea"/>
                <a:cs typeface="+mj-cs"/>
                <a:sym typeface="Helvetica Neue"/>
              </a:rPr>
              <a:pPr defTabSz="412697" hangingPunct="0"/>
              <a:t>31</a:t>
            </a:fld>
            <a:endParaRPr lang="en-US" sz="900" dirty="0">
              <a:solidFill>
                <a:srgbClr val="000000"/>
              </a:solidFill>
              <a:ea typeface="+mj-ea"/>
              <a:cs typeface="+mj-cs"/>
              <a:sym typeface="Helvetica Neue"/>
            </a:endParaRPr>
          </a:p>
        </p:txBody>
      </p:sp>
      <p:sp>
        <p:nvSpPr>
          <p:cNvPr id="3" name="Rectangle 2">
            <a:extLst>
              <a:ext uri="{FF2B5EF4-FFF2-40B4-BE49-F238E27FC236}">
                <a16:creationId xmlns:a16="http://schemas.microsoft.com/office/drawing/2014/main" id="{45E146DF-C071-C444-9B93-0881D8B2C26C}"/>
              </a:ext>
            </a:extLst>
          </p:cNvPr>
          <p:cNvSpPr/>
          <p:nvPr/>
        </p:nvSpPr>
        <p:spPr>
          <a:xfrm>
            <a:off x="1373237" y="6557787"/>
            <a:ext cx="8822813" cy="276999"/>
          </a:xfrm>
          <a:prstGeom prst="rect">
            <a:avLst/>
          </a:prstGeom>
        </p:spPr>
        <p:txBody>
          <a:bodyPr wrap="square">
            <a:spAutoFit/>
          </a:bodyPr>
          <a:lstStyle/>
          <a:p>
            <a:pPr algn="ctr"/>
            <a:r>
              <a:rPr lang="en-US" sz="1200" dirty="0">
                <a:hlinkClick r:id="rId3"/>
              </a:rPr>
              <a:t>https://cloud.ibm.com/docs/services/appid?topic=appid-about</a:t>
            </a:r>
            <a:endParaRPr lang="en-US" sz="1200" dirty="0"/>
          </a:p>
        </p:txBody>
      </p:sp>
      <p:sp>
        <p:nvSpPr>
          <p:cNvPr id="53" name="Content Placeholder 2">
            <a:extLst>
              <a:ext uri="{FF2B5EF4-FFF2-40B4-BE49-F238E27FC236}">
                <a16:creationId xmlns:a16="http://schemas.microsoft.com/office/drawing/2014/main" id="{2B78CE10-5C60-5243-9934-B611800F4F08}"/>
              </a:ext>
            </a:extLst>
          </p:cNvPr>
          <p:cNvSpPr txBox="1">
            <a:spLocks/>
          </p:cNvSpPr>
          <p:nvPr/>
        </p:nvSpPr>
        <p:spPr>
          <a:xfrm>
            <a:off x="494531" y="997505"/>
            <a:ext cx="10281623" cy="4920991"/>
          </a:xfrm>
          <a:prstGeom prst="rect">
            <a:avLst/>
          </a:prstGeom>
        </p:spPr>
        <p:txBody>
          <a:bodyPr/>
          <a:lst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S PGothic" panose="020B0600070205080204" pitchFamily="34" charset="-128"/>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Arial" charset="0"/>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Arial" charset="0"/>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Arial" charset="0"/>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Arial"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IBM </a:t>
            </a:r>
            <a:r>
              <a:rPr lang="en-US" sz="1600" b="1" dirty="0" err="1"/>
              <a:t>AppID</a:t>
            </a:r>
            <a:r>
              <a:rPr lang="en-US" sz="1600" b="1" dirty="0"/>
              <a:t> </a:t>
            </a:r>
            <a:r>
              <a:rPr lang="en-US" sz="1600" dirty="0"/>
              <a:t>- </a:t>
            </a:r>
            <a:r>
              <a:rPr lang="en-US" sz="1200" dirty="0"/>
              <a:t>Use App ID to add authentication to your mobile and web apps and protect your APIs and back-ends running anywhere. No code change or redeploy is required for your </a:t>
            </a:r>
            <a:r>
              <a:rPr lang="en-US" sz="1200" dirty="0" err="1"/>
              <a:t>containerised</a:t>
            </a:r>
            <a:r>
              <a:rPr lang="en-US" sz="1200" dirty="0"/>
              <a:t> apps.  Add email/password based sign-up and sign-in, and MFA with App ID's scalable user registry - Cloud Directory, or social log-in with Google or Facebook. For employee apps, use SAML 2.0 federation to let users sign-in with their enterprise credentials. For all app users, enrich their profiles with additional info so you can build engaging experiences.</a:t>
            </a:r>
          </a:p>
          <a:p>
            <a:pPr marL="342900" indent="-342900">
              <a:buFont typeface="+mj-lt"/>
              <a:buAutoNum type="arabicPeriod"/>
            </a:pPr>
            <a:endParaRPr lang="en-US" sz="1200" b="1" dirty="0"/>
          </a:p>
          <a:p>
            <a:pPr marL="342900" indent="-342900">
              <a:buFont typeface="+mj-lt"/>
              <a:buAutoNum type="arabicPeriod"/>
            </a:pPr>
            <a:endParaRPr lang="en-US" sz="1600" b="1" dirty="0"/>
          </a:p>
          <a:p>
            <a:pPr marL="342900" indent="-342900">
              <a:buFont typeface="+mj-lt"/>
              <a:buAutoNum type="arabicPeriod"/>
            </a:pPr>
            <a:endParaRPr lang="en-US" sz="1600" b="1" dirty="0"/>
          </a:p>
          <a:p>
            <a:pPr marL="0" indent="0">
              <a:buFont typeface="Wingdings" panose="05000000000000000000" pitchFamily="2" charset="2"/>
              <a:buNone/>
            </a:pPr>
            <a:endParaRPr lang="en-US" sz="1600" b="1" dirty="0"/>
          </a:p>
        </p:txBody>
      </p:sp>
      <p:sp>
        <p:nvSpPr>
          <p:cNvPr id="54" name="Title 1">
            <a:extLst>
              <a:ext uri="{FF2B5EF4-FFF2-40B4-BE49-F238E27FC236}">
                <a16:creationId xmlns:a16="http://schemas.microsoft.com/office/drawing/2014/main" id="{1FFC5D66-753A-FD4F-93CD-63B2F79A15BF}"/>
              </a:ext>
            </a:extLst>
          </p:cNvPr>
          <p:cNvSpPr txBox="1">
            <a:spLocks/>
          </p:cNvSpPr>
          <p:nvPr/>
        </p:nvSpPr>
        <p:spPr>
          <a:xfrm>
            <a:off x="366713" y="457200"/>
            <a:ext cx="11458575" cy="468630"/>
          </a:xfrm>
          <a:prstGeom prst="rect">
            <a:avLst/>
          </a:prstGeom>
        </p:spPr>
        <p:txBody>
          <a:bodyPr/>
          <a:lstStyle>
            <a:lvl1pPr algn="l" rtl="0" eaLnBrk="1" fontAlgn="base" hangingPunct="1">
              <a:spcBef>
                <a:spcPct val="0"/>
              </a:spcBef>
              <a:spcAft>
                <a:spcPct val="0"/>
              </a:spcAft>
              <a:defRPr sz="2200" kern="1200">
                <a:solidFill>
                  <a:schemeClr val="tx1"/>
                </a:solidFill>
                <a:latin typeface="+mj-lt"/>
                <a:ea typeface="MS PGothic" panose="020B0600070205080204" pitchFamily="34" charset="-128"/>
                <a:cs typeface="+mj-cs"/>
              </a:defRPr>
            </a:lvl1pPr>
            <a:lvl2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algn="l" rtl="0" eaLnBrk="1" fontAlgn="base" hangingPunct="1">
              <a:spcBef>
                <a:spcPct val="0"/>
              </a:spcBef>
              <a:spcAft>
                <a:spcPct val="0"/>
              </a:spcAft>
              <a:defRPr sz="2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4572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9pPr>
          </a:lstStyle>
          <a:p>
            <a:r>
              <a:rPr lang="en-US" b="1" dirty="0"/>
              <a:t>Section 4.2.5 – Describe the use of </a:t>
            </a:r>
            <a:r>
              <a:rPr lang="en-US" b="1" dirty="0" err="1"/>
              <a:t>AppID</a:t>
            </a:r>
            <a:r>
              <a:rPr lang="en-US" b="1" dirty="0"/>
              <a:t> for mobile development</a:t>
            </a:r>
          </a:p>
        </p:txBody>
      </p:sp>
      <p:pic>
        <p:nvPicPr>
          <p:cNvPr id="5" name="Picture 4">
            <a:extLst>
              <a:ext uri="{FF2B5EF4-FFF2-40B4-BE49-F238E27FC236}">
                <a16:creationId xmlns:a16="http://schemas.microsoft.com/office/drawing/2014/main" id="{A7C1DAC9-D04D-1941-9CA3-EAF664C56FC9}"/>
              </a:ext>
            </a:extLst>
          </p:cNvPr>
          <p:cNvPicPr>
            <a:picLocks noChangeAspect="1"/>
          </p:cNvPicPr>
          <p:nvPr/>
        </p:nvPicPr>
        <p:blipFill>
          <a:blip r:embed="rId4"/>
          <a:stretch>
            <a:fillRect/>
          </a:stretch>
        </p:blipFill>
        <p:spPr>
          <a:xfrm>
            <a:off x="1854431" y="2123768"/>
            <a:ext cx="8483137" cy="3736727"/>
          </a:xfrm>
          <a:prstGeom prst="rect">
            <a:avLst/>
          </a:prstGeom>
        </p:spPr>
      </p:pic>
    </p:spTree>
    <p:extLst>
      <p:ext uri="{BB962C8B-B14F-4D97-AF65-F5344CB8AC3E}">
        <p14:creationId xmlns:p14="http://schemas.microsoft.com/office/powerpoint/2010/main" val="3790077827"/>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4.3 – Explain the business value of blockchain</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2" y="1090601"/>
            <a:ext cx="11256537" cy="1143873"/>
          </a:xfrm>
        </p:spPr>
        <p:txBody>
          <a:bodyPr/>
          <a:lstStyle/>
          <a:p>
            <a:pPr marL="0" indent="0">
              <a:buNone/>
            </a:pPr>
            <a:r>
              <a:rPr lang="en-US" sz="1600" b="1" dirty="0"/>
              <a:t>What is IBM Blockchain Platform </a:t>
            </a:r>
            <a:r>
              <a:rPr lang="en-US" sz="1600" dirty="0"/>
              <a:t>- </a:t>
            </a:r>
            <a:r>
              <a:rPr lang="en-US" sz="1400" i="1" dirty="0"/>
              <a:t>Blockchain</a:t>
            </a:r>
            <a:r>
              <a:rPr lang="en-US" sz="1400" dirty="0"/>
              <a:t> is a shared, immutable ledger that facilitates the process of recording transactions and tracking assets in a business network. An </a:t>
            </a:r>
            <a:r>
              <a:rPr lang="en-US" sz="1400" i="1" dirty="0"/>
              <a:t>asset</a:t>
            </a:r>
            <a:r>
              <a:rPr lang="en-US" sz="1400" dirty="0"/>
              <a:t> can be tangible (a house, a car, cash, land) or intangible (intellectual property, patents, copyrights, branding). Virtually anything of value can be tracked and traded on a blockchain network, reducing risk and cutting costs for all involved.</a:t>
            </a:r>
          </a:p>
          <a:p>
            <a:pPr marL="0" indent="0">
              <a:buNone/>
            </a:pPr>
            <a:endParaRPr lang="en-US" sz="1400" b="1" dirty="0"/>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32</a:t>
            </a:fld>
            <a:endParaRPr lang="en-AU" altLang="en-US"/>
          </a:p>
        </p:txBody>
      </p:sp>
      <p:sp>
        <p:nvSpPr>
          <p:cNvPr id="5" name="Rectangle 4">
            <a:extLst>
              <a:ext uri="{FF2B5EF4-FFF2-40B4-BE49-F238E27FC236}">
                <a16:creationId xmlns:a16="http://schemas.microsoft.com/office/drawing/2014/main" id="{9C39D94F-EC54-544D-8D02-95D321FCD75E}"/>
              </a:ext>
            </a:extLst>
          </p:cNvPr>
          <p:cNvSpPr/>
          <p:nvPr/>
        </p:nvSpPr>
        <p:spPr>
          <a:xfrm>
            <a:off x="2000450" y="6410425"/>
            <a:ext cx="8191099" cy="307777"/>
          </a:xfrm>
          <a:prstGeom prst="rect">
            <a:avLst/>
          </a:prstGeom>
        </p:spPr>
        <p:txBody>
          <a:bodyPr wrap="square">
            <a:spAutoFit/>
          </a:bodyPr>
          <a:lstStyle/>
          <a:p>
            <a:pPr algn="ctr"/>
            <a:r>
              <a:rPr lang="en-US" sz="1400" dirty="0">
                <a:hlinkClick r:id="rId2"/>
              </a:rPr>
              <a:t>https://cloud.ibm.com/docs/blockchain?topic=blockchain-blockchain-component-overview</a:t>
            </a:r>
            <a:endParaRPr lang="en-US" sz="1400" dirty="0"/>
          </a:p>
        </p:txBody>
      </p:sp>
      <p:sp>
        <p:nvSpPr>
          <p:cNvPr id="7" name="Rectangle 6">
            <a:extLst>
              <a:ext uri="{FF2B5EF4-FFF2-40B4-BE49-F238E27FC236}">
                <a16:creationId xmlns:a16="http://schemas.microsoft.com/office/drawing/2014/main" id="{8274380E-E856-C04E-89F5-263F38962031}"/>
              </a:ext>
            </a:extLst>
          </p:cNvPr>
          <p:cNvSpPr/>
          <p:nvPr/>
        </p:nvSpPr>
        <p:spPr>
          <a:xfrm>
            <a:off x="290384" y="2244222"/>
            <a:ext cx="6096000" cy="3323987"/>
          </a:xfrm>
          <a:prstGeom prst="rect">
            <a:avLst/>
          </a:prstGeom>
        </p:spPr>
        <p:txBody>
          <a:bodyPr>
            <a:spAutoFit/>
          </a:bodyPr>
          <a:lstStyle/>
          <a:p>
            <a:pPr marL="285750" indent="-285750">
              <a:buFont typeface="Arial" panose="020B0604020202020204" pitchFamily="34" charset="0"/>
              <a:buChar char="•"/>
            </a:pPr>
            <a:r>
              <a:rPr lang="en-US" sz="1400" b="1" dirty="0">
                <a:latin typeface="IBM Plex Sans" panose="020B0503050203000203" pitchFamily="34" charset="0"/>
              </a:rPr>
              <a:t>Distributed ledger </a:t>
            </a:r>
            <a:r>
              <a:rPr lang="en-US" sz="1400" dirty="0">
                <a:latin typeface="IBM Plex Sans" panose="020B0503050203000203" pitchFamily="34" charset="0"/>
              </a:rPr>
              <a:t>- All network participants have access to the distributed ledger and its immutable record of transactions. With this shared ledger, transactions are recorded only once, eliminating the duplication of effort that’s typical of traditional business networks.</a:t>
            </a:r>
          </a:p>
          <a:p>
            <a:pPr marL="285750" indent="-285750">
              <a:buFont typeface="Arial" panose="020B0604020202020204" pitchFamily="34" charset="0"/>
              <a:buChar char="•"/>
            </a:pPr>
            <a:endParaRPr lang="en-US" sz="1400" b="1" dirty="0">
              <a:latin typeface="IBM Plex Sans" panose="020B0503050203000203" pitchFamily="34" charset="0"/>
            </a:endParaRPr>
          </a:p>
          <a:p>
            <a:pPr marL="285750" indent="-285750">
              <a:buFont typeface="Arial" panose="020B0604020202020204" pitchFamily="34" charset="0"/>
              <a:buChar char="•"/>
            </a:pPr>
            <a:r>
              <a:rPr lang="en-US" sz="1400" b="1" dirty="0">
                <a:latin typeface="IBM Plex Sans" panose="020B0503050203000203" pitchFamily="34" charset="0"/>
              </a:rPr>
              <a:t>Records are immutable </a:t>
            </a:r>
            <a:r>
              <a:rPr lang="en-US" sz="1400" dirty="0">
                <a:latin typeface="IBM Plex Sans" panose="020B0503050203000203" pitchFamily="34" charset="0"/>
              </a:rPr>
              <a:t>- No participant can change or tamper with a transaction after it’s been recorded to the shared ledger. If a transaction record includes an error, a new transaction must be added to reverse the error, and both transactions are then visible.</a:t>
            </a:r>
          </a:p>
          <a:p>
            <a:pPr marL="285750" indent="-285750">
              <a:buFont typeface="Arial" panose="020B0604020202020204" pitchFamily="34" charset="0"/>
              <a:buChar char="•"/>
            </a:pPr>
            <a:endParaRPr lang="en-US" sz="1400" b="1" dirty="0">
              <a:latin typeface="IBM Plex Sans" panose="020B0503050203000203" pitchFamily="34" charset="0"/>
            </a:endParaRPr>
          </a:p>
          <a:p>
            <a:pPr marL="285750" indent="-285750">
              <a:buFont typeface="Arial" panose="020B0604020202020204" pitchFamily="34" charset="0"/>
              <a:buChar char="•"/>
            </a:pPr>
            <a:r>
              <a:rPr lang="en-US" sz="1400" b="1" dirty="0">
                <a:latin typeface="IBM Plex Sans" panose="020B0503050203000203" pitchFamily="34" charset="0"/>
              </a:rPr>
              <a:t>Smart contracts</a:t>
            </a:r>
            <a:r>
              <a:rPr lang="en-US" sz="1400" dirty="0">
                <a:latin typeface="IBM Plex Sans" panose="020B0503050203000203" pitchFamily="34" charset="0"/>
              </a:rPr>
              <a:t> - To speed transactions, a set of rules – called a smart contract – is stored on the blockchain and executed automatically. A smart contract can define conditions for corporate bond transfers, include terms for travel insurance to be paid and much more.</a:t>
            </a:r>
            <a:endParaRPr lang="en-US" sz="1050" b="1" dirty="0">
              <a:latin typeface="IBM Plex Sans" panose="020B0503050203000203" pitchFamily="34" charset="0"/>
            </a:endParaRPr>
          </a:p>
        </p:txBody>
      </p:sp>
      <p:pic>
        <p:nvPicPr>
          <p:cNvPr id="9" name="Picture 8">
            <a:extLst>
              <a:ext uri="{FF2B5EF4-FFF2-40B4-BE49-F238E27FC236}">
                <a16:creationId xmlns:a16="http://schemas.microsoft.com/office/drawing/2014/main" id="{5337C77C-4EDC-5A4F-B90D-1144661F8BCE}"/>
              </a:ext>
            </a:extLst>
          </p:cNvPr>
          <p:cNvPicPr>
            <a:picLocks noChangeAspect="1"/>
          </p:cNvPicPr>
          <p:nvPr/>
        </p:nvPicPr>
        <p:blipFill>
          <a:blip r:embed="rId3"/>
          <a:stretch>
            <a:fillRect/>
          </a:stretch>
        </p:blipFill>
        <p:spPr>
          <a:xfrm>
            <a:off x="6708349" y="2115489"/>
            <a:ext cx="4914900" cy="3759200"/>
          </a:xfrm>
          <a:prstGeom prst="rect">
            <a:avLst/>
          </a:prstGeom>
        </p:spPr>
      </p:pic>
    </p:spTree>
    <p:extLst>
      <p:ext uri="{BB962C8B-B14F-4D97-AF65-F5344CB8AC3E}">
        <p14:creationId xmlns:p14="http://schemas.microsoft.com/office/powerpoint/2010/main" val="1534477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4.3 – Explain the business value of blockchain</a:t>
            </a:r>
          </a:p>
        </p:txBody>
      </p:sp>
      <p:pic>
        <p:nvPicPr>
          <p:cNvPr id="10" name="Picture 9">
            <a:hlinkClick r:id="rId2"/>
            <a:extLst>
              <a:ext uri="{FF2B5EF4-FFF2-40B4-BE49-F238E27FC236}">
                <a16:creationId xmlns:a16="http://schemas.microsoft.com/office/drawing/2014/main" id="{5EEF6C74-EEC3-2746-948A-E58CD53CEE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6712" y="1289567"/>
            <a:ext cx="2569735" cy="1121159"/>
          </a:xfrm>
          <a:prstGeom prst="rect">
            <a:avLst/>
          </a:prstGeom>
        </p:spPr>
      </p:pic>
      <p:sp>
        <p:nvSpPr>
          <p:cNvPr id="11" name="Rectangle 10">
            <a:extLst>
              <a:ext uri="{FF2B5EF4-FFF2-40B4-BE49-F238E27FC236}">
                <a16:creationId xmlns:a16="http://schemas.microsoft.com/office/drawing/2014/main" id="{49B8E92A-DE1F-1040-8BA5-F59A873DE54C}"/>
              </a:ext>
            </a:extLst>
          </p:cNvPr>
          <p:cNvSpPr/>
          <p:nvPr/>
        </p:nvSpPr>
        <p:spPr>
          <a:xfrm>
            <a:off x="3119810" y="1073010"/>
            <a:ext cx="8388383" cy="1600438"/>
          </a:xfrm>
          <a:prstGeom prst="rect">
            <a:avLst/>
          </a:prstGeom>
        </p:spPr>
        <p:txBody>
          <a:bodyPr wrap="square">
            <a:spAutoFit/>
          </a:bodyPr>
          <a:lstStyle/>
          <a:p>
            <a:pPr marL="171450" marR="0" lvl="0" indent="-171450" algn="l" defTabSz="342900" rtl="0" eaLnBrk="1" fontAlgn="base" latinLnBrk="0" hangingPunct="1">
              <a:lnSpc>
                <a:spcPct val="100000"/>
              </a:lnSpc>
              <a:spcBef>
                <a:spcPct val="0"/>
              </a:spcBef>
              <a:spcAft>
                <a:spcPct val="0"/>
              </a:spcAft>
              <a:buClrTx/>
              <a:buSzTx/>
              <a:buFont typeface="Arial" charset="0"/>
              <a:buChar char="•"/>
              <a:tabLst/>
              <a:defRPr/>
            </a:pPr>
            <a:endParaRPr kumimoji="0" lang="en-US" sz="1400" b="1" i="0" u="none" strike="noStrike" kern="1200" cap="none" spc="0" normalizeH="0" baseline="0" noProof="0" dirty="0">
              <a:ln>
                <a:noFill/>
              </a:ln>
              <a:solidFill>
                <a:schemeClr val="tx2"/>
              </a:solidFill>
              <a:effectLst/>
              <a:uLnTx/>
              <a:uFillTx/>
              <a:latin typeface="Arial" charset="0"/>
              <a:ea typeface="Arial" charset="0"/>
              <a:cs typeface="Arial" charset="0"/>
              <a:sym typeface="Arial"/>
            </a:endParaRPr>
          </a:p>
          <a:p>
            <a:pPr marL="171450" marR="0" lvl="0" indent="-171450" algn="l" defTabSz="342900" rtl="0" eaLnBrk="1" fontAlgn="base" latinLnBrk="0" hangingPunct="1">
              <a:lnSpc>
                <a:spcPct val="100000"/>
              </a:lnSpc>
              <a:spcBef>
                <a:spcPct val="0"/>
              </a:spcBef>
              <a:spcAft>
                <a:spcPct val="0"/>
              </a:spcAft>
              <a:buClrTx/>
              <a:buSzTx/>
              <a:buFont typeface="Arial" charset="0"/>
              <a:buChar char="•"/>
              <a:tabLst/>
              <a:defRPr/>
            </a:pPr>
            <a:r>
              <a:rPr kumimoji="0" lang="en-US" sz="1400" b="1" i="0" u="none" strike="noStrike" kern="0" cap="none" spc="0" normalizeH="0" baseline="0" noProof="0" dirty="0">
                <a:ln>
                  <a:noFill/>
                </a:ln>
                <a:solidFill>
                  <a:schemeClr val="tx2"/>
                </a:solidFill>
                <a:effectLst/>
                <a:uLnTx/>
                <a:uFillTx/>
                <a:latin typeface="Arial" charset="0"/>
                <a:ea typeface="Arial" charset="0"/>
                <a:cs typeface="Arial" charset="0"/>
                <a:sym typeface="Arial"/>
              </a:rPr>
              <a:t>600 million people fall ill annually as a result of contaminated food.  420,000 die as a result.</a:t>
            </a:r>
          </a:p>
          <a:p>
            <a:pPr marL="171450" marR="0" lvl="0" indent="-171450" algn="l" defTabSz="342900" rtl="0" eaLnBrk="1" fontAlgn="base" latinLnBrk="0" hangingPunct="1">
              <a:lnSpc>
                <a:spcPct val="100000"/>
              </a:lnSpc>
              <a:spcBef>
                <a:spcPct val="0"/>
              </a:spcBef>
              <a:spcAft>
                <a:spcPct val="0"/>
              </a:spcAft>
              <a:buClrTx/>
              <a:buSzTx/>
              <a:buFont typeface="Arial" charset="0"/>
              <a:buChar char="•"/>
              <a:tabLst/>
              <a:defRPr/>
            </a:pPr>
            <a:endParaRPr kumimoji="0" lang="en-US" sz="1400" b="1" i="0" u="none" strike="noStrike" kern="1200" cap="none" spc="0" normalizeH="0" baseline="0" noProof="0" dirty="0">
              <a:ln>
                <a:noFill/>
              </a:ln>
              <a:solidFill>
                <a:schemeClr val="tx2"/>
              </a:solidFill>
              <a:effectLst/>
              <a:uLnTx/>
              <a:uFillTx/>
              <a:latin typeface="Arial" charset="0"/>
              <a:ea typeface="Arial" charset="0"/>
              <a:cs typeface="Arial" charset="0"/>
              <a:sym typeface="Arial"/>
            </a:endParaRPr>
          </a:p>
          <a:p>
            <a:pPr marL="171450" marR="0" lvl="0" indent="-171450" algn="l" defTabSz="342900" rtl="0" eaLnBrk="1" fontAlgn="base" latinLnBrk="0" hangingPunct="1">
              <a:lnSpc>
                <a:spcPct val="100000"/>
              </a:lnSpc>
              <a:spcBef>
                <a:spcPct val="0"/>
              </a:spcBef>
              <a:spcAft>
                <a:spcPct val="0"/>
              </a:spcAft>
              <a:buClrTx/>
              <a:buSzTx/>
              <a:buFont typeface="Arial" charset="0"/>
              <a:buChar char="•"/>
              <a:tabLst/>
              <a:defRPr/>
            </a:pPr>
            <a:r>
              <a:rPr kumimoji="0" lang="en-US" sz="1400" b="1" i="0" u="none" strike="noStrike" kern="0" cap="none" spc="0" normalizeH="0" baseline="0" noProof="0" dirty="0">
                <a:ln>
                  <a:noFill/>
                </a:ln>
                <a:solidFill>
                  <a:schemeClr val="tx2"/>
                </a:solidFill>
                <a:effectLst/>
                <a:uLnTx/>
                <a:uFillTx/>
                <a:latin typeface="Arial" charset="0"/>
                <a:ea typeface="Arial" charset="0"/>
                <a:cs typeface="Arial" charset="0"/>
                <a:sym typeface="Arial"/>
              </a:rPr>
              <a:t>$55B - $93B annual economic impact</a:t>
            </a:r>
          </a:p>
          <a:p>
            <a:pPr marL="171450" marR="0" lvl="0" indent="-171450" algn="l" defTabSz="342900" rtl="0" eaLnBrk="1" fontAlgn="base" latinLnBrk="0" hangingPunct="1">
              <a:lnSpc>
                <a:spcPct val="100000"/>
              </a:lnSpc>
              <a:spcBef>
                <a:spcPct val="0"/>
              </a:spcBef>
              <a:spcAft>
                <a:spcPct val="0"/>
              </a:spcAft>
              <a:buClrTx/>
              <a:buSzTx/>
              <a:buFont typeface="Arial" charset="0"/>
              <a:buChar char="•"/>
              <a:tabLst/>
              <a:defRPr/>
            </a:pPr>
            <a:endParaRPr kumimoji="0" lang="en-US" sz="1400" b="1" i="0" u="none" strike="noStrike" kern="1200" cap="none" spc="0" normalizeH="0" baseline="0" noProof="0" dirty="0">
              <a:ln>
                <a:noFill/>
              </a:ln>
              <a:solidFill>
                <a:schemeClr val="tx2"/>
              </a:solidFill>
              <a:effectLst/>
              <a:uLnTx/>
              <a:uFillTx/>
              <a:latin typeface="Arial" charset="0"/>
              <a:ea typeface="Arial" charset="0"/>
              <a:cs typeface="Arial" charset="0"/>
              <a:sym typeface="Arial"/>
            </a:endParaRPr>
          </a:p>
          <a:p>
            <a:pPr marL="171450" marR="0" lvl="0" indent="-171450" algn="l" defTabSz="342900" rtl="0" eaLnBrk="1" fontAlgn="base" latinLnBrk="0" hangingPunct="1">
              <a:lnSpc>
                <a:spcPct val="100000"/>
              </a:lnSpc>
              <a:spcBef>
                <a:spcPct val="0"/>
              </a:spcBef>
              <a:spcAft>
                <a:spcPct val="0"/>
              </a:spcAft>
              <a:buClrTx/>
              <a:buSzTx/>
              <a:buFont typeface="Arial" charset="0"/>
              <a:buChar char="•"/>
              <a:tabLst/>
              <a:defRPr/>
            </a:pPr>
            <a:r>
              <a:rPr kumimoji="0" lang="en-US" sz="1400" b="1" i="0" u="none" strike="noStrike" kern="1200" cap="none" spc="0" normalizeH="0" baseline="0" noProof="0" dirty="0">
                <a:ln>
                  <a:noFill/>
                </a:ln>
                <a:solidFill>
                  <a:schemeClr val="tx2"/>
                </a:solidFill>
                <a:effectLst/>
                <a:uLnTx/>
                <a:uFillTx/>
                <a:latin typeface="Arial" charset="0"/>
                <a:ea typeface="Arial" charset="0"/>
                <a:cs typeface="Arial" charset="0"/>
                <a:sym typeface="Arial"/>
              </a:rPr>
              <a:t>Pre-</a:t>
            </a:r>
            <a:r>
              <a:rPr kumimoji="0" lang="en-US" sz="1400" b="1" i="0" u="none" strike="noStrike" kern="1200" cap="none" spc="0" normalizeH="0" baseline="0" noProof="0" dirty="0" err="1">
                <a:ln>
                  <a:noFill/>
                </a:ln>
                <a:solidFill>
                  <a:schemeClr val="tx2"/>
                </a:solidFill>
                <a:effectLst/>
                <a:uLnTx/>
                <a:uFillTx/>
                <a:latin typeface="Arial" charset="0"/>
                <a:ea typeface="Arial" charset="0"/>
                <a:cs typeface="Arial" charset="0"/>
                <a:sym typeface="Arial"/>
              </a:rPr>
              <a:t>blockchain</a:t>
            </a:r>
            <a:r>
              <a:rPr kumimoji="0" lang="en-US" sz="1400" b="1" i="0" u="none" strike="noStrike" kern="1200" cap="none" spc="0" normalizeH="0" baseline="0" noProof="0" dirty="0">
                <a:ln>
                  <a:noFill/>
                </a:ln>
                <a:solidFill>
                  <a:schemeClr val="tx2"/>
                </a:solidFill>
                <a:effectLst/>
                <a:uLnTx/>
                <a:uFillTx/>
                <a:latin typeface="Arial" charset="0"/>
                <a:ea typeface="Arial" charset="0"/>
                <a:cs typeface="Arial" charset="0"/>
                <a:sym typeface="Arial"/>
              </a:rPr>
              <a:t> solution took 6 days, 18 hours, 26 minutes to trace a package of sliced mangoes back to their source.  IBM </a:t>
            </a:r>
            <a:r>
              <a:rPr kumimoji="0" lang="en-US" sz="1400" b="1" i="0" u="none" strike="noStrike" kern="1200" cap="none" spc="0" normalizeH="0" baseline="0" noProof="0" dirty="0" err="1">
                <a:ln>
                  <a:noFill/>
                </a:ln>
                <a:solidFill>
                  <a:schemeClr val="tx2"/>
                </a:solidFill>
                <a:effectLst/>
                <a:uLnTx/>
                <a:uFillTx/>
                <a:latin typeface="Arial" charset="0"/>
                <a:ea typeface="Arial" charset="0"/>
                <a:cs typeface="Arial" charset="0"/>
                <a:sym typeface="Arial"/>
              </a:rPr>
              <a:t>Blockchain</a:t>
            </a:r>
            <a:r>
              <a:rPr kumimoji="0" lang="en-US" sz="1400" b="1" i="0" u="none" strike="noStrike" kern="1200" cap="none" spc="0" normalizeH="0" baseline="0" noProof="0" dirty="0">
                <a:ln>
                  <a:noFill/>
                </a:ln>
                <a:solidFill>
                  <a:schemeClr val="tx2"/>
                </a:solidFill>
                <a:effectLst/>
                <a:uLnTx/>
                <a:uFillTx/>
                <a:latin typeface="Arial" charset="0"/>
                <a:ea typeface="Arial" charset="0"/>
                <a:cs typeface="Arial" charset="0"/>
                <a:sym typeface="Arial"/>
              </a:rPr>
              <a:t> solution took 2.2 seconds.  </a:t>
            </a:r>
            <a:endParaRPr kumimoji="0" lang="en-US" sz="1400" b="1" i="0" u="none" strike="noStrike" kern="0" cap="none" spc="0" normalizeH="0" baseline="0" noProof="0" dirty="0">
              <a:ln>
                <a:noFill/>
              </a:ln>
              <a:solidFill>
                <a:schemeClr val="tx2"/>
              </a:solidFill>
              <a:effectLst/>
              <a:uLnTx/>
              <a:uFillTx/>
              <a:latin typeface="Arial" charset="0"/>
              <a:ea typeface="Arial" charset="0"/>
              <a:cs typeface="Arial" charset="0"/>
              <a:sym typeface="Arial"/>
            </a:endParaRPr>
          </a:p>
        </p:txBody>
      </p:sp>
      <p:sp>
        <p:nvSpPr>
          <p:cNvPr id="12" name="Rectangle 11">
            <a:extLst>
              <a:ext uri="{FF2B5EF4-FFF2-40B4-BE49-F238E27FC236}">
                <a16:creationId xmlns:a16="http://schemas.microsoft.com/office/drawing/2014/main" id="{E0C5DDA3-B0EE-D24B-907B-853430E41913}"/>
              </a:ext>
            </a:extLst>
          </p:cNvPr>
          <p:cNvSpPr/>
          <p:nvPr/>
        </p:nvSpPr>
        <p:spPr>
          <a:xfrm>
            <a:off x="366712" y="2448560"/>
            <a:ext cx="23679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Arial" charset="0"/>
                <a:cs typeface="Arial" charset="0"/>
                <a:hlinkClick r:id="rId4"/>
              </a:rPr>
              <a:t>http://y2u.be/SV0KXBxSoio</a:t>
            </a:r>
            <a:endParaRPr kumimoji="0" lang="en-US" sz="1400" b="0" i="0" u="none" strike="noStrike" kern="1200" cap="none" spc="0" normalizeH="0" baseline="0" noProof="0" dirty="0">
              <a:ln>
                <a:noFill/>
              </a:ln>
              <a:solidFill>
                <a:srgbClr val="000000"/>
              </a:solidFill>
              <a:effectLst/>
              <a:uLnTx/>
              <a:uFillTx/>
              <a:latin typeface="Arial" charset="0"/>
              <a:ea typeface="Arial" charset="0"/>
              <a:cs typeface="Arial" charset="0"/>
            </a:endParaRPr>
          </a:p>
        </p:txBody>
      </p:sp>
      <p:pic>
        <p:nvPicPr>
          <p:cNvPr id="13" name="Picture 12">
            <a:extLst>
              <a:ext uri="{FF2B5EF4-FFF2-40B4-BE49-F238E27FC236}">
                <a16:creationId xmlns:a16="http://schemas.microsoft.com/office/drawing/2014/main" id="{B83338F2-7F70-724B-9B86-BFE1C0232680}"/>
              </a:ext>
            </a:extLst>
          </p:cNvPr>
          <p:cNvPicPr>
            <a:picLocks noChangeAspect="1"/>
          </p:cNvPicPr>
          <p:nvPr/>
        </p:nvPicPr>
        <p:blipFill>
          <a:blip r:embed="rId5"/>
          <a:stretch>
            <a:fillRect/>
          </a:stretch>
        </p:blipFill>
        <p:spPr>
          <a:xfrm>
            <a:off x="366712" y="2984998"/>
            <a:ext cx="2569735" cy="1462711"/>
          </a:xfrm>
          <a:prstGeom prst="rect">
            <a:avLst/>
          </a:prstGeom>
        </p:spPr>
      </p:pic>
      <p:sp>
        <p:nvSpPr>
          <p:cNvPr id="15" name="Rectangle 14">
            <a:extLst>
              <a:ext uri="{FF2B5EF4-FFF2-40B4-BE49-F238E27FC236}">
                <a16:creationId xmlns:a16="http://schemas.microsoft.com/office/drawing/2014/main" id="{AA11ABF8-D2DD-EF46-A540-41E570A3EC25}"/>
              </a:ext>
            </a:extLst>
          </p:cNvPr>
          <p:cNvSpPr/>
          <p:nvPr/>
        </p:nvSpPr>
        <p:spPr>
          <a:xfrm>
            <a:off x="366712" y="4522481"/>
            <a:ext cx="2585865" cy="307777"/>
          </a:xfrm>
          <a:prstGeom prst="rect">
            <a:avLst/>
          </a:prstGeom>
        </p:spPr>
        <p:txBody>
          <a:bodyPr wrap="square">
            <a:spAutoFit/>
          </a:bodyPr>
          <a:lstStyle/>
          <a:p>
            <a:pPr lvl="0">
              <a:defRPr/>
            </a:pPr>
            <a:r>
              <a:rPr lang="en-US" sz="1400" dirty="0">
                <a:solidFill>
                  <a:srgbClr val="000000"/>
                </a:solidFill>
                <a:latin typeface="Arial" charset="0"/>
                <a:ea typeface="Arial" charset="0"/>
                <a:cs typeface="Arial" charset="0"/>
                <a:hlinkClick r:id="rId6"/>
              </a:rPr>
              <a:t>http://y2u.be/tdhpYQCWnCw</a:t>
            </a:r>
            <a:endParaRPr lang="en-US" sz="1400" dirty="0">
              <a:solidFill>
                <a:srgbClr val="000000"/>
              </a:solidFill>
              <a:latin typeface="Arial" charset="0"/>
              <a:ea typeface="Arial" charset="0"/>
              <a:cs typeface="Arial" charset="0"/>
            </a:endParaRPr>
          </a:p>
        </p:txBody>
      </p:sp>
      <p:sp>
        <p:nvSpPr>
          <p:cNvPr id="16" name="Rectangle 15">
            <a:extLst>
              <a:ext uri="{FF2B5EF4-FFF2-40B4-BE49-F238E27FC236}">
                <a16:creationId xmlns:a16="http://schemas.microsoft.com/office/drawing/2014/main" id="{62BE8471-26A8-5448-8FE2-AC442D7AD36F}"/>
              </a:ext>
            </a:extLst>
          </p:cNvPr>
          <p:cNvSpPr/>
          <p:nvPr/>
        </p:nvSpPr>
        <p:spPr>
          <a:xfrm>
            <a:off x="3119809" y="3006209"/>
            <a:ext cx="8388383" cy="1384995"/>
          </a:xfrm>
          <a:prstGeom prst="rect">
            <a:avLst/>
          </a:prstGeom>
        </p:spPr>
        <p:txBody>
          <a:bodyPr wrap="square">
            <a:spAutoFit/>
          </a:bodyPr>
          <a:lstStyle/>
          <a:p>
            <a:pPr marL="171450" marR="0" lvl="0" indent="-171450" algn="l" defTabSz="342900" rtl="0" eaLnBrk="1" fontAlgn="base" latinLnBrk="0" hangingPunct="1">
              <a:lnSpc>
                <a:spcPct val="100000"/>
              </a:lnSpc>
              <a:spcBef>
                <a:spcPct val="0"/>
              </a:spcBef>
              <a:spcAft>
                <a:spcPct val="0"/>
              </a:spcAft>
              <a:buClrTx/>
              <a:buSzTx/>
              <a:buFont typeface="Arial" charset="0"/>
              <a:buChar char="•"/>
              <a:tabLst/>
              <a:defRPr/>
            </a:pPr>
            <a:endParaRPr kumimoji="0" lang="en-US" sz="1400" b="1" i="0" u="none" strike="noStrike" kern="1200" cap="none" spc="0" normalizeH="0" baseline="0" noProof="0" dirty="0">
              <a:ln>
                <a:noFill/>
              </a:ln>
              <a:solidFill>
                <a:schemeClr val="tx2"/>
              </a:solidFill>
              <a:effectLst/>
              <a:uLnTx/>
              <a:uFillTx/>
              <a:latin typeface="Arial" charset="0"/>
              <a:ea typeface="Arial" charset="0"/>
              <a:cs typeface="Arial" charset="0"/>
              <a:sym typeface="Arial"/>
            </a:endParaRPr>
          </a:p>
          <a:p>
            <a:pPr marL="171450" marR="0" lvl="0" indent="-171450" algn="l" defTabSz="342900" rtl="0" eaLnBrk="1" fontAlgn="base" latinLnBrk="0" hangingPunct="1">
              <a:lnSpc>
                <a:spcPct val="100000"/>
              </a:lnSpc>
              <a:spcBef>
                <a:spcPct val="0"/>
              </a:spcBef>
              <a:spcAft>
                <a:spcPct val="0"/>
              </a:spcAft>
              <a:buClrTx/>
              <a:buSzTx/>
              <a:buFont typeface="Arial" charset="0"/>
              <a:buChar char="•"/>
              <a:tabLst/>
              <a:defRPr/>
            </a:pPr>
            <a:r>
              <a:rPr kumimoji="0" lang="en-US" sz="1400" b="1" i="0" u="none" strike="noStrike" kern="0" cap="none" spc="0" normalizeH="0" baseline="0" noProof="0" dirty="0">
                <a:ln>
                  <a:noFill/>
                </a:ln>
                <a:solidFill>
                  <a:schemeClr val="tx2"/>
                </a:solidFill>
                <a:effectLst/>
                <a:uLnTx/>
                <a:uFillTx/>
                <a:latin typeface="Arial" charset="0"/>
                <a:ea typeface="Arial" charset="0"/>
                <a:cs typeface="Arial" charset="0"/>
                <a:sym typeface="Arial"/>
              </a:rPr>
              <a:t>Track millions of shipping container</a:t>
            </a:r>
            <a:r>
              <a:rPr kumimoji="0" lang="en-US" sz="1400" b="1" i="0" u="none" strike="noStrike" kern="0" cap="none" spc="0" normalizeH="0" noProof="0" dirty="0">
                <a:ln>
                  <a:noFill/>
                </a:ln>
                <a:solidFill>
                  <a:schemeClr val="tx2"/>
                </a:solidFill>
                <a:effectLst/>
                <a:uLnTx/>
                <a:uFillTx/>
                <a:latin typeface="Arial" charset="0"/>
                <a:ea typeface="Arial" charset="0"/>
                <a:cs typeface="Arial" charset="0"/>
                <a:sym typeface="Arial"/>
              </a:rPr>
              <a:t> journeys </a:t>
            </a:r>
            <a:r>
              <a:rPr kumimoji="0" lang="en-US" sz="1400" b="1" i="0" u="none" strike="noStrike" kern="0" cap="none" spc="0" normalizeH="0" baseline="0" noProof="0" dirty="0">
                <a:ln>
                  <a:noFill/>
                </a:ln>
                <a:solidFill>
                  <a:schemeClr val="tx2"/>
                </a:solidFill>
                <a:effectLst/>
                <a:uLnTx/>
                <a:uFillTx/>
                <a:latin typeface="Arial" charset="0"/>
                <a:ea typeface="Arial" charset="0"/>
                <a:cs typeface="Arial" charset="0"/>
                <a:sym typeface="Arial"/>
              </a:rPr>
              <a:t>per year</a:t>
            </a:r>
          </a:p>
          <a:p>
            <a:pPr marL="171450" marR="0" lvl="0" indent="-171450" algn="l" defTabSz="342900" rtl="0" eaLnBrk="1" fontAlgn="base" latinLnBrk="0" hangingPunct="1">
              <a:lnSpc>
                <a:spcPct val="100000"/>
              </a:lnSpc>
              <a:spcBef>
                <a:spcPct val="0"/>
              </a:spcBef>
              <a:spcAft>
                <a:spcPct val="0"/>
              </a:spcAft>
              <a:buClrTx/>
              <a:buSzTx/>
              <a:buFont typeface="Arial" charset="0"/>
              <a:buChar char="•"/>
              <a:tabLst/>
              <a:defRPr/>
            </a:pPr>
            <a:endParaRPr kumimoji="0" lang="en-US" sz="1400" b="1" i="0" u="none" strike="noStrike" kern="1200" cap="none" spc="0" normalizeH="0" baseline="0" noProof="0" dirty="0">
              <a:ln>
                <a:noFill/>
              </a:ln>
              <a:solidFill>
                <a:schemeClr val="tx2"/>
              </a:solidFill>
              <a:effectLst/>
              <a:uLnTx/>
              <a:uFillTx/>
              <a:latin typeface="Arial" charset="0"/>
              <a:ea typeface="Arial" charset="0"/>
              <a:cs typeface="Arial" charset="0"/>
              <a:sym typeface="Arial"/>
            </a:endParaRPr>
          </a:p>
          <a:p>
            <a:pPr marL="171450" marR="0" lvl="0" indent="-171450" algn="l" defTabSz="342900" rtl="0" eaLnBrk="1" fontAlgn="base" latinLnBrk="0" hangingPunct="1">
              <a:lnSpc>
                <a:spcPct val="100000"/>
              </a:lnSpc>
              <a:spcBef>
                <a:spcPct val="0"/>
              </a:spcBef>
              <a:spcAft>
                <a:spcPct val="0"/>
              </a:spcAft>
              <a:buClrTx/>
              <a:buSzTx/>
              <a:buFont typeface="Arial" charset="0"/>
              <a:buChar char="•"/>
              <a:tabLst/>
              <a:defRPr/>
            </a:pPr>
            <a:r>
              <a:rPr lang="en-US" sz="1400" b="1" kern="0" dirty="0">
                <a:solidFill>
                  <a:schemeClr val="tx2"/>
                </a:solidFill>
                <a:latin typeface="Arial" charset="0"/>
                <a:ea typeface="Arial" charset="0"/>
                <a:cs typeface="Arial" charset="0"/>
                <a:sym typeface="Arial"/>
              </a:rPr>
              <a:t>Shipping a s</a:t>
            </a:r>
            <a:r>
              <a:rPr kumimoji="0" lang="en-US" sz="1400" b="1" i="0" u="none" strike="noStrike" kern="0" cap="none" spc="0" normalizeH="0" baseline="0" noProof="0" dirty="0">
                <a:ln>
                  <a:noFill/>
                </a:ln>
                <a:solidFill>
                  <a:schemeClr val="tx2"/>
                </a:solidFill>
                <a:effectLst/>
                <a:uLnTx/>
                <a:uFillTx/>
                <a:latin typeface="Arial" charset="0"/>
                <a:ea typeface="Arial" charset="0"/>
                <a:cs typeface="Arial" charset="0"/>
                <a:sym typeface="Arial"/>
              </a:rPr>
              <a:t>ingle shipping container requires ~200 documents</a:t>
            </a:r>
          </a:p>
          <a:p>
            <a:pPr marL="171450" marR="0" lvl="0" indent="-171450" algn="l" defTabSz="342900" rtl="0" eaLnBrk="1" fontAlgn="base" latinLnBrk="0" hangingPunct="1">
              <a:lnSpc>
                <a:spcPct val="100000"/>
              </a:lnSpc>
              <a:spcBef>
                <a:spcPct val="0"/>
              </a:spcBef>
              <a:spcAft>
                <a:spcPct val="0"/>
              </a:spcAft>
              <a:buClrTx/>
              <a:buSzTx/>
              <a:buFont typeface="Arial" charset="0"/>
              <a:buChar char="•"/>
              <a:tabLst/>
              <a:defRPr/>
            </a:pPr>
            <a:endParaRPr kumimoji="0" lang="en-US" sz="1400" b="1" i="0" u="none" strike="noStrike" kern="1200" cap="none" spc="0" normalizeH="0" baseline="0" noProof="0" dirty="0">
              <a:ln>
                <a:noFill/>
              </a:ln>
              <a:solidFill>
                <a:schemeClr val="tx2"/>
              </a:solidFill>
              <a:effectLst/>
              <a:uLnTx/>
              <a:uFillTx/>
              <a:latin typeface="Arial" charset="0"/>
              <a:ea typeface="Arial" charset="0"/>
              <a:cs typeface="Arial" charset="0"/>
              <a:sym typeface="Arial"/>
            </a:endParaRPr>
          </a:p>
          <a:p>
            <a:pPr marL="171450" marR="0" lvl="0" indent="-171450" algn="l" defTabSz="342900" rtl="0" eaLnBrk="1" fontAlgn="base" latinLnBrk="0" hangingPunct="1">
              <a:lnSpc>
                <a:spcPct val="100000"/>
              </a:lnSpc>
              <a:spcBef>
                <a:spcPct val="0"/>
              </a:spcBef>
              <a:spcAft>
                <a:spcPct val="0"/>
              </a:spcAft>
              <a:buClrTx/>
              <a:buSzTx/>
              <a:buFont typeface="Arial" charset="0"/>
              <a:buChar char="•"/>
              <a:tabLst/>
              <a:defRPr/>
            </a:pPr>
            <a:r>
              <a:rPr kumimoji="0" lang="en-US" sz="1400" b="1" i="0" u="none" strike="noStrike" kern="1200" cap="none" spc="0" normalizeH="0" baseline="0" noProof="0" dirty="0">
                <a:ln>
                  <a:noFill/>
                </a:ln>
                <a:solidFill>
                  <a:schemeClr val="tx2"/>
                </a:solidFill>
                <a:effectLst/>
                <a:uLnTx/>
                <a:uFillTx/>
                <a:latin typeface="Arial" charset="0"/>
                <a:ea typeface="Arial" charset="0"/>
                <a:cs typeface="Arial" charset="0"/>
                <a:sym typeface="Arial"/>
              </a:rPr>
              <a:t>Could increase WW GDP</a:t>
            </a:r>
            <a:r>
              <a:rPr kumimoji="0" lang="en-US" sz="1400" b="1" i="0" u="none" strike="noStrike" kern="1200" cap="none" spc="0" normalizeH="0" noProof="0" dirty="0">
                <a:ln>
                  <a:noFill/>
                </a:ln>
                <a:solidFill>
                  <a:schemeClr val="tx2"/>
                </a:solidFill>
                <a:effectLst/>
                <a:uLnTx/>
                <a:uFillTx/>
                <a:latin typeface="Arial" charset="0"/>
                <a:ea typeface="Arial" charset="0"/>
                <a:cs typeface="Arial" charset="0"/>
                <a:sym typeface="Arial"/>
              </a:rPr>
              <a:t> by 5% and total trade volume by 15%</a:t>
            </a:r>
            <a:endParaRPr kumimoji="0" lang="en-US" sz="1400" b="1" i="0" u="none" strike="noStrike" kern="1200" cap="none" spc="0" normalizeH="0" baseline="0" noProof="0" dirty="0">
              <a:ln>
                <a:noFill/>
              </a:ln>
              <a:solidFill>
                <a:schemeClr val="tx2"/>
              </a:solidFill>
              <a:effectLst/>
              <a:uLnTx/>
              <a:uFillTx/>
              <a:latin typeface="Arial" charset="0"/>
              <a:ea typeface="Arial" charset="0"/>
              <a:cs typeface="Arial" charset="0"/>
              <a:sym typeface="Arial"/>
            </a:endParaRPr>
          </a:p>
        </p:txBody>
      </p:sp>
      <p:pic>
        <p:nvPicPr>
          <p:cNvPr id="18" name="Picture 17">
            <a:extLst>
              <a:ext uri="{FF2B5EF4-FFF2-40B4-BE49-F238E27FC236}">
                <a16:creationId xmlns:a16="http://schemas.microsoft.com/office/drawing/2014/main" id="{BAE95A4D-0998-EB4B-ACD5-53F8C1F0F8A7}"/>
              </a:ext>
            </a:extLst>
          </p:cNvPr>
          <p:cNvPicPr>
            <a:picLocks noChangeAspect="1"/>
          </p:cNvPicPr>
          <p:nvPr/>
        </p:nvPicPr>
        <p:blipFill>
          <a:blip r:embed="rId7"/>
          <a:stretch>
            <a:fillRect/>
          </a:stretch>
        </p:blipFill>
        <p:spPr>
          <a:xfrm>
            <a:off x="366712" y="5397204"/>
            <a:ext cx="2569735" cy="744098"/>
          </a:xfrm>
          <a:prstGeom prst="rect">
            <a:avLst/>
          </a:prstGeom>
        </p:spPr>
      </p:pic>
      <p:sp>
        <p:nvSpPr>
          <p:cNvPr id="19" name="Rectangle 18">
            <a:extLst>
              <a:ext uri="{FF2B5EF4-FFF2-40B4-BE49-F238E27FC236}">
                <a16:creationId xmlns:a16="http://schemas.microsoft.com/office/drawing/2014/main" id="{A1A681EB-C296-C343-BCFB-D77F9C9E2F22}"/>
              </a:ext>
            </a:extLst>
          </p:cNvPr>
          <p:cNvSpPr/>
          <p:nvPr/>
        </p:nvSpPr>
        <p:spPr>
          <a:xfrm>
            <a:off x="3119810" y="5076755"/>
            <a:ext cx="8388383" cy="1384995"/>
          </a:xfrm>
          <a:prstGeom prst="rect">
            <a:avLst/>
          </a:prstGeom>
        </p:spPr>
        <p:txBody>
          <a:bodyPr wrap="square">
            <a:spAutoFit/>
          </a:bodyPr>
          <a:lstStyle/>
          <a:p>
            <a:pPr marL="171450" marR="0" lvl="0" indent="-171450" algn="l" defTabSz="342900" rtl="0" eaLnBrk="1" fontAlgn="base" latinLnBrk="0" hangingPunct="1">
              <a:lnSpc>
                <a:spcPct val="100000"/>
              </a:lnSpc>
              <a:spcBef>
                <a:spcPct val="0"/>
              </a:spcBef>
              <a:spcAft>
                <a:spcPct val="0"/>
              </a:spcAft>
              <a:buClrTx/>
              <a:buSzTx/>
              <a:buFont typeface="Arial" charset="0"/>
              <a:buChar char="•"/>
              <a:tabLst/>
              <a:defRPr/>
            </a:pPr>
            <a:endParaRPr kumimoji="0" lang="en-US" sz="1400" b="1" i="0" u="none" strike="noStrike" kern="1200" cap="none" spc="0" normalizeH="0" baseline="0" noProof="0" dirty="0">
              <a:ln>
                <a:noFill/>
              </a:ln>
              <a:solidFill>
                <a:schemeClr val="tx2"/>
              </a:solidFill>
              <a:effectLst/>
              <a:uLnTx/>
              <a:uFillTx/>
              <a:latin typeface="Arial" charset="0"/>
              <a:ea typeface="Arial" charset="0"/>
              <a:cs typeface="Arial" charset="0"/>
              <a:sym typeface="Arial"/>
            </a:endParaRPr>
          </a:p>
          <a:p>
            <a:pPr marL="171450" marR="0" lvl="0" indent="-171450" algn="l" defTabSz="342900" rtl="0" eaLnBrk="1" fontAlgn="base" latinLnBrk="0" hangingPunct="1">
              <a:lnSpc>
                <a:spcPct val="100000"/>
              </a:lnSpc>
              <a:spcBef>
                <a:spcPct val="0"/>
              </a:spcBef>
              <a:spcAft>
                <a:spcPct val="0"/>
              </a:spcAft>
              <a:buClrTx/>
              <a:buSzTx/>
              <a:buFont typeface="Arial" charset="0"/>
              <a:buChar char="•"/>
              <a:tabLst/>
              <a:defRPr/>
            </a:pPr>
            <a:r>
              <a:rPr kumimoji="0" lang="en-US" sz="1400" b="1" i="0" u="none" strike="noStrike" kern="0" cap="none" spc="0" normalizeH="0" baseline="0" noProof="0" dirty="0">
                <a:ln>
                  <a:noFill/>
                </a:ln>
                <a:solidFill>
                  <a:schemeClr val="tx2"/>
                </a:solidFill>
                <a:effectLst/>
                <a:uLnTx/>
                <a:uFillTx/>
                <a:latin typeface="Arial" charset="0"/>
                <a:ea typeface="Arial" charset="0"/>
                <a:cs typeface="Arial" charset="0"/>
                <a:sym typeface="Arial"/>
              </a:rPr>
              <a:t>Finds IBM chosen</a:t>
            </a:r>
            <a:r>
              <a:rPr kumimoji="0" lang="en-US" sz="1400" b="1" i="0" u="none" strike="noStrike" kern="0" cap="none" spc="0" normalizeH="0" noProof="0" dirty="0">
                <a:ln>
                  <a:noFill/>
                </a:ln>
                <a:solidFill>
                  <a:schemeClr val="tx2"/>
                </a:solidFill>
                <a:effectLst/>
                <a:uLnTx/>
                <a:uFillTx/>
                <a:latin typeface="Arial" charset="0"/>
                <a:ea typeface="Arial" charset="0"/>
                <a:cs typeface="Arial" charset="0"/>
                <a:sym typeface="Arial"/>
              </a:rPr>
              <a:t> as the got-to company for Blockchain deployment by 65% of respondents.</a:t>
            </a:r>
          </a:p>
          <a:p>
            <a:pPr marL="171450" marR="0" lvl="0" indent="-171450" algn="l" defTabSz="342900" rtl="0" eaLnBrk="1" fontAlgn="base" latinLnBrk="0" hangingPunct="1">
              <a:lnSpc>
                <a:spcPct val="100000"/>
              </a:lnSpc>
              <a:spcBef>
                <a:spcPct val="0"/>
              </a:spcBef>
              <a:spcAft>
                <a:spcPct val="0"/>
              </a:spcAft>
              <a:buClrTx/>
              <a:buSzTx/>
              <a:buFont typeface="Arial" charset="0"/>
              <a:buChar char="•"/>
              <a:tabLst/>
              <a:defRPr/>
            </a:pPr>
            <a:endParaRPr lang="en-US" sz="1400" b="1" kern="0" baseline="0" dirty="0">
              <a:solidFill>
                <a:schemeClr val="tx2"/>
              </a:solidFill>
              <a:latin typeface="Arial" charset="0"/>
              <a:ea typeface="Arial" charset="0"/>
              <a:cs typeface="Arial" charset="0"/>
              <a:sym typeface="Arial"/>
            </a:endParaRPr>
          </a:p>
          <a:p>
            <a:pPr marL="171450" marR="0" lvl="0" indent="-171450" algn="l" defTabSz="342900" rtl="0" eaLnBrk="1" fontAlgn="base" latinLnBrk="0" hangingPunct="1">
              <a:lnSpc>
                <a:spcPct val="100000"/>
              </a:lnSpc>
              <a:spcBef>
                <a:spcPct val="0"/>
              </a:spcBef>
              <a:spcAft>
                <a:spcPct val="0"/>
              </a:spcAft>
              <a:buClrTx/>
              <a:buSzTx/>
              <a:buFont typeface="Arial" charset="0"/>
              <a:buChar char="•"/>
              <a:tabLst/>
              <a:defRPr/>
            </a:pPr>
            <a:r>
              <a:rPr kumimoji="0" lang="en-US" sz="1400" b="1" i="0" u="none" strike="noStrike" kern="0" cap="none" spc="0" normalizeH="0" noProof="0" dirty="0">
                <a:ln>
                  <a:noFill/>
                </a:ln>
                <a:solidFill>
                  <a:schemeClr val="tx2"/>
                </a:solidFill>
                <a:effectLst/>
                <a:uLnTx/>
                <a:uFillTx/>
                <a:latin typeface="Arial" charset="0"/>
                <a:ea typeface="Arial" charset="0"/>
                <a:cs typeface="Arial" charset="0"/>
                <a:sym typeface="Arial"/>
              </a:rPr>
              <a:t>IBM </a:t>
            </a:r>
            <a:r>
              <a:rPr kumimoji="0" lang="en-US" sz="1400" b="1" i="0" u="none" strike="noStrike" kern="0" cap="none" spc="0" normalizeH="0" baseline="0" noProof="0" dirty="0">
                <a:ln>
                  <a:noFill/>
                </a:ln>
                <a:solidFill>
                  <a:schemeClr val="tx2"/>
                </a:solidFill>
                <a:effectLst/>
                <a:uLnTx/>
                <a:uFillTx/>
                <a:latin typeface="Arial" charset="0"/>
                <a:ea typeface="Arial" charset="0"/>
                <a:cs typeface="Arial" charset="0"/>
                <a:sym typeface="Arial"/>
              </a:rPr>
              <a:t>ranked</a:t>
            </a:r>
            <a:r>
              <a:rPr kumimoji="0" lang="en-US" sz="1400" b="1" i="0" u="none" strike="noStrike" kern="0" cap="none" spc="0" normalizeH="0" noProof="0" dirty="0">
                <a:ln>
                  <a:noFill/>
                </a:ln>
                <a:solidFill>
                  <a:schemeClr val="tx2"/>
                </a:solidFill>
                <a:effectLst/>
                <a:uLnTx/>
                <a:uFillTx/>
                <a:latin typeface="Arial" charset="0"/>
                <a:ea typeface="Arial" charset="0"/>
                <a:cs typeface="Arial" charset="0"/>
                <a:sym typeface="Arial"/>
              </a:rPr>
              <a:t> 9X higher than Microsoft</a:t>
            </a:r>
          </a:p>
          <a:p>
            <a:pPr marL="171450" marR="0" lvl="0" indent="-171450" algn="l" defTabSz="342900" rtl="0" eaLnBrk="1" fontAlgn="base" latinLnBrk="0" hangingPunct="1">
              <a:lnSpc>
                <a:spcPct val="100000"/>
              </a:lnSpc>
              <a:spcBef>
                <a:spcPct val="0"/>
              </a:spcBef>
              <a:spcAft>
                <a:spcPct val="0"/>
              </a:spcAft>
              <a:buClrTx/>
              <a:buSzTx/>
              <a:buFont typeface="Arial" charset="0"/>
              <a:buChar char="•"/>
              <a:tabLst/>
              <a:defRPr/>
            </a:pPr>
            <a:endParaRPr lang="en-US" sz="1400" b="1" kern="0" baseline="0" dirty="0">
              <a:solidFill>
                <a:schemeClr val="tx2"/>
              </a:solidFill>
              <a:latin typeface="Arial" charset="0"/>
              <a:ea typeface="Arial" charset="0"/>
              <a:cs typeface="Arial" charset="0"/>
              <a:sym typeface="Arial"/>
            </a:endParaRPr>
          </a:p>
          <a:p>
            <a:pPr marL="171450" lvl="0" indent="-171450" defTabSz="342900" fontAlgn="base">
              <a:spcBef>
                <a:spcPct val="0"/>
              </a:spcBef>
              <a:spcAft>
                <a:spcPct val="0"/>
              </a:spcAft>
              <a:buFont typeface="Arial" charset="0"/>
              <a:buChar char="•"/>
              <a:defRPr/>
            </a:pPr>
            <a:r>
              <a:rPr lang="en-US" sz="1400" dirty="0">
                <a:hlinkClick r:id="rId8"/>
              </a:rPr>
              <a:t>https://www.juniperresearch.com/press/press-releases/nearly-two-thirds-large-enterprises-blockchain</a:t>
            </a:r>
            <a:endParaRPr kumimoji="0" lang="en-US" sz="1400" b="1" i="0" u="none" strike="noStrike" kern="1200" cap="none" spc="0" normalizeH="0" baseline="0" noProof="0" dirty="0">
              <a:ln>
                <a:noFill/>
              </a:ln>
              <a:solidFill>
                <a:schemeClr val="tx2"/>
              </a:solidFill>
              <a:effectLst/>
              <a:uLnTx/>
              <a:uFillTx/>
              <a:latin typeface="Arial" charset="0"/>
              <a:ea typeface="Arial" charset="0"/>
              <a:cs typeface="Arial" charset="0"/>
              <a:sym typeface="Arial"/>
            </a:endParaRPr>
          </a:p>
        </p:txBody>
      </p:sp>
    </p:spTree>
    <p:extLst>
      <p:ext uri="{BB962C8B-B14F-4D97-AF65-F5344CB8AC3E}">
        <p14:creationId xmlns:p14="http://schemas.microsoft.com/office/powerpoint/2010/main" val="163857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4.4 – Explain how DevOps is implemented in IBM Cloud and OpenShift</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2" y="1295399"/>
            <a:ext cx="11458575" cy="5324061"/>
          </a:xfrm>
        </p:spPr>
        <p:txBody>
          <a:bodyPr/>
          <a:lstStyle/>
          <a:p>
            <a:pPr marL="342900" indent="-342900">
              <a:buFont typeface="+mj-lt"/>
              <a:buAutoNum type="arabicPeriod"/>
            </a:pPr>
            <a:r>
              <a:rPr lang="en-US" sz="1600" b="1" dirty="0"/>
              <a:t>What is DevOps</a:t>
            </a:r>
            <a:endParaRPr lang="en-US" sz="1400" dirty="0"/>
          </a:p>
          <a:p>
            <a:pPr lvl="1"/>
            <a:endParaRPr lang="en-US" sz="1400" b="1" dirty="0"/>
          </a:p>
          <a:p>
            <a:pPr marL="342900" indent="-342900">
              <a:buFont typeface="+mj-lt"/>
              <a:buAutoNum type="arabicPeriod"/>
            </a:pPr>
            <a:r>
              <a:rPr lang="en-US" sz="1600" b="1" dirty="0"/>
              <a:t>Benefits of IBM DevOps</a:t>
            </a:r>
          </a:p>
          <a:p>
            <a:pPr marL="342900" indent="-342900">
              <a:buFont typeface="+mj-lt"/>
              <a:buAutoNum type="arabicPeriod"/>
            </a:pPr>
            <a:endParaRPr lang="en-US" sz="1600" b="1" dirty="0"/>
          </a:p>
          <a:p>
            <a:pPr marL="342900" indent="-342900">
              <a:buFont typeface="+mj-lt"/>
              <a:buAutoNum type="arabicPeriod"/>
            </a:pPr>
            <a:r>
              <a:rPr lang="en-US" sz="1600" b="1" dirty="0"/>
              <a:t>Delineate between Continuous Integration (CI), Continuous Delivery (CD), and Continuous Deployment.</a:t>
            </a:r>
          </a:p>
          <a:p>
            <a:pPr marL="342900" indent="-342900">
              <a:buFont typeface="+mj-lt"/>
              <a:buAutoNum type="arabicPeriod"/>
            </a:pPr>
            <a:endParaRPr lang="en-US" sz="1600" b="1" dirty="0"/>
          </a:p>
          <a:p>
            <a:pPr marL="342900" indent="-342900">
              <a:buFont typeface="+mj-lt"/>
              <a:buAutoNum type="arabicPeriod"/>
            </a:pPr>
            <a:r>
              <a:rPr lang="en-US" sz="1600" b="1" dirty="0"/>
              <a:t>Understand IBM toolchains to support different application scenarios:</a:t>
            </a:r>
          </a:p>
          <a:p>
            <a:pPr lvl="1"/>
            <a:r>
              <a:rPr lang="en-US" sz="1400" b="1" dirty="0"/>
              <a:t>Canary Testing</a:t>
            </a:r>
          </a:p>
          <a:p>
            <a:pPr lvl="1"/>
            <a:r>
              <a:rPr lang="en-US" sz="1400" b="1" dirty="0"/>
              <a:t>Different Kubernetes applications</a:t>
            </a:r>
          </a:p>
          <a:p>
            <a:pPr lvl="1"/>
            <a:r>
              <a:rPr lang="en-US" sz="1400" b="1" dirty="0"/>
              <a:t>Kubernetes vs. Cloud Foundry</a:t>
            </a:r>
          </a:p>
          <a:p>
            <a:pPr lvl="1"/>
            <a:r>
              <a:rPr lang="en-US" sz="1400" b="1" dirty="0"/>
              <a:t>IBM Cloud Continuous Delivery</a:t>
            </a:r>
          </a:p>
          <a:p>
            <a:pPr lvl="1"/>
            <a:endParaRPr lang="en-US" sz="1400" b="1" dirty="0"/>
          </a:p>
          <a:p>
            <a:pPr marL="342900" indent="-342900">
              <a:buFont typeface="+mj-lt"/>
              <a:buAutoNum type="arabicPeriod"/>
            </a:pPr>
            <a:r>
              <a:rPr lang="en-US" sz="1600" b="1" dirty="0"/>
              <a:t>Understand Red Hat OpenShift DevOps stages</a:t>
            </a:r>
          </a:p>
          <a:p>
            <a:pPr marL="342900" indent="-342900">
              <a:buFont typeface="+mj-lt"/>
              <a:buAutoNum type="arabicPeriod"/>
            </a:pPr>
            <a:endParaRPr lang="en-US" sz="1600" b="1" dirty="0"/>
          </a:p>
          <a:p>
            <a:pPr marL="342900" indent="-342900">
              <a:buFont typeface="+mj-lt"/>
              <a:buAutoNum type="arabicPeriod"/>
            </a:pPr>
            <a:endParaRPr lang="en-US" sz="1600" b="1" dirty="0"/>
          </a:p>
          <a:p>
            <a:pPr marL="342900" indent="-342900">
              <a:buFont typeface="+mj-lt"/>
              <a:buAutoNum type="arabicPeriod"/>
            </a:pPr>
            <a:endParaRPr lang="en-US" sz="1600" b="1" dirty="0"/>
          </a:p>
          <a:p>
            <a:pPr marL="0" indent="0">
              <a:buNone/>
            </a:pPr>
            <a:endParaRPr lang="en-US" sz="1600" b="1" dirty="0"/>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34</a:t>
            </a:fld>
            <a:endParaRPr lang="en-AU" altLang="en-US"/>
          </a:p>
        </p:txBody>
      </p:sp>
      <p:sp>
        <p:nvSpPr>
          <p:cNvPr id="5" name="Rectangle 4">
            <a:extLst>
              <a:ext uri="{FF2B5EF4-FFF2-40B4-BE49-F238E27FC236}">
                <a16:creationId xmlns:a16="http://schemas.microsoft.com/office/drawing/2014/main" id="{9C39D94F-EC54-544D-8D02-95D321FCD75E}"/>
              </a:ext>
            </a:extLst>
          </p:cNvPr>
          <p:cNvSpPr/>
          <p:nvPr/>
        </p:nvSpPr>
        <p:spPr>
          <a:xfrm>
            <a:off x="2829337" y="6388298"/>
            <a:ext cx="6533323" cy="307777"/>
          </a:xfrm>
          <a:prstGeom prst="rect">
            <a:avLst/>
          </a:prstGeom>
        </p:spPr>
        <p:txBody>
          <a:bodyPr wrap="square">
            <a:spAutoFit/>
          </a:bodyPr>
          <a:lstStyle/>
          <a:p>
            <a:pPr algn="ctr"/>
            <a:r>
              <a:rPr lang="en-US" sz="1400" dirty="0">
                <a:hlinkClick r:id="rId2"/>
              </a:rPr>
              <a:t>https://www.ibm.com/cloud/garage/toolchains/</a:t>
            </a:r>
            <a:endParaRPr lang="en-US" sz="1400" dirty="0"/>
          </a:p>
        </p:txBody>
      </p:sp>
    </p:spTree>
    <p:extLst>
      <p:ext uri="{BB962C8B-B14F-4D97-AF65-F5344CB8AC3E}">
        <p14:creationId xmlns:p14="http://schemas.microsoft.com/office/powerpoint/2010/main" val="2255926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4.5 – Understand benefits of adding AI to applications</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0" y="876300"/>
            <a:ext cx="11458575" cy="5324061"/>
          </a:xfrm>
        </p:spPr>
        <p:txBody>
          <a:bodyPr/>
          <a:lstStyle/>
          <a:p>
            <a:pPr marL="342900" indent="-342900">
              <a:buFont typeface="+mj-lt"/>
              <a:buAutoNum type="arabicPeriod"/>
            </a:pPr>
            <a:r>
              <a:rPr lang="en-US" sz="1600" b="1" dirty="0"/>
              <a:t>What is Data Science</a:t>
            </a:r>
            <a:endParaRPr lang="en-US" sz="1600" dirty="0"/>
          </a:p>
          <a:p>
            <a:pPr lvl="1"/>
            <a:r>
              <a:rPr lang="en-US" sz="1400" dirty="0"/>
              <a:t>Data science is the process of using algorithms, methods, and systems to extract knowledge and insights from structured and unstructured data. It uses </a:t>
            </a:r>
            <a:r>
              <a:rPr lang="en-US" sz="1400" dirty="0">
                <a:hlinkClick r:id="rId2"/>
              </a:rPr>
              <a:t>analytics</a:t>
            </a:r>
            <a:r>
              <a:rPr lang="en-US" sz="1400" dirty="0"/>
              <a:t> and </a:t>
            </a:r>
            <a:r>
              <a:rPr lang="en-US" sz="1400" dirty="0">
                <a:hlinkClick r:id="rId3"/>
              </a:rPr>
              <a:t>machine learning</a:t>
            </a:r>
            <a:r>
              <a:rPr lang="en-US" sz="1400" dirty="0"/>
              <a:t> to help users make predictions, enhance optimization, and improve operations and decision making.</a:t>
            </a:r>
          </a:p>
          <a:p>
            <a:pPr lvl="1"/>
            <a:endParaRPr lang="en-US" sz="1400" b="1" dirty="0"/>
          </a:p>
          <a:p>
            <a:pPr marL="342900" indent="-342900">
              <a:buFont typeface="+mj-lt"/>
              <a:buAutoNum type="arabicPeriod"/>
            </a:pPr>
            <a:r>
              <a:rPr lang="en-US" sz="1600" b="1" dirty="0"/>
              <a:t>What is Machine Learning</a:t>
            </a:r>
          </a:p>
          <a:p>
            <a:pPr lvl="1"/>
            <a:r>
              <a:rPr lang="en-US" sz="1400" dirty="0"/>
              <a:t>Machine learning is a form of AI that enables a system to learn from data rather than through explicit programming. However, machine learning is not a simple process. As the algorithms ingest training data, it is then possible to produce more precise models based on that data. A machine-learning model is the output generated when you train your machine-learning algorithm with data. After training, when you provide a model with an input, you will be given an output. For example, a predictive algorithm will create a predictive model. Then, when you provide the predictive model with data, you will receive a prediction based on the data that trained the model.</a:t>
            </a:r>
          </a:p>
          <a:p>
            <a:pPr lvl="1"/>
            <a:endParaRPr lang="en-US" sz="1400" b="1" dirty="0"/>
          </a:p>
          <a:p>
            <a:pPr marL="342900" indent="-342900">
              <a:buFont typeface="+mj-lt"/>
              <a:buAutoNum type="arabicPeriod"/>
            </a:pPr>
            <a:r>
              <a:rPr lang="en-US" sz="1600" b="1" dirty="0"/>
              <a:t>Understand IBM ML/Knowledge Management services</a:t>
            </a:r>
          </a:p>
          <a:p>
            <a:pPr lvl="1"/>
            <a:r>
              <a:rPr lang="en-US" sz="1400" dirty="0"/>
              <a:t>Watson Studio</a:t>
            </a:r>
          </a:p>
          <a:p>
            <a:pPr lvl="1"/>
            <a:r>
              <a:rPr lang="en-US" sz="1400" dirty="0"/>
              <a:t>Watson Discovery</a:t>
            </a:r>
          </a:p>
          <a:p>
            <a:pPr lvl="1"/>
            <a:r>
              <a:rPr lang="en-US" sz="1400" dirty="0"/>
              <a:t>Watson Knowledge Catalog</a:t>
            </a:r>
          </a:p>
          <a:p>
            <a:pPr lvl="1"/>
            <a:r>
              <a:rPr lang="en-US" sz="1400" dirty="0"/>
              <a:t>Watson Knowledge Studio</a:t>
            </a:r>
          </a:p>
          <a:p>
            <a:pPr lvl="1"/>
            <a:r>
              <a:rPr lang="en-US" sz="1400" dirty="0"/>
              <a:t>Watson Machine Learning</a:t>
            </a:r>
          </a:p>
          <a:p>
            <a:pPr lvl="1"/>
            <a:r>
              <a:rPr lang="en-US" sz="1400" dirty="0"/>
              <a:t>Watson Natural Language Classifier</a:t>
            </a:r>
          </a:p>
          <a:p>
            <a:pPr lvl="1"/>
            <a:r>
              <a:rPr lang="en-US" sz="1400" dirty="0"/>
              <a:t>Watson </a:t>
            </a:r>
            <a:r>
              <a:rPr lang="en-US" sz="1400" dirty="0" err="1"/>
              <a:t>OpenScale</a:t>
            </a:r>
            <a:endParaRPr lang="en-US" sz="1400" dirty="0"/>
          </a:p>
          <a:p>
            <a:pPr marL="342900" indent="-342900">
              <a:buFont typeface="+mj-lt"/>
              <a:buAutoNum type="arabicPeriod"/>
            </a:pPr>
            <a:endParaRPr lang="en-US" sz="1600" dirty="0"/>
          </a:p>
          <a:p>
            <a:pPr marL="342900" indent="-342900">
              <a:buFont typeface="+mj-lt"/>
              <a:buAutoNum type="arabicPeriod"/>
            </a:pPr>
            <a:r>
              <a:rPr lang="en-US" sz="1600" b="1" dirty="0"/>
              <a:t>Understand pre-trained Watson services</a:t>
            </a:r>
          </a:p>
          <a:p>
            <a:pPr lvl="1"/>
            <a:r>
              <a:rPr lang="en-US" sz="1400" dirty="0"/>
              <a:t>Speech-to-text, text-to-speech, language-translator, personality insights, tone-analyzer</a:t>
            </a:r>
          </a:p>
          <a:p>
            <a:pPr marL="342900" indent="-342900">
              <a:buFont typeface="+mj-lt"/>
              <a:buAutoNum type="arabicPeriod"/>
            </a:pPr>
            <a:endParaRPr lang="en-US" sz="1600" b="1" dirty="0"/>
          </a:p>
          <a:p>
            <a:pPr marL="342900" indent="-342900">
              <a:buFont typeface="+mj-lt"/>
              <a:buAutoNum type="arabicPeriod"/>
            </a:pPr>
            <a:endParaRPr lang="en-US" sz="1600" b="1" dirty="0"/>
          </a:p>
          <a:p>
            <a:pPr marL="342900" indent="-342900">
              <a:buFont typeface="+mj-lt"/>
              <a:buAutoNum type="arabicPeriod"/>
            </a:pPr>
            <a:endParaRPr lang="en-US" sz="1600" b="1" dirty="0"/>
          </a:p>
          <a:p>
            <a:pPr marL="0" indent="0">
              <a:buNone/>
            </a:pPr>
            <a:endParaRPr lang="en-US" sz="1600" b="1" dirty="0"/>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35</a:t>
            </a:fld>
            <a:endParaRPr lang="en-AU" altLang="en-US"/>
          </a:p>
        </p:txBody>
      </p:sp>
      <p:sp>
        <p:nvSpPr>
          <p:cNvPr id="5" name="Rectangle 4">
            <a:extLst>
              <a:ext uri="{FF2B5EF4-FFF2-40B4-BE49-F238E27FC236}">
                <a16:creationId xmlns:a16="http://schemas.microsoft.com/office/drawing/2014/main" id="{9C39D94F-EC54-544D-8D02-95D321FCD75E}"/>
              </a:ext>
            </a:extLst>
          </p:cNvPr>
          <p:cNvSpPr/>
          <p:nvPr/>
        </p:nvSpPr>
        <p:spPr>
          <a:xfrm>
            <a:off x="2829337" y="6388298"/>
            <a:ext cx="6533323" cy="307777"/>
          </a:xfrm>
          <a:prstGeom prst="rect">
            <a:avLst/>
          </a:prstGeom>
        </p:spPr>
        <p:txBody>
          <a:bodyPr wrap="square">
            <a:spAutoFit/>
          </a:bodyPr>
          <a:lstStyle/>
          <a:p>
            <a:pPr algn="ctr"/>
            <a:r>
              <a:rPr lang="en-US" sz="1400" dirty="0">
                <a:hlinkClick r:id="rId4"/>
              </a:rPr>
              <a:t>https://www.ibm.com/analytics/data-science</a:t>
            </a:r>
            <a:endParaRPr lang="en-US" sz="1400" dirty="0"/>
          </a:p>
        </p:txBody>
      </p:sp>
    </p:spTree>
    <p:extLst>
      <p:ext uri="{BB962C8B-B14F-4D97-AF65-F5344CB8AC3E}">
        <p14:creationId xmlns:p14="http://schemas.microsoft.com/office/powerpoint/2010/main" val="3928767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972800" cy="895109"/>
          </a:xfrm>
        </p:spPr>
        <p:txBody>
          <a:bodyPr/>
          <a:lstStyle/>
          <a:p>
            <a:r>
              <a:rPr lang="en-US" b="1" dirty="0"/>
              <a:t>Terminology</a:t>
            </a:r>
          </a:p>
        </p:txBody>
      </p:sp>
      <p:sp>
        <p:nvSpPr>
          <p:cNvPr id="4" name="TextBox 3"/>
          <p:cNvSpPr txBox="1"/>
          <p:nvPr/>
        </p:nvSpPr>
        <p:spPr>
          <a:xfrm>
            <a:off x="0" y="895109"/>
            <a:ext cx="7592989" cy="5345181"/>
          </a:xfrm>
          <a:prstGeom prst="rect">
            <a:avLst/>
          </a:prstGeom>
          <a:noFill/>
        </p:spPr>
        <p:txBody>
          <a:bodyPr wrap="square" rtlCol="0">
            <a:spAutoFit/>
          </a:bodyPr>
          <a:lstStyle/>
          <a:p>
            <a:pPr defTabSz="1219170" eaLnBrk="0" fontAlgn="base" hangingPunct="0">
              <a:spcBef>
                <a:spcPct val="0"/>
              </a:spcBef>
              <a:spcAft>
                <a:spcPct val="0"/>
              </a:spcAft>
            </a:pPr>
            <a:r>
              <a:rPr lang="en-US" sz="2667" b="1" dirty="0">
                <a:solidFill>
                  <a:srgbClr val="595959"/>
                </a:solidFill>
                <a:latin typeface="Calibri" charset="0"/>
                <a:ea typeface="Calibri" charset="0"/>
                <a:cs typeface="Calibri" charset="0"/>
              </a:rPr>
              <a:t>Cognition:  </a:t>
            </a:r>
            <a:r>
              <a:rPr lang="en-US" sz="2133" dirty="0">
                <a:solidFill>
                  <a:srgbClr val="24B0E6"/>
                </a:solidFill>
                <a:latin typeface="Calibri" charset="0"/>
                <a:ea typeface="Calibri" charset="0"/>
                <a:cs typeface="Calibri" charset="0"/>
              </a:rPr>
              <a:t>Cognition</a:t>
            </a:r>
            <a:r>
              <a:rPr lang="en-US" sz="2133" dirty="0">
                <a:solidFill>
                  <a:srgbClr val="595959"/>
                </a:solidFill>
                <a:latin typeface="Calibri" charset="0"/>
                <a:ea typeface="Calibri" charset="0"/>
                <a:cs typeface="Calibri" charset="0"/>
              </a:rPr>
              <a:t> </a:t>
            </a:r>
            <a:r>
              <a:rPr lang="en-US" sz="2133" dirty="0">
                <a:solidFill>
                  <a:srgbClr val="24B0E6"/>
                </a:solidFill>
                <a:latin typeface="Calibri" charset="0"/>
                <a:ea typeface="Calibri" charset="0"/>
                <a:cs typeface="Calibri" charset="0"/>
              </a:rPr>
              <a:t>is the process of acquiring, learning, and understanding</a:t>
            </a:r>
            <a:r>
              <a:rPr lang="en-US" sz="2133" dirty="0">
                <a:solidFill>
                  <a:srgbClr val="595959"/>
                </a:solidFill>
                <a:latin typeface="Calibri" charset="0"/>
                <a:ea typeface="Calibri" charset="0"/>
                <a:cs typeface="Calibri" charset="0"/>
              </a:rPr>
              <a:t> through various senses of human perceptions.(1)</a:t>
            </a:r>
          </a:p>
          <a:p>
            <a:pPr defTabSz="1219170" eaLnBrk="0" fontAlgn="base" hangingPunct="0">
              <a:spcBef>
                <a:spcPct val="0"/>
              </a:spcBef>
              <a:spcAft>
                <a:spcPct val="0"/>
              </a:spcAft>
            </a:pPr>
            <a:endParaRPr lang="en-US" sz="2667" dirty="0">
              <a:solidFill>
                <a:srgbClr val="595959"/>
              </a:solidFill>
              <a:latin typeface="Calibri" charset="0"/>
              <a:ea typeface="Calibri" charset="0"/>
              <a:cs typeface="Calibri" charset="0"/>
            </a:endParaRPr>
          </a:p>
          <a:p>
            <a:pPr defTabSz="1219170" eaLnBrk="0" fontAlgn="base" hangingPunct="0">
              <a:spcBef>
                <a:spcPct val="0"/>
              </a:spcBef>
              <a:spcAft>
                <a:spcPct val="0"/>
              </a:spcAft>
            </a:pPr>
            <a:r>
              <a:rPr lang="en-US" sz="2667" b="1" dirty="0">
                <a:solidFill>
                  <a:srgbClr val="595959"/>
                </a:solidFill>
                <a:latin typeface="Calibri" charset="0"/>
                <a:ea typeface="Calibri" charset="0"/>
                <a:cs typeface="Calibri" charset="0"/>
              </a:rPr>
              <a:t>Cognitive Computing: </a:t>
            </a:r>
            <a:r>
              <a:rPr lang="en-US" sz="2133" dirty="0">
                <a:solidFill>
                  <a:srgbClr val="595959"/>
                </a:solidFill>
                <a:latin typeface="Calibri" charset="0"/>
                <a:ea typeface="Calibri" charset="0"/>
                <a:cs typeface="Calibri" charset="0"/>
              </a:rPr>
              <a:t>Man &amp; Machine (Augmented Intelligence)</a:t>
            </a:r>
            <a:endParaRPr lang="en-US" sz="2667" b="1" dirty="0">
              <a:solidFill>
                <a:srgbClr val="595959"/>
              </a:solidFill>
              <a:latin typeface="Calibri" charset="0"/>
              <a:ea typeface="Calibri" charset="0"/>
              <a:cs typeface="Calibri" charset="0"/>
            </a:endParaRPr>
          </a:p>
          <a:p>
            <a:pPr defTabSz="1219170" eaLnBrk="0" fontAlgn="base" hangingPunct="0">
              <a:spcBef>
                <a:spcPct val="0"/>
              </a:spcBef>
              <a:spcAft>
                <a:spcPct val="0"/>
              </a:spcAft>
            </a:pPr>
            <a:endParaRPr lang="en-US" sz="2667" dirty="0">
              <a:solidFill>
                <a:srgbClr val="595959"/>
              </a:solidFill>
              <a:latin typeface="Calibri" charset="0"/>
              <a:ea typeface="Calibri" charset="0"/>
              <a:cs typeface="Calibri" charset="0"/>
            </a:endParaRPr>
          </a:p>
          <a:p>
            <a:pPr defTabSz="1219170" eaLnBrk="0" fontAlgn="base" hangingPunct="0">
              <a:spcBef>
                <a:spcPct val="0"/>
              </a:spcBef>
              <a:spcAft>
                <a:spcPct val="0"/>
              </a:spcAft>
            </a:pPr>
            <a:r>
              <a:rPr lang="en-US" sz="2667" b="1" dirty="0">
                <a:solidFill>
                  <a:srgbClr val="595959"/>
                </a:solidFill>
                <a:latin typeface="Calibri" charset="0"/>
                <a:ea typeface="Calibri" charset="0"/>
                <a:cs typeface="Calibri" charset="0"/>
              </a:rPr>
              <a:t>Artificial Intelligence (AI): </a:t>
            </a:r>
            <a:r>
              <a:rPr lang="en-US" sz="2133" dirty="0">
                <a:solidFill>
                  <a:srgbClr val="595959"/>
                </a:solidFill>
                <a:latin typeface="Calibri" charset="0"/>
                <a:ea typeface="Calibri" charset="0"/>
                <a:cs typeface="Calibri" charset="0"/>
              </a:rPr>
              <a:t>“the science and engineering of making intelligent machines.” – John McCarthy 1956.  Said another way:  AI is the </a:t>
            </a:r>
            <a:r>
              <a:rPr lang="en-US" sz="2133" dirty="0">
                <a:solidFill>
                  <a:srgbClr val="24B0E6"/>
                </a:solidFill>
                <a:latin typeface="Calibri" charset="0"/>
                <a:ea typeface="Calibri" charset="0"/>
                <a:cs typeface="Calibri" charset="0"/>
              </a:rPr>
              <a:t>simulation</a:t>
            </a:r>
            <a:r>
              <a:rPr lang="en-US" sz="2133" dirty="0">
                <a:solidFill>
                  <a:srgbClr val="595959"/>
                </a:solidFill>
                <a:latin typeface="Calibri" charset="0"/>
                <a:ea typeface="Calibri" charset="0"/>
                <a:cs typeface="Calibri" charset="0"/>
              </a:rPr>
              <a:t> </a:t>
            </a:r>
            <a:r>
              <a:rPr lang="en-US" sz="2133" dirty="0">
                <a:solidFill>
                  <a:srgbClr val="24B0E6"/>
                </a:solidFill>
                <a:latin typeface="Calibri" charset="0"/>
                <a:ea typeface="Calibri" charset="0"/>
                <a:cs typeface="Calibri" charset="0"/>
              </a:rPr>
              <a:t>of human intelligence </a:t>
            </a:r>
            <a:r>
              <a:rPr lang="en-US" sz="2133" dirty="0">
                <a:solidFill>
                  <a:srgbClr val="595959"/>
                </a:solidFill>
                <a:latin typeface="Calibri" charset="0"/>
                <a:ea typeface="Calibri" charset="0"/>
                <a:cs typeface="Calibri" charset="0"/>
              </a:rPr>
              <a:t>processes by machines. (2)</a:t>
            </a:r>
            <a:endParaRPr lang="en-US" sz="2667" b="1" dirty="0">
              <a:solidFill>
                <a:srgbClr val="595959"/>
              </a:solidFill>
              <a:latin typeface="Calibri" charset="0"/>
              <a:ea typeface="Calibri" charset="0"/>
              <a:cs typeface="Calibri" charset="0"/>
            </a:endParaRPr>
          </a:p>
          <a:p>
            <a:pPr defTabSz="1219170" eaLnBrk="0" fontAlgn="base" hangingPunct="0">
              <a:spcBef>
                <a:spcPct val="0"/>
              </a:spcBef>
              <a:spcAft>
                <a:spcPct val="0"/>
              </a:spcAft>
            </a:pPr>
            <a:endParaRPr lang="en-US" sz="2667" dirty="0">
              <a:solidFill>
                <a:srgbClr val="595959"/>
              </a:solidFill>
              <a:latin typeface="Calibri" charset="0"/>
              <a:ea typeface="Calibri" charset="0"/>
              <a:cs typeface="Calibri" charset="0"/>
            </a:endParaRPr>
          </a:p>
          <a:p>
            <a:pPr defTabSz="1219170" eaLnBrk="0" fontAlgn="base" hangingPunct="0">
              <a:spcBef>
                <a:spcPct val="0"/>
              </a:spcBef>
              <a:spcAft>
                <a:spcPct val="0"/>
              </a:spcAft>
            </a:pPr>
            <a:r>
              <a:rPr lang="en-US" sz="2667" b="1" dirty="0">
                <a:solidFill>
                  <a:srgbClr val="595959"/>
                </a:solidFill>
                <a:latin typeface="Calibri" charset="0"/>
                <a:ea typeface="Calibri" charset="0"/>
                <a:cs typeface="Calibri" charset="0"/>
              </a:rPr>
              <a:t>Machine Learning (ML):  </a:t>
            </a:r>
            <a:r>
              <a:rPr lang="en-US" sz="2133" dirty="0">
                <a:solidFill>
                  <a:srgbClr val="595959"/>
                </a:solidFill>
                <a:latin typeface="Calibri" charset="0"/>
                <a:ea typeface="Calibri" charset="0"/>
                <a:cs typeface="Calibri" charset="0"/>
              </a:rPr>
              <a:t>Machine learning is the science and art of programming computers so that they can </a:t>
            </a:r>
            <a:r>
              <a:rPr lang="en-US" sz="2133" dirty="0">
                <a:solidFill>
                  <a:srgbClr val="24B0E6"/>
                </a:solidFill>
                <a:latin typeface="Calibri" charset="0"/>
                <a:ea typeface="Calibri" charset="0"/>
                <a:cs typeface="Calibri" charset="0"/>
              </a:rPr>
              <a:t>learn from data</a:t>
            </a:r>
            <a:r>
              <a:rPr lang="en-US" sz="2133" dirty="0">
                <a:solidFill>
                  <a:srgbClr val="595959"/>
                </a:solidFill>
                <a:latin typeface="Calibri" charset="0"/>
                <a:ea typeface="Calibri" charset="0"/>
                <a:cs typeface="Calibri" charset="0"/>
              </a:rPr>
              <a:t>. (1)</a:t>
            </a:r>
          </a:p>
          <a:p>
            <a:pPr defTabSz="1219170" eaLnBrk="0" fontAlgn="base" hangingPunct="0">
              <a:spcBef>
                <a:spcPct val="0"/>
              </a:spcBef>
              <a:spcAft>
                <a:spcPct val="0"/>
              </a:spcAft>
            </a:pPr>
            <a:endParaRPr lang="en-US" sz="2667" dirty="0">
              <a:solidFill>
                <a:srgbClr val="595959"/>
              </a:solidFill>
              <a:latin typeface="Calibri" charset="0"/>
              <a:ea typeface="Calibri" charset="0"/>
              <a:cs typeface="Calibri" charset="0"/>
            </a:endParaRPr>
          </a:p>
        </p:txBody>
      </p:sp>
      <p:sp>
        <p:nvSpPr>
          <p:cNvPr id="7" name="Rectangle 6"/>
          <p:cNvSpPr/>
          <p:nvPr/>
        </p:nvSpPr>
        <p:spPr>
          <a:xfrm>
            <a:off x="7608426" y="1265498"/>
            <a:ext cx="4506413" cy="462987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1219170" eaLnBrk="0" fontAlgn="base" hangingPunct="0">
              <a:spcBef>
                <a:spcPct val="0"/>
              </a:spcBef>
              <a:spcAft>
                <a:spcPct val="0"/>
              </a:spcAft>
            </a:pPr>
            <a:r>
              <a:rPr lang="en-US" sz="2400">
                <a:ln w="0"/>
                <a:solidFill>
                  <a:prstClr val="black"/>
                </a:solidFill>
                <a:effectLst>
                  <a:outerShdw blurRad="38100" dist="19050" dir="2700000" algn="tl" rotWithShape="0">
                    <a:prstClr val="black">
                      <a:alpha val="40000"/>
                    </a:prstClr>
                  </a:outerShdw>
                </a:effectLst>
                <a:latin typeface="Arial"/>
              </a:rPr>
              <a:t>Cognitive Computing</a:t>
            </a:r>
          </a:p>
        </p:txBody>
      </p:sp>
      <p:sp>
        <p:nvSpPr>
          <p:cNvPr id="9" name="Rectangle 8"/>
          <p:cNvSpPr/>
          <p:nvPr/>
        </p:nvSpPr>
        <p:spPr>
          <a:xfrm>
            <a:off x="8518967" y="2160609"/>
            <a:ext cx="3611307" cy="373476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1219170" eaLnBrk="0" fontAlgn="base" hangingPunct="0">
              <a:spcBef>
                <a:spcPct val="0"/>
              </a:spcBef>
              <a:spcAft>
                <a:spcPct val="0"/>
              </a:spcAft>
            </a:pPr>
            <a:r>
              <a:rPr lang="en-US" sz="2400" dirty="0">
                <a:solidFill>
                  <a:prstClr val="white"/>
                </a:solidFill>
                <a:latin typeface="Arial"/>
              </a:rPr>
              <a:t>Artificial Intelligence</a:t>
            </a:r>
          </a:p>
        </p:txBody>
      </p:sp>
      <p:sp>
        <p:nvSpPr>
          <p:cNvPr id="10" name="Rectangle 9"/>
          <p:cNvSpPr/>
          <p:nvPr/>
        </p:nvSpPr>
        <p:spPr>
          <a:xfrm>
            <a:off x="9398642" y="3256345"/>
            <a:ext cx="2716196" cy="263902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1219170" eaLnBrk="0" fontAlgn="base" hangingPunct="0">
              <a:spcBef>
                <a:spcPct val="0"/>
              </a:spcBef>
              <a:spcAft>
                <a:spcPct val="0"/>
              </a:spcAft>
            </a:pPr>
            <a:r>
              <a:rPr lang="en-US" sz="2400" dirty="0">
                <a:solidFill>
                  <a:prstClr val="white"/>
                </a:solidFill>
                <a:latin typeface="Arial"/>
              </a:rPr>
              <a:t>Machine Learning</a:t>
            </a:r>
          </a:p>
        </p:txBody>
      </p:sp>
      <p:sp>
        <p:nvSpPr>
          <p:cNvPr id="12" name="Cross 11"/>
          <p:cNvSpPr/>
          <p:nvPr/>
        </p:nvSpPr>
        <p:spPr>
          <a:xfrm>
            <a:off x="8279756" y="2784248"/>
            <a:ext cx="478421" cy="540152"/>
          </a:xfrm>
          <a:prstGeom prst="plus">
            <a:avLst>
              <a:gd name="adj" fmla="val 346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eaLnBrk="0" fontAlgn="base" hangingPunct="0">
              <a:spcBef>
                <a:spcPct val="0"/>
              </a:spcBef>
              <a:spcAft>
                <a:spcPct val="0"/>
              </a:spcAft>
            </a:pPr>
            <a:endParaRPr lang="en-US" sz="2667">
              <a:solidFill>
                <a:prstClr val="white"/>
              </a:solidFill>
              <a:latin typeface="Arial"/>
            </a:endParaRPr>
          </a:p>
        </p:txBody>
      </p:sp>
      <p:pic>
        <p:nvPicPr>
          <p:cNvPr id="13" name="Picture 12"/>
          <p:cNvPicPr>
            <a:picLocks noChangeAspect="1"/>
          </p:cNvPicPr>
          <p:nvPr/>
        </p:nvPicPr>
        <p:blipFill>
          <a:blip r:embed="rId3"/>
          <a:stretch>
            <a:fillRect/>
          </a:stretch>
        </p:blipFill>
        <p:spPr>
          <a:xfrm>
            <a:off x="7748373" y="2160608"/>
            <a:ext cx="615212" cy="623640"/>
          </a:xfrm>
          <a:prstGeom prst="rect">
            <a:avLst/>
          </a:prstGeom>
        </p:spPr>
      </p:pic>
    </p:spTree>
    <p:extLst>
      <p:ext uri="{BB962C8B-B14F-4D97-AF65-F5344CB8AC3E}">
        <p14:creationId xmlns:p14="http://schemas.microsoft.com/office/powerpoint/2010/main" val="4225708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3"/>
          <p:cNvSpPr txBox="1">
            <a:spLocks/>
          </p:cNvSpPr>
          <p:nvPr/>
        </p:nvSpPr>
        <p:spPr>
          <a:xfrm>
            <a:off x="158864" y="64788"/>
            <a:ext cx="10976864" cy="1310640"/>
          </a:xfrm>
          <a:prstGeom prst="rect">
            <a:avLst/>
          </a:prstGeom>
        </p:spPr>
        <p:txBody>
          <a:bodyPr/>
          <a:lstStyle>
            <a:lvl1pPr algn="l" rtl="0" eaLnBrk="0" fontAlgn="base" hangingPunct="0">
              <a:spcBef>
                <a:spcPct val="0"/>
              </a:spcBef>
              <a:spcAft>
                <a:spcPct val="0"/>
              </a:spcAft>
              <a:defRPr sz="3200" kern="1200">
                <a:solidFill>
                  <a:srgbClr val="595959"/>
                </a:solidFill>
                <a:latin typeface="Helvetica Neue Light"/>
                <a:ea typeface="ＭＳ Ｐゴシック" charset="0"/>
                <a:cs typeface="Helvetica Neue Light"/>
              </a:defRPr>
            </a:lvl1pPr>
            <a:lvl2pPr algn="l" rtl="0" eaLnBrk="0" fontAlgn="base" hangingPunct="0">
              <a:spcBef>
                <a:spcPct val="0"/>
              </a:spcBef>
              <a:spcAft>
                <a:spcPct val="0"/>
              </a:spcAft>
              <a:defRPr sz="3200">
                <a:solidFill>
                  <a:srgbClr val="595959"/>
                </a:solidFill>
                <a:latin typeface="Helvetica Neue Light"/>
                <a:ea typeface="ＭＳ Ｐゴシック" charset="0"/>
                <a:cs typeface="Helvetica Neue Light"/>
              </a:defRPr>
            </a:lvl2pPr>
            <a:lvl3pPr algn="l" rtl="0" eaLnBrk="0" fontAlgn="base" hangingPunct="0">
              <a:spcBef>
                <a:spcPct val="0"/>
              </a:spcBef>
              <a:spcAft>
                <a:spcPct val="0"/>
              </a:spcAft>
              <a:defRPr sz="3200">
                <a:solidFill>
                  <a:srgbClr val="595959"/>
                </a:solidFill>
                <a:latin typeface="Helvetica Neue Light"/>
                <a:ea typeface="ＭＳ Ｐゴシック" charset="0"/>
                <a:cs typeface="Helvetica Neue Light"/>
              </a:defRPr>
            </a:lvl3pPr>
            <a:lvl4pPr algn="l" rtl="0" eaLnBrk="0" fontAlgn="base" hangingPunct="0">
              <a:spcBef>
                <a:spcPct val="0"/>
              </a:spcBef>
              <a:spcAft>
                <a:spcPct val="0"/>
              </a:spcAft>
              <a:defRPr sz="3200">
                <a:solidFill>
                  <a:srgbClr val="595959"/>
                </a:solidFill>
                <a:latin typeface="Helvetica Neue Light"/>
                <a:ea typeface="ＭＳ Ｐゴシック" charset="0"/>
                <a:cs typeface="Helvetica Neue Light"/>
              </a:defRPr>
            </a:lvl4pPr>
            <a:lvl5pPr algn="l" rtl="0" eaLnBrk="0" fontAlgn="base" hangingPunct="0">
              <a:spcBef>
                <a:spcPct val="0"/>
              </a:spcBef>
              <a:spcAft>
                <a:spcPct val="0"/>
              </a:spcAft>
              <a:defRPr sz="3200">
                <a:solidFill>
                  <a:srgbClr val="595959"/>
                </a:solidFill>
                <a:latin typeface="Helvetica Neue Light"/>
                <a:ea typeface="ＭＳ Ｐゴシック" charset="0"/>
                <a:cs typeface="Helvetica Neue Light"/>
              </a:defRPr>
            </a:lvl5pPr>
            <a:lvl6pPr marL="457166" algn="ctr" rtl="0" fontAlgn="base">
              <a:spcBef>
                <a:spcPct val="0"/>
              </a:spcBef>
              <a:spcAft>
                <a:spcPct val="0"/>
              </a:spcAft>
              <a:defRPr sz="4400">
                <a:solidFill>
                  <a:schemeClr val="tx1"/>
                </a:solidFill>
                <a:latin typeface="Calibri" pitchFamily="34" charset="0"/>
              </a:defRPr>
            </a:lvl6pPr>
            <a:lvl7pPr marL="914333" algn="ctr" rtl="0" fontAlgn="base">
              <a:spcBef>
                <a:spcPct val="0"/>
              </a:spcBef>
              <a:spcAft>
                <a:spcPct val="0"/>
              </a:spcAft>
              <a:defRPr sz="4400">
                <a:solidFill>
                  <a:schemeClr val="tx1"/>
                </a:solidFill>
                <a:latin typeface="Calibri" pitchFamily="34" charset="0"/>
              </a:defRPr>
            </a:lvl7pPr>
            <a:lvl8pPr marL="1371498" algn="ctr" rtl="0" fontAlgn="base">
              <a:spcBef>
                <a:spcPct val="0"/>
              </a:spcBef>
              <a:spcAft>
                <a:spcPct val="0"/>
              </a:spcAft>
              <a:defRPr sz="4400">
                <a:solidFill>
                  <a:schemeClr val="tx1"/>
                </a:solidFill>
                <a:latin typeface="Calibri" pitchFamily="34" charset="0"/>
              </a:defRPr>
            </a:lvl8pPr>
            <a:lvl9pPr marL="1828664" algn="ctr" rtl="0" fontAlgn="base">
              <a:spcBef>
                <a:spcPct val="0"/>
              </a:spcBef>
              <a:spcAft>
                <a:spcPct val="0"/>
              </a:spcAft>
              <a:defRPr sz="4400">
                <a:solidFill>
                  <a:schemeClr val="tx1"/>
                </a:solidFill>
                <a:latin typeface="Calibri" pitchFamily="34" charset="0"/>
              </a:defRPr>
            </a:lvl9pPr>
          </a:lstStyle>
          <a:p>
            <a:pPr>
              <a:defRPr/>
            </a:pPr>
            <a:r>
              <a:rPr lang="en-US" b="1" dirty="0"/>
              <a:t>Why is human language understanding difficult</a:t>
            </a:r>
          </a:p>
        </p:txBody>
      </p:sp>
      <p:pic>
        <p:nvPicPr>
          <p:cNvPr id="5" name="Picture 4"/>
          <p:cNvPicPr>
            <a:picLocks noChangeAspect="1"/>
          </p:cNvPicPr>
          <p:nvPr/>
        </p:nvPicPr>
        <p:blipFill>
          <a:blip r:embed="rId3"/>
          <a:stretch>
            <a:fillRect/>
          </a:stretch>
        </p:blipFill>
        <p:spPr>
          <a:xfrm>
            <a:off x="7412736" y="720107"/>
            <a:ext cx="4671907" cy="2710304"/>
          </a:xfrm>
          <a:prstGeom prst="rect">
            <a:avLst/>
          </a:prstGeom>
        </p:spPr>
      </p:pic>
      <p:pic>
        <p:nvPicPr>
          <p:cNvPr id="6" name="Picture 5"/>
          <p:cNvPicPr>
            <a:picLocks noChangeAspect="1"/>
          </p:cNvPicPr>
          <p:nvPr/>
        </p:nvPicPr>
        <p:blipFill>
          <a:blip r:embed="rId4"/>
          <a:stretch>
            <a:fillRect/>
          </a:stretch>
        </p:blipFill>
        <p:spPr>
          <a:xfrm>
            <a:off x="7412736" y="3508383"/>
            <a:ext cx="4671907" cy="2709853"/>
          </a:xfrm>
          <a:prstGeom prst="rect">
            <a:avLst/>
          </a:prstGeom>
        </p:spPr>
      </p:pic>
      <p:sp>
        <p:nvSpPr>
          <p:cNvPr id="7" name="TextBox 6"/>
          <p:cNvSpPr txBox="1">
            <a:spLocks noChangeArrowheads="1"/>
          </p:cNvSpPr>
          <p:nvPr/>
        </p:nvSpPr>
        <p:spPr bwMode="auto">
          <a:xfrm>
            <a:off x="158864" y="1375429"/>
            <a:ext cx="7124192" cy="497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8925" indent="-288925">
              <a:defRPr sz="2000">
                <a:solidFill>
                  <a:srgbClr val="595959"/>
                </a:solidFill>
                <a:latin typeface="Helvetica Neue Light" charset="0"/>
                <a:ea typeface="ＭＳ Ｐゴシック" charset="-128"/>
              </a:defRPr>
            </a:lvl1pPr>
            <a:lvl2pPr>
              <a:defRPr sz="2000">
                <a:solidFill>
                  <a:srgbClr val="595959"/>
                </a:solidFill>
                <a:latin typeface="Helvetica Neue Light" charset="0"/>
                <a:ea typeface="ＭＳ Ｐゴシック" charset="-128"/>
              </a:defRPr>
            </a:lvl2pPr>
            <a:lvl3pPr>
              <a:defRPr sz="2000">
                <a:solidFill>
                  <a:srgbClr val="595959"/>
                </a:solidFill>
                <a:latin typeface="Helvetica Neue Light" charset="0"/>
                <a:ea typeface="ＭＳ Ｐゴシック" charset="-128"/>
              </a:defRPr>
            </a:lvl3pPr>
            <a:lvl4pPr>
              <a:defRPr sz="2000">
                <a:solidFill>
                  <a:srgbClr val="595959"/>
                </a:solidFill>
                <a:latin typeface="Helvetica Neue Light" charset="0"/>
                <a:ea typeface="ＭＳ Ｐゴシック" charset="-128"/>
              </a:defRPr>
            </a:lvl4pPr>
            <a:lvl5pPr>
              <a:defRPr sz="2000">
                <a:solidFill>
                  <a:srgbClr val="595959"/>
                </a:solidFill>
                <a:latin typeface="Helvetica Neue Light" charset="0"/>
                <a:ea typeface="ＭＳ Ｐゴシック" charset="-128"/>
              </a:defRPr>
            </a:lvl5pPr>
            <a:lvl6pPr marL="2284413" indent="1588" eaLnBrk="0" fontAlgn="base" hangingPunct="0">
              <a:spcBef>
                <a:spcPct val="0"/>
              </a:spcBef>
              <a:spcAft>
                <a:spcPct val="0"/>
              </a:spcAft>
              <a:defRPr sz="2000">
                <a:solidFill>
                  <a:srgbClr val="595959"/>
                </a:solidFill>
                <a:latin typeface="Helvetica Neue Light" charset="0"/>
                <a:ea typeface="ＭＳ Ｐゴシック" charset="-128"/>
              </a:defRPr>
            </a:lvl6pPr>
            <a:lvl7pPr marL="2741613" indent="1588" eaLnBrk="0" fontAlgn="base" hangingPunct="0">
              <a:spcBef>
                <a:spcPct val="0"/>
              </a:spcBef>
              <a:spcAft>
                <a:spcPct val="0"/>
              </a:spcAft>
              <a:defRPr sz="2000">
                <a:solidFill>
                  <a:srgbClr val="595959"/>
                </a:solidFill>
                <a:latin typeface="Helvetica Neue Light" charset="0"/>
                <a:ea typeface="ＭＳ Ｐゴシック" charset="-128"/>
              </a:defRPr>
            </a:lvl7pPr>
            <a:lvl8pPr marL="3198813" indent="1588" eaLnBrk="0" fontAlgn="base" hangingPunct="0">
              <a:spcBef>
                <a:spcPct val="0"/>
              </a:spcBef>
              <a:spcAft>
                <a:spcPct val="0"/>
              </a:spcAft>
              <a:defRPr sz="2000">
                <a:solidFill>
                  <a:srgbClr val="595959"/>
                </a:solidFill>
                <a:latin typeface="Helvetica Neue Light" charset="0"/>
                <a:ea typeface="ＭＳ Ｐゴシック" charset="-128"/>
              </a:defRPr>
            </a:lvl8pPr>
            <a:lvl9pPr marL="3656013" indent="1588" eaLnBrk="0" fontAlgn="base" hangingPunct="0">
              <a:spcBef>
                <a:spcPct val="0"/>
              </a:spcBef>
              <a:spcAft>
                <a:spcPct val="0"/>
              </a:spcAft>
              <a:defRPr sz="2000">
                <a:solidFill>
                  <a:srgbClr val="595959"/>
                </a:solidFill>
                <a:latin typeface="Helvetica Neue Light" charset="0"/>
                <a:ea typeface="ＭＳ Ｐゴシック" charset="-128"/>
              </a:defRPr>
            </a:lvl9pPr>
          </a:lstStyle>
          <a:p>
            <a:pPr>
              <a:buFont typeface="Arial" charset="0"/>
              <a:buChar char="•"/>
            </a:pPr>
            <a:r>
              <a:rPr lang="en-US" altLang="en-US" sz="1867" b="1" dirty="0">
                <a:solidFill>
                  <a:schemeClr val="tx1"/>
                </a:solidFill>
              </a:rPr>
              <a:t>Ambiguity</a:t>
            </a:r>
            <a:r>
              <a:rPr lang="en-US" altLang="en-US" sz="1867" dirty="0">
                <a:solidFill>
                  <a:schemeClr val="tx1"/>
                </a:solidFill>
              </a:rPr>
              <a:t> </a:t>
            </a:r>
            <a:r>
              <a:rPr lang="en-US" altLang="en-US" sz="1867" dirty="0">
                <a:solidFill>
                  <a:schemeClr val="tx1">
                    <a:lumMod val="65000"/>
                    <a:lumOff val="35000"/>
                  </a:schemeClr>
                </a:solidFill>
              </a:rPr>
              <a:t>(e.g. I shot an elephant in my pajamas.)</a:t>
            </a:r>
          </a:p>
          <a:p>
            <a:pPr>
              <a:buFont typeface="Arial" charset="0"/>
              <a:buChar char="•"/>
            </a:pPr>
            <a:endParaRPr lang="en-US" altLang="en-US" sz="1867" dirty="0">
              <a:solidFill>
                <a:schemeClr val="tx1"/>
              </a:solidFill>
            </a:endParaRPr>
          </a:p>
          <a:p>
            <a:pPr>
              <a:buFont typeface="Arial" charset="0"/>
              <a:buChar char="•"/>
            </a:pPr>
            <a:r>
              <a:rPr lang="en-US" altLang="en-US" sz="1867" b="1" dirty="0">
                <a:solidFill>
                  <a:schemeClr val="tx1"/>
                </a:solidFill>
              </a:rPr>
              <a:t>Idioms</a:t>
            </a:r>
            <a:r>
              <a:rPr lang="en-US" altLang="en-US" sz="1867" dirty="0">
                <a:solidFill>
                  <a:schemeClr val="tx1"/>
                </a:solidFill>
              </a:rPr>
              <a:t> </a:t>
            </a:r>
            <a:r>
              <a:rPr lang="en-US" altLang="en-US" sz="1867" dirty="0">
                <a:solidFill>
                  <a:schemeClr val="tx1">
                    <a:lumMod val="65000"/>
                    <a:lumOff val="35000"/>
                  </a:schemeClr>
                </a:solidFill>
              </a:rPr>
              <a:t>(e.g. You can feel blue because it is raining cats and dogs.)</a:t>
            </a:r>
          </a:p>
          <a:p>
            <a:pPr>
              <a:buFont typeface="Arial" charset="0"/>
              <a:buChar char="•"/>
            </a:pPr>
            <a:endParaRPr lang="en-US" altLang="en-US" sz="1867" dirty="0">
              <a:solidFill>
                <a:schemeClr val="tx1"/>
              </a:solidFill>
            </a:endParaRPr>
          </a:p>
          <a:p>
            <a:pPr>
              <a:buFont typeface="Arial" charset="0"/>
              <a:buChar char="•"/>
            </a:pPr>
            <a:r>
              <a:rPr lang="en-US" altLang="en-US" sz="1867" b="1" dirty="0">
                <a:solidFill>
                  <a:schemeClr val="tx1"/>
                </a:solidFill>
              </a:rPr>
              <a:t>Implicit </a:t>
            </a:r>
            <a:r>
              <a:rPr lang="en-US" altLang="en-US" sz="1867" dirty="0">
                <a:solidFill>
                  <a:schemeClr val="tx1">
                    <a:lumMod val="65000"/>
                    <a:lumOff val="35000"/>
                  </a:schemeClr>
                </a:solidFill>
              </a:rPr>
              <a:t>(e.g. </a:t>
            </a:r>
            <a:r>
              <a:rPr lang="en-US" sz="1867" dirty="0">
                <a:solidFill>
                  <a:schemeClr val="tx1">
                    <a:lumMod val="65000"/>
                    <a:lumOff val="35000"/>
                  </a:schemeClr>
                </a:solidFill>
              </a:rPr>
              <a:t>Heroes &amp; villains abound! Colby, Coach &amp; Rupert doth return to the fray but Boston Rob, The Tribe hath spoken.  What is Survivor.)</a:t>
            </a:r>
            <a:endParaRPr lang="en-US" altLang="en-US" sz="1867" dirty="0">
              <a:solidFill>
                <a:schemeClr val="tx1">
                  <a:lumMod val="65000"/>
                  <a:lumOff val="35000"/>
                </a:schemeClr>
              </a:solidFill>
            </a:endParaRPr>
          </a:p>
          <a:p>
            <a:pPr>
              <a:buFont typeface="Arial" charset="0"/>
              <a:buChar char="•"/>
            </a:pPr>
            <a:endParaRPr lang="en-US" altLang="en-US" sz="1867" b="1" dirty="0">
              <a:solidFill>
                <a:schemeClr val="tx1"/>
              </a:solidFill>
            </a:endParaRPr>
          </a:p>
          <a:p>
            <a:pPr>
              <a:buFont typeface="Arial" charset="0"/>
              <a:buChar char="•"/>
            </a:pPr>
            <a:r>
              <a:rPr lang="en-US" altLang="en-US" sz="1867" b="1" dirty="0">
                <a:solidFill>
                  <a:schemeClr val="tx1"/>
                </a:solidFill>
              </a:rPr>
              <a:t>Slang </a:t>
            </a:r>
            <a:r>
              <a:rPr lang="en-US" altLang="en-US" sz="1867" dirty="0">
                <a:solidFill>
                  <a:schemeClr val="tx1">
                    <a:lumMod val="65000"/>
                    <a:lumOff val="35000"/>
                  </a:schemeClr>
                </a:solidFill>
              </a:rPr>
              <a:t>(e.g. Where the rubber meets the road.)</a:t>
            </a:r>
            <a:endParaRPr lang="en-US" altLang="en-US" sz="1867" b="1" dirty="0">
              <a:solidFill>
                <a:schemeClr val="tx1">
                  <a:lumMod val="65000"/>
                  <a:lumOff val="35000"/>
                </a:schemeClr>
              </a:solidFill>
            </a:endParaRPr>
          </a:p>
          <a:p>
            <a:pPr>
              <a:buFont typeface="Arial" charset="0"/>
              <a:buChar char="•"/>
            </a:pPr>
            <a:endParaRPr lang="en-US" altLang="en-US" sz="1867" b="1" dirty="0">
              <a:solidFill>
                <a:schemeClr val="tx1"/>
              </a:solidFill>
            </a:endParaRPr>
          </a:p>
          <a:p>
            <a:pPr>
              <a:buFont typeface="Arial" charset="0"/>
              <a:buChar char="•"/>
            </a:pPr>
            <a:r>
              <a:rPr lang="en-US" altLang="en-US" sz="1867" b="1" dirty="0">
                <a:solidFill>
                  <a:schemeClr val="tx1"/>
                </a:solidFill>
              </a:rPr>
              <a:t>Errors </a:t>
            </a:r>
            <a:r>
              <a:rPr lang="en-US" altLang="en-US" sz="1867" dirty="0">
                <a:solidFill>
                  <a:schemeClr val="tx1">
                    <a:lumMod val="65000"/>
                    <a:lumOff val="35000"/>
                  </a:schemeClr>
                </a:solidFill>
              </a:rPr>
              <a:t>(e.g. I use </a:t>
            </a:r>
            <a:r>
              <a:rPr lang="en-US" altLang="en-US" sz="1867" dirty="0" err="1">
                <a:solidFill>
                  <a:schemeClr val="tx1">
                    <a:lumMod val="65000"/>
                    <a:lumOff val="35000"/>
                  </a:schemeClr>
                </a:solidFill>
              </a:rPr>
              <a:t>mjine</a:t>
            </a:r>
            <a:r>
              <a:rPr lang="en-US" altLang="en-US" sz="1867" dirty="0">
                <a:solidFill>
                  <a:schemeClr val="tx1">
                    <a:lumMod val="65000"/>
                    <a:lumOff val="35000"/>
                  </a:schemeClr>
                </a:solidFill>
              </a:rPr>
              <a:t> for reading.  Were on the way.)</a:t>
            </a:r>
            <a:endParaRPr lang="en-US" altLang="en-US" sz="1867" b="1" dirty="0">
              <a:solidFill>
                <a:schemeClr val="tx1">
                  <a:lumMod val="65000"/>
                  <a:lumOff val="35000"/>
                </a:schemeClr>
              </a:solidFill>
            </a:endParaRPr>
          </a:p>
          <a:p>
            <a:pPr>
              <a:buFont typeface="Arial" charset="0"/>
              <a:buChar char="•"/>
            </a:pPr>
            <a:endParaRPr lang="en-US" altLang="en-US" sz="1867" b="1" dirty="0">
              <a:solidFill>
                <a:schemeClr val="tx1"/>
              </a:solidFill>
            </a:endParaRPr>
          </a:p>
          <a:p>
            <a:pPr>
              <a:buFont typeface="Arial" charset="0"/>
              <a:buChar char="•"/>
            </a:pPr>
            <a:endParaRPr lang="en-US" altLang="en-US" sz="1867" b="1" dirty="0">
              <a:solidFill>
                <a:schemeClr val="tx1"/>
              </a:solidFill>
            </a:endParaRPr>
          </a:p>
          <a:p>
            <a:pPr marL="0" indent="0"/>
            <a:r>
              <a:rPr lang="en-US" altLang="en-US" sz="1867" dirty="0">
                <a:solidFill>
                  <a:schemeClr val="tx1"/>
                </a:solidFill>
              </a:rPr>
              <a:t>Watson uses hundreds of algorithms to sort thru this ambiguity and language nuance to really </a:t>
            </a:r>
            <a:r>
              <a:rPr lang="en-US" altLang="en-US" sz="1867" b="1" dirty="0">
                <a:solidFill>
                  <a:schemeClr val="tx1"/>
                </a:solidFill>
              </a:rPr>
              <a:t>understand</a:t>
            </a:r>
            <a:r>
              <a:rPr lang="en-US" altLang="en-US" sz="1867" dirty="0">
                <a:solidFill>
                  <a:schemeClr val="tx1"/>
                </a:solidFill>
              </a:rPr>
              <a:t> what was asked, unlike keyword searching that is just string comparing.</a:t>
            </a:r>
          </a:p>
        </p:txBody>
      </p:sp>
      <p:sp>
        <p:nvSpPr>
          <p:cNvPr id="8" name="Rectangle 7"/>
          <p:cNvSpPr/>
          <p:nvPr/>
        </p:nvSpPr>
        <p:spPr>
          <a:xfrm>
            <a:off x="158864" y="749346"/>
            <a:ext cx="7253872" cy="379656"/>
          </a:xfrm>
          <a:prstGeom prst="rect">
            <a:avLst/>
          </a:prstGeom>
        </p:spPr>
        <p:txBody>
          <a:bodyPr wrap="square">
            <a:spAutoFit/>
          </a:bodyPr>
          <a:lstStyle/>
          <a:p>
            <a:r>
              <a:rPr lang="en-US" sz="1867" dirty="0">
                <a:hlinkClick r:id="rId5"/>
              </a:rPr>
              <a:t>https://www.youtube.com/watch?v=BflW1hQ4RwE</a:t>
            </a:r>
            <a:endParaRPr lang="en-US" sz="1867" dirty="0"/>
          </a:p>
        </p:txBody>
      </p:sp>
    </p:spTree>
    <p:extLst>
      <p:ext uri="{BB962C8B-B14F-4D97-AF65-F5344CB8AC3E}">
        <p14:creationId xmlns:p14="http://schemas.microsoft.com/office/powerpoint/2010/main" val="131015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p:cNvSpPr txBox="1">
            <a:spLocks/>
          </p:cNvSpPr>
          <p:nvPr/>
        </p:nvSpPr>
        <p:spPr bwMode="auto">
          <a:xfrm>
            <a:off x="393120" y="329044"/>
            <a:ext cx="9102571" cy="1039091"/>
          </a:xfrm>
          <a:prstGeom prst="rect">
            <a:avLst/>
          </a:prstGeom>
          <a:noFill/>
          <a:ln>
            <a:noFill/>
          </a:ln>
          <a:extLst>
            <a:ext uri="{909E8E84-426E-40dd-AFC4-6F175D3DCCD1}">
              <a14:hiddenFill xmlns:mc="http://schemas.openxmlformats.org/markup-compatibility/2006" xmlns:p14="http://schemas.microsoft.com/office/powerpoint/2010/main" xmlns:a14="http://schemas.microsoft.com/office/drawing/2010/main" xmlns="">
                <a:solidFill>
                  <a:srgbClr val="FFFFFF"/>
                </a:solidFill>
              </a14:hiddenFill>
            </a:ext>
            <a:ext uri="{91240B29-F687-4f45-9708-019B960494DF}">
              <a14:hiddenLine xmlns:mc="http://schemas.openxmlformats.org/markup-compatibility/2006" xmlns:p14="http://schemas.microsoft.com/office/powerpoint/2010/main" xmlns:a14="http://schemas.microsoft.com/office/drawing/2010/main" xmlns="" w="9525">
                <a:solidFill>
                  <a:srgbClr val="000000"/>
                </a:solidFill>
                <a:miter lim="800000"/>
                <a:headEnd/>
                <a:tailEnd/>
              </a14:hiddenLine>
            </a:ext>
          </a:extLst>
        </p:spPr>
        <p:txBody>
          <a:bodyPr lIns="108848" tIns="54423" rIns="108848" bIns="54423"/>
          <a:lstStyle/>
          <a:p>
            <a:pPr>
              <a:lnSpc>
                <a:spcPct val="110000"/>
              </a:lnSpc>
              <a:spcBef>
                <a:spcPts val="300"/>
              </a:spcBef>
            </a:pPr>
            <a:r>
              <a:rPr lang="en-US" sz="4800" b="1" dirty="0">
                <a:solidFill>
                  <a:srgbClr val="00B2EF"/>
                </a:solidFill>
                <a:latin typeface="HelvNeue Bold for IBM"/>
                <a:cs typeface="HelvNeue Bold for IBM"/>
                <a:sym typeface="HelvNeue Bold for IBM" charset="0"/>
              </a:rPr>
              <a:t>Why Now?</a:t>
            </a:r>
          </a:p>
          <a:p>
            <a:pPr algn="ctr">
              <a:lnSpc>
                <a:spcPct val="110000"/>
              </a:lnSpc>
              <a:spcBef>
                <a:spcPts val="300"/>
              </a:spcBef>
            </a:pPr>
            <a:endParaRPr lang="en-US" sz="4800" b="1" dirty="0">
              <a:solidFill>
                <a:srgbClr val="001934"/>
              </a:solidFill>
              <a:latin typeface="HelvNeue Medium for IBM" charset="0"/>
              <a:cs typeface="HelvNeue Medium for IBM" charset="0"/>
              <a:sym typeface="HelvNeue Bold for IBM" charset="0"/>
            </a:endParaRPr>
          </a:p>
          <a:p>
            <a:pPr>
              <a:lnSpc>
                <a:spcPts val="4285"/>
              </a:lnSpc>
              <a:spcBef>
                <a:spcPts val="300"/>
              </a:spcBef>
            </a:pPr>
            <a:endParaRPr lang="en-US" sz="4800" b="1" dirty="0">
              <a:solidFill>
                <a:srgbClr val="001934"/>
              </a:solidFill>
              <a:latin typeface="HelvNeue Medium for IBM" charset="0"/>
              <a:cs typeface="HelvNeue Medium for IBM" charset="0"/>
              <a:sym typeface="HelvNeue Bold for IBM" charset="0"/>
            </a:endParaRPr>
          </a:p>
        </p:txBody>
      </p:sp>
      <p:sp>
        <p:nvSpPr>
          <p:cNvPr id="5" name="Text Placeholder 1"/>
          <p:cNvSpPr txBox="1">
            <a:spLocks/>
          </p:cNvSpPr>
          <p:nvPr/>
        </p:nvSpPr>
        <p:spPr>
          <a:xfrm>
            <a:off x="224891" y="4303556"/>
            <a:ext cx="3587039" cy="1684416"/>
          </a:xfrm>
          <a:prstGeom prst="rect">
            <a:avLst/>
          </a:prstGeom>
        </p:spPr>
        <p:txBody>
          <a:bodyPr lIns="68579" tIns="34289" rIns="68579" bIns="34289"/>
          <a:lstStyle/>
          <a:p>
            <a:pPr algn="ctr"/>
            <a:r>
              <a:rPr lang="en-US" sz="2133" b="1" spc="225" dirty="0">
                <a:latin typeface="+mj-lt"/>
                <a:ea typeface="Calibri" charset="0"/>
                <a:cs typeface="Calibri" charset="0"/>
              </a:rPr>
              <a:t>Big Data</a:t>
            </a:r>
          </a:p>
          <a:p>
            <a:pPr algn="ctr"/>
            <a:endParaRPr lang="en-US" sz="1600" b="1" spc="225" dirty="0">
              <a:latin typeface="+mj-lt"/>
              <a:ea typeface="Calibri" charset="0"/>
              <a:cs typeface="Calibri" charset="0"/>
            </a:endParaRPr>
          </a:p>
          <a:p>
            <a:pPr algn="ctr"/>
            <a:endParaRPr lang="en-US" sz="1600" b="1" spc="225" dirty="0">
              <a:latin typeface="+mj-lt"/>
              <a:ea typeface="Calibri" charset="0"/>
              <a:cs typeface="Calibri" charset="0"/>
            </a:endParaRPr>
          </a:p>
          <a:p>
            <a:pPr marL="380990" indent="-380990">
              <a:buFont typeface="Arial" charset="0"/>
              <a:buChar char="•"/>
            </a:pPr>
            <a:r>
              <a:rPr lang="en-US" sz="1467" spc="225" dirty="0">
                <a:latin typeface="+mj-lt"/>
                <a:ea typeface="Calibri" charset="0"/>
                <a:cs typeface="Calibri" charset="0"/>
              </a:rPr>
              <a:t>2.5 Petabytes of data daily</a:t>
            </a:r>
          </a:p>
          <a:p>
            <a:pPr marL="380990" indent="-380990">
              <a:buFont typeface="Arial" charset="0"/>
              <a:buChar char="•"/>
            </a:pPr>
            <a:r>
              <a:rPr lang="en-US" sz="1467" spc="225" dirty="0">
                <a:latin typeface="+mj-lt"/>
                <a:ea typeface="Calibri" charset="0"/>
                <a:cs typeface="Calibri" charset="0"/>
              </a:rPr>
              <a:t>44 </a:t>
            </a:r>
            <a:r>
              <a:rPr lang="en-US" sz="1467" spc="225" dirty="0" err="1">
                <a:latin typeface="+mj-lt"/>
                <a:ea typeface="Calibri" charset="0"/>
                <a:cs typeface="Calibri" charset="0"/>
              </a:rPr>
              <a:t>Zetabytes</a:t>
            </a:r>
            <a:r>
              <a:rPr lang="en-US" sz="1467" spc="225" dirty="0">
                <a:latin typeface="+mj-lt"/>
                <a:ea typeface="Calibri" charset="0"/>
                <a:cs typeface="Calibri" charset="0"/>
              </a:rPr>
              <a:t> by 2020</a:t>
            </a:r>
          </a:p>
          <a:p>
            <a:pPr marL="380990" indent="-380990">
              <a:buFont typeface="Arial" charset="0"/>
              <a:buChar char="•"/>
            </a:pPr>
            <a:r>
              <a:rPr lang="en-US" sz="1467" spc="225" dirty="0">
                <a:latin typeface="+mj-lt"/>
                <a:ea typeface="Calibri" charset="0"/>
                <a:cs typeface="Calibri" charset="0"/>
              </a:rPr>
              <a:t>1.3 trillion photos in 2017  </a:t>
            </a:r>
          </a:p>
        </p:txBody>
      </p:sp>
      <p:pic>
        <p:nvPicPr>
          <p:cNvPr id="9" name="Picture 2" descr="https://www.ibm.com/cloud-computing/bluemix/sites/default/files/assets/page/feature-cognitive_0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183" y="1754732"/>
            <a:ext cx="2316453" cy="181517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65" descr="Alchemy gears.png"/>
          <p:cNvPicPr>
            <a:picLocks noChangeAspect="1"/>
          </p:cNvPicPr>
          <p:nvPr/>
        </p:nvPicPr>
        <p:blipFill>
          <a:blip r:embed="rId4"/>
          <a:srcRect/>
          <a:stretch>
            <a:fillRect/>
          </a:stretch>
        </p:blipFill>
        <p:spPr bwMode="auto">
          <a:xfrm>
            <a:off x="5104011" y="2215207"/>
            <a:ext cx="2090380" cy="1175837"/>
          </a:xfrm>
          <a:prstGeom prst="rect">
            <a:avLst/>
          </a:prstGeom>
          <a:noFill/>
          <a:ln w="9525">
            <a:noFill/>
            <a:miter lim="800000"/>
            <a:headEnd/>
            <a:tailEnd/>
          </a:ln>
        </p:spPr>
      </p:pic>
      <p:sp>
        <p:nvSpPr>
          <p:cNvPr id="24" name="Text Placeholder 1"/>
          <p:cNvSpPr txBox="1">
            <a:spLocks/>
          </p:cNvSpPr>
          <p:nvPr/>
        </p:nvSpPr>
        <p:spPr>
          <a:xfrm>
            <a:off x="8495398" y="4356549"/>
            <a:ext cx="2893980" cy="1382428"/>
          </a:xfrm>
          <a:prstGeom prst="rect">
            <a:avLst/>
          </a:prstGeom>
        </p:spPr>
        <p:txBody>
          <a:bodyPr lIns="68579" tIns="34289" rIns="68579" bIns="34289"/>
          <a:lstStyle/>
          <a:p>
            <a:pPr algn="ctr"/>
            <a:r>
              <a:rPr lang="en-US" sz="2133" b="1" spc="225" dirty="0">
                <a:latin typeface="+mj-lt"/>
                <a:ea typeface="Calibri" charset="0"/>
                <a:cs typeface="Calibri" charset="0"/>
              </a:rPr>
              <a:t>Cloud</a:t>
            </a:r>
          </a:p>
          <a:p>
            <a:pPr algn="ctr"/>
            <a:endParaRPr lang="en-US" sz="1600" b="1" spc="225" dirty="0">
              <a:latin typeface="+mj-lt"/>
              <a:ea typeface="Calibri" charset="0"/>
              <a:cs typeface="Calibri" charset="0"/>
            </a:endParaRPr>
          </a:p>
          <a:p>
            <a:pPr algn="ctr"/>
            <a:endParaRPr lang="en-US" sz="1600" b="1" spc="225" dirty="0">
              <a:latin typeface="+mj-lt"/>
              <a:ea typeface="Calibri" charset="0"/>
              <a:cs typeface="Calibri" charset="0"/>
            </a:endParaRPr>
          </a:p>
          <a:p>
            <a:pPr marL="380990" indent="-380990">
              <a:buFont typeface="Arial" charset="0"/>
              <a:buChar char="•"/>
            </a:pPr>
            <a:r>
              <a:rPr lang="en-US" sz="1467" spc="225" dirty="0">
                <a:latin typeface="+mj-lt"/>
                <a:ea typeface="Calibri" charset="0"/>
                <a:cs typeface="Calibri" charset="0"/>
              </a:rPr>
              <a:t>Economies of scale.</a:t>
            </a:r>
          </a:p>
          <a:p>
            <a:pPr marL="380990" indent="-380990">
              <a:buFont typeface="Arial" charset="0"/>
              <a:buChar char="•"/>
            </a:pPr>
            <a:r>
              <a:rPr lang="en-US" sz="1467" spc="225" dirty="0">
                <a:latin typeface="+mj-lt"/>
                <a:ea typeface="Calibri" charset="0"/>
                <a:cs typeface="Calibri" charset="0"/>
              </a:rPr>
              <a:t>The API Economy</a:t>
            </a:r>
          </a:p>
        </p:txBody>
      </p:sp>
      <p:sp>
        <p:nvSpPr>
          <p:cNvPr id="26" name="Text Placeholder 1"/>
          <p:cNvSpPr txBox="1">
            <a:spLocks/>
          </p:cNvSpPr>
          <p:nvPr/>
        </p:nvSpPr>
        <p:spPr>
          <a:xfrm>
            <a:off x="4294090" y="4303557"/>
            <a:ext cx="3719148" cy="1382428"/>
          </a:xfrm>
          <a:prstGeom prst="rect">
            <a:avLst/>
          </a:prstGeom>
        </p:spPr>
        <p:txBody>
          <a:bodyPr lIns="68579" tIns="34289" rIns="68579" bIns="34289"/>
          <a:lstStyle/>
          <a:p>
            <a:pPr algn="ctr"/>
            <a:r>
              <a:rPr lang="en-US" sz="2133" b="1" spc="225" dirty="0">
                <a:latin typeface="+mj-lt"/>
                <a:ea typeface="Calibri" charset="0"/>
                <a:cs typeface="Calibri" charset="0"/>
              </a:rPr>
              <a:t>CPU/GPU Performance</a:t>
            </a:r>
          </a:p>
          <a:p>
            <a:pPr algn="ctr"/>
            <a:endParaRPr lang="en-US" sz="1600" b="1" spc="225" dirty="0">
              <a:latin typeface="+mj-lt"/>
              <a:ea typeface="Calibri" charset="0"/>
              <a:cs typeface="Calibri" charset="0"/>
            </a:endParaRPr>
          </a:p>
          <a:p>
            <a:pPr algn="ctr"/>
            <a:endParaRPr lang="en-US" sz="1600" b="1" spc="225" dirty="0">
              <a:latin typeface="+mj-lt"/>
              <a:ea typeface="Calibri" charset="0"/>
              <a:cs typeface="Calibri" charset="0"/>
            </a:endParaRPr>
          </a:p>
          <a:p>
            <a:pPr marL="228594" indent="-228594">
              <a:buFont typeface="Arial" charset="0"/>
              <a:buChar char="•"/>
            </a:pPr>
            <a:r>
              <a:rPr lang="en-US" sz="1600" spc="225" dirty="0">
                <a:latin typeface="+mj-lt"/>
                <a:ea typeface="Calibri" charset="0"/>
                <a:cs typeface="Calibri" charset="0"/>
              </a:rPr>
              <a:t>IBM sets record for AI training in 7 </a:t>
            </a:r>
            <a:r>
              <a:rPr lang="en-US" sz="1600" spc="225" dirty="0" err="1">
                <a:latin typeface="+mj-lt"/>
                <a:ea typeface="Calibri" charset="0"/>
                <a:cs typeface="Calibri" charset="0"/>
              </a:rPr>
              <a:t>hrs</a:t>
            </a:r>
            <a:r>
              <a:rPr lang="en-US" sz="1600" spc="225" dirty="0">
                <a:latin typeface="+mj-lt"/>
                <a:ea typeface="Calibri" charset="0"/>
                <a:cs typeface="Calibri" charset="0"/>
              </a:rPr>
              <a:t> vs 10 days</a:t>
            </a:r>
            <a:endParaRPr lang="en-US" sz="1467" spc="225" dirty="0">
              <a:latin typeface="+mj-lt"/>
              <a:ea typeface="Calibri" charset="0"/>
              <a:cs typeface="Calibri" charset="0"/>
            </a:endParaRPr>
          </a:p>
        </p:txBody>
      </p:sp>
      <p:grpSp>
        <p:nvGrpSpPr>
          <p:cNvPr id="33" name="Group 32"/>
          <p:cNvGrpSpPr/>
          <p:nvPr/>
        </p:nvGrpSpPr>
        <p:grpSpPr>
          <a:xfrm>
            <a:off x="9010831" y="2184452"/>
            <a:ext cx="1863111" cy="1385451"/>
            <a:chOff x="3657600" y="5715000"/>
            <a:chExt cx="533400" cy="457200"/>
          </a:xfrm>
        </p:grpSpPr>
        <p:grpSp>
          <p:nvGrpSpPr>
            <p:cNvPr id="35" name="Group 34"/>
            <p:cNvGrpSpPr/>
            <p:nvPr/>
          </p:nvGrpSpPr>
          <p:grpSpPr>
            <a:xfrm>
              <a:off x="3657600" y="5715000"/>
              <a:ext cx="533400" cy="457200"/>
              <a:chOff x="3657600" y="5715000"/>
              <a:chExt cx="533400" cy="457200"/>
            </a:xfrm>
          </p:grpSpPr>
          <p:grpSp>
            <p:nvGrpSpPr>
              <p:cNvPr id="37" name="Group 36"/>
              <p:cNvGrpSpPr/>
              <p:nvPr/>
            </p:nvGrpSpPr>
            <p:grpSpPr>
              <a:xfrm>
                <a:off x="3657600" y="5715000"/>
                <a:ext cx="533400" cy="457200"/>
                <a:chOff x="1143000" y="2667000"/>
                <a:chExt cx="3505200" cy="3048000"/>
              </a:xfrm>
            </p:grpSpPr>
            <p:sp>
              <p:nvSpPr>
                <p:cNvPr id="39" name="Oval 38"/>
                <p:cNvSpPr/>
                <p:nvPr/>
              </p:nvSpPr>
              <p:spPr bwMode="auto">
                <a:xfrm>
                  <a:off x="2514602" y="3352800"/>
                  <a:ext cx="2133598" cy="2362200"/>
                </a:xfrm>
                <a:prstGeom prst="ellipse">
                  <a:avLst/>
                </a:prstGeom>
                <a:solidFill>
                  <a:srgbClr val="FFFFFF"/>
                </a:solidFill>
                <a:ln w="57150" cap="flat" cmpd="sng" algn="ctr">
                  <a:solidFill>
                    <a:srgbClr val="1B517E"/>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3250465" eaLnBrk="0" fontAlgn="base">
                    <a:spcBef>
                      <a:spcPct val="0"/>
                    </a:spcBef>
                    <a:spcAft>
                      <a:spcPct val="0"/>
                    </a:spcAft>
                  </a:pPr>
                  <a:endParaRPr lang="en-US" sz="5733">
                    <a:latin typeface="Helvetica Neue"/>
                    <a:ea typeface="MS PGothic" charset="0"/>
                    <a:cs typeface="Helvetica Neue"/>
                  </a:endParaRPr>
                </a:p>
              </p:txBody>
            </p:sp>
            <p:sp>
              <p:nvSpPr>
                <p:cNvPr id="40" name="Oval 39"/>
                <p:cNvSpPr/>
                <p:nvPr/>
              </p:nvSpPr>
              <p:spPr bwMode="auto">
                <a:xfrm>
                  <a:off x="1828800" y="2667000"/>
                  <a:ext cx="2133600" cy="2362200"/>
                </a:xfrm>
                <a:prstGeom prst="ellipse">
                  <a:avLst/>
                </a:prstGeom>
                <a:solidFill>
                  <a:srgbClr val="FFFFFF"/>
                </a:solidFill>
                <a:ln w="57150" cap="flat" cmpd="sng" algn="ctr">
                  <a:solidFill>
                    <a:srgbClr val="1B517E"/>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3250465" eaLnBrk="0" fontAlgn="base">
                    <a:spcBef>
                      <a:spcPct val="0"/>
                    </a:spcBef>
                    <a:spcAft>
                      <a:spcPct val="0"/>
                    </a:spcAft>
                  </a:pPr>
                  <a:endParaRPr lang="en-US" sz="5733">
                    <a:latin typeface="Helvetica Neue"/>
                    <a:ea typeface="MS PGothic" charset="0"/>
                    <a:cs typeface="Helvetica Neue"/>
                  </a:endParaRPr>
                </a:p>
              </p:txBody>
            </p:sp>
            <p:sp>
              <p:nvSpPr>
                <p:cNvPr id="41" name="Oval 40"/>
                <p:cNvSpPr/>
                <p:nvPr/>
              </p:nvSpPr>
              <p:spPr bwMode="auto">
                <a:xfrm>
                  <a:off x="1143000" y="3505200"/>
                  <a:ext cx="1828800" cy="2133600"/>
                </a:xfrm>
                <a:prstGeom prst="ellipse">
                  <a:avLst/>
                </a:prstGeom>
                <a:solidFill>
                  <a:srgbClr val="FFFFFF"/>
                </a:solidFill>
                <a:ln w="57150" cap="flat" cmpd="sng" algn="ctr">
                  <a:solidFill>
                    <a:srgbClr val="1B517E"/>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3250465" eaLnBrk="0" fontAlgn="base">
                    <a:spcBef>
                      <a:spcPct val="0"/>
                    </a:spcBef>
                    <a:spcAft>
                      <a:spcPct val="0"/>
                    </a:spcAft>
                  </a:pPr>
                  <a:endParaRPr lang="en-US" sz="5733">
                    <a:latin typeface="Helvetica Neue"/>
                    <a:ea typeface="MS PGothic" charset="0"/>
                    <a:cs typeface="Helvetica Neue"/>
                  </a:endParaRPr>
                </a:p>
              </p:txBody>
            </p:sp>
            <p:sp>
              <p:nvSpPr>
                <p:cNvPr id="42" name="Oval 41"/>
                <p:cNvSpPr/>
                <p:nvPr/>
              </p:nvSpPr>
              <p:spPr bwMode="auto">
                <a:xfrm rot="17029237">
                  <a:off x="2660744" y="3303034"/>
                  <a:ext cx="1685520" cy="1929516"/>
                </a:xfrm>
                <a:prstGeom prst="ellipse">
                  <a:avLst/>
                </a:prstGeom>
                <a:solidFill>
                  <a:srgbClr val="FFFFFF"/>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3250465" eaLnBrk="0" fontAlgn="base">
                    <a:spcBef>
                      <a:spcPct val="0"/>
                    </a:spcBef>
                    <a:spcAft>
                      <a:spcPct val="0"/>
                    </a:spcAft>
                  </a:pPr>
                  <a:endParaRPr lang="en-US" sz="5733">
                    <a:latin typeface="Helvetica Neue"/>
                    <a:ea typeface="MS PGothic" charset="0"/>
                    <a:cs typeface="Helvetica Neue"/>
                  </a:endParaRPr>
                </a:p>
              </p:txBody>
            </p:sp>
          </p:grpSp>
          <p:sp>
            <p:nvSpPr>
              <p:cNvPr id="38" name="Oval 37"/>
              <p:cNvSpPr/>
              <p:nvPr/>
            </p:nvSpPr>
            <p:spPr bwMode="auto">
              <a:xfrm rot="409735">
                <a:off x="3783098" y="5752123"/>
                <a:ext cx="245005" cy="265685"/>
              </a:xfrm>
              <a:prstGeom prst="ellipse">
                <a:avLst/>
              </a:prstGeom>
              <a:solidFill>
                <a:srgbClr val="FFFFFF"/>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3250465" eaLnBrk="0" fontAlgn="base">
                  <a:spcBef>
                    <a:spcPct val="0"/>
                  </a:spcBef>
                  <a:spcAft>
                    <a:spcPct val="0"/>
                  </a:spcAft>
                </a:pPr>
                <a:endParaRPr lang="en-US" sz="5733">
                  <a:latin typeface="Helvetica Neue"/>
                  <a:ea typeface="MS PGothic" charset="0"/>
                  <a:cs typeface="Helvetica Neue"/>
                </a:endParaRPr>
              </a:p>
            </p:txBody>
          </p:sp>
        </p:grpSp>
        <p:sp>
          <p:nvSpPr>
            <p:cNvPr id="36" name="Oval 35"/>
            <p:cNvSpPr/>
            <p:nvPr/>
          </p:nvSpPr>
          <p:spPr bwMode="auto">
            <a:xfrm rot="18235943">
              <a:off x="3861063" y="5850276"/>
              <a:ext cx="252828" cy="293622"/>
            </a:xfrm>
            <a:prstGeom prst="ellipse">
              <a:avLst/>
            </a:prstGeom>
            <a:solidFill>
              <a:srgbClr val="FFFFFF"/>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3250465" eaLnBrk="0" fontAlgn="base">
                <a:spcBef>
                  <a:spcPct val="0"/>
                </a:spcBef>
                <a:spcAft>
                  <a:spcPct val="0"/>
                </a:spcAft>
              </a:pPr>
              <a:endParaRPr lang="en-US" sz="5733">
                <a:latin typeface="Helvetica Neue"/>
                <a:ea typeface="MS PGothic" charset="0"/>
                <a:cs typeface="Helvetica Neue"/>
              </a:endParaRPr>
            </a:p>
          </p:txBody>
        </p:sp>
      </p:grpSp>
    </p:spTree>
    <p:extLst>
      <p:ext uri="{BB962C8B-B14F-4D97-AF65-F5344CB8AC3E}">
        <p14:creationId xmlns:p14="http://schemas.microsoft.com/office/powerpoint/2010/main" val="15448133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4" grpId="0"/>
      <p:bldP spid="2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7881"/>
            <a:ext cx="10972800" cy="735640"/>
          </a:xfrm>
        </p:spPr>
        <p:txBody>
          <a:bodyPr/>
          <a:lstStyle/>
          <a:p>
            <a:r>
              <a:rPr lang="en-US" b="1"/>
              <a:t>What is IBM Watson?</a:t>
            </a:r>
            <a:endParaRPr lang="en-US" b="1" dirty="0"/>
          </a:p>
        </p:txBody>
      </p:sp>
      <p:sp>
        <p:nvSpPr>
          <p:cNvPr id="13" name="Text Placeholder 1"/>
          <p:cNvSpPr txBox="1">
            <a:spLocks/>
          </p:cNvSpPr>
          <p:nvPr/>
        </p:nvSpPr>
        <p:spPr>
          <a:xfrm>
            <a:off x="376773" y="940285"/>
            <a:ext cx="11623561" cy="5748268"/>
          </a:xfrm>
          <a:prstGeom prst="rect">
            <a:avLst/>
          </a:prstGeom>
          <a:noFill/>
        </p:spPr>
        <p:txBody>
          <a:bodyPr>
            <a:noAutofit/>
          </a:bodyPr>
          <a:lstStyle>
            <a:lvl1pPr marL="174625" indent="-174625" algn="l" rtl="0" fontAlgn="base">
              <a:spcBef>
                <a:spcPts val="600"/>
              </a:spcBef>
              <a:spcAft>
                <a:spcPct val="0"/>
              </a:spcAft>
              <a:buClr>
                <a:srgbClr val="6D6E70"/>
              </a:buClr>
              <a:buSzPct val="90000"/>
              <a:buFont typeface="Wingdings" panose="05000000000000000000" pitchFamily="2" charset="2"/>
              <a:buChar char="§"/>
              <a:defRPr lang="en-US" sz="2400" dirty="0" smtClean="0">
                <a:solidFill>
                  <a:srgbClr val="6D6E70"/>
                </a:solidFill>
                <a:latin typeface="Arial" pitchFamily="34" charset="0"/>
                <a:ea typeface="+mn-ea"/>
                <a:cs typeface="Arial" pitchFamily="34" charset="0"/>
              </a:defRPr>
            </a:lvl1pPr>
            <a:lvl2pPr marL="461963" indent="-231775" algn="l" rtl="0" fontAlgn="base">
              <a:spcBef>
                <a:spcPct val="0"/>
              </a:spcBef>
              <a:spcAft>
                <a:spcPct val="0"/>
              </a:spcAft>
              <a:buClr>
                <a:srgbClr val="6D6E70"/>
              </a:buClr>
              <a:buSzPct val="90000"/>
              <a:buFont typeface="Arial" charset="0"/>
              <a:buChar char="–"/>
              <a:defRPr lang="en-US" sz="2200" dirty="0" smtClean="0">
                <a:solidFill>
                  <a:srgbClr val="6D6E70"/>
                </a:solidFill>
                <a:latin typeface="Arial" pitchFamily="34" charset="0"/>
                <a:cs typeface="Arial" pitchFamily="34" charset="0"/>
              </a:defRPr>
            </a:lvl2pPr>
            <a:lvl3pPr marL="628650" indent="-166688" algn="l" rtl="0" fontAlgn="base">
              <a:spcBef>
                <a:spcPct val="0"/>
              </a:spcBef>
              <a:spcAft>
                <a:spcPct val="0"/>
              </a:spcAft>
              <a:buClr>
                <a:srgbClr val="6D6E70"/>
              </a:buClr>
              <a:buSzPct val="90000"/>
              <a:buFont typeface="Wingdings" pitchFamily="2" charset="2"/>
              <a:buChar char="§"/>
              <a:defRPr lang="en-US" sz="2000" dirty="0" smtClean="0">
                <a:solidFill>
                  <a:srgbClr val="6D6E70"/>
                </a:solidFill>
                <a:latin typeface="Arial" pitchFamily="34" charset="0"/>
                <a:cs typeface="Arial" pitchFamily="34" charset="0"/>
              </a:defRPr>
            </a:lvl3pPr>
            <a:lvl4pPr marL="798513" indent="-166688" algn="l" rtl="0" fontAlgn="base">
              <a:spcBef>
                <a:spcPct val="20000"/>
              </a:spcBef>
              <a:spcAft>
                <a:spcPct val="0"/>
              </a:spcAft>
              <a:buClr>
                <a:schemeClr val="tx1"/>
              </a:buClr>
              <a:buFont typeface="Arial" panose="020B0604020202020204" pitchFamily="34" charset="0"/>
              <a:buChar char="•"/>
              <a:defRPr lang="en-US" sz="1600" dirty="0" smtClean="0">
                <a:solidFill>
                  <a:schemeClr val="tx1"/>
                </a:solidFill>
                <a:latin typeface="Arial" charset="0"/>
              </a:defRPr>
            </a:lvl4pPr>
            <a:lvl5pPr marL="1539875" indent="-163513" algn="l" rtl="0" fontAlgn="base">
              <a:spcBef>
                <a:spcPct val="20000"/>
              </a:spcBef>
              <a:spcAft>
                <a:spcPct val="0"/>
              </a:spcAft>
              <a:buClr>
                <a:schemeClr val="bg1"/>
              </a:buClr>
              <a:buChar char="»"/>
              <a:defRPr lang="en-US" sz="1600" dirty="0" smtClean="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nSpc>
                <a:spcPct val="120000"/>
              </a:lnSpc>
              <a:buNone/>
            </a:pPr>
            <a:r>
              <a:rPr lang="en-US" sz="2667" kern="0" dirty="0">
                <a:latin typeface="Calibri" charset="0"/>
                <a:ea typeface="Calibri" charset="0"/>
                <a:cs typeface="Calibri" charset="0"/>
              </a:rPr>
              <a:t>IBM Watson is a cognitive system enabling a new partnership between people and computers.  It is available in many ways:</a:t>
            </a:r>
          </a:p>
          <a:p>
            <a:pPr marL="0" indent="0">
              <a:lnSpc>
                <a:spcPct val="120000"/>
              </a:lnSpc>
              <a:buNone/>
            </a:pPr>
            <a:endParaRPr lang="en-US" sz="2667" kern="0" dirty="0">
              <a:latin typeface="Calibri" charset="0"/>
              <a:ea typeface="Calibri" charset="0"/>
              <a:cs typeface="Calibri" charset="0"/>
            </a:endParaRPr>
          </a:p>
          <a:p>
            <a:pPr>
              <a:lnSpc>
                <a:spcPct val="120000"/>
              </a:lnSpc>
            </a:pPr>
            <a:r>
              <a:rPr lang="en-US" sz="2133" kern="0" dirty="0">
                <a:latin typeface="Calibri" charset="0"/>
                <a:ea typeface="Calibri" charset="0"/>
                <a:cs typeface="Calibri" charset="0"/>
              </a:rPr>
              <a:t>As APIs:  </a:t>
            </a:r>
            <a:r>
              <a:rPr lang="en-US" sz="2133" kern="0" dirty="0">
                <a:latin typeface="Calibri" charset="0"/>
                <a:ea typeface="Calibri" charset="0"/>
                <a:cs typeface="Calibri" charset="0"/>
                <a:hlinkClick r:id="rId3"/>
              </a:rPr>
              <a:t>Watson Visual Recognition</a:t>
            </a:r>
            <a:r>
              <a:rPr lang="en-US" sz="2133" kern="0" dirty="0">
                <a:latin typeface="Calibri" charset="0"/>
                <a:ea typeface="Calibri" charset="0"/>
                <a:cs typeface="Calibri" charset="0"/>
              </a:rPr>
              <a:t>, </a:t>
            </a:r>
            <a:r>
              <a:rPr lang="en-US" sz="2133" kern="0" dirty="0">
                <a:latin typeface="Calibri" charset="0"/>
                <a:ea typeface="Calibri" charset="0"/>
                <a:cs typeface="Calibri" charset="0"/>
                <a:hlinkClick r:id="rId4"/>
              </a:rPr>
              <a:t>Watson Text-to-Speech</a:t>
            </a:r>
            <a:r>
              <a:rPr lang="en-US" sz="2133" kern="0" dirty="0">
                <a:latin typeface="Calibri" charset="0"/>
                <a:ea typeface="Calibri" charset="0"/>
                <a:cs typeface="Calibri" charset="0"/>
              </a:rPr>
              <a:t>, </a:t>
            </a:r>
            <a:r>
              <a:rPr lang="en-US" sz="2133" kern="0" dirty="0">
                <a:latin typeface="Calibri" charset="0"/>
                <a:ea typeface="Calibri" charset="0"/>
                <a:cs typeface="Calibri" charset="0"/>
                <a:hlinkClick r:id="rId5"/>
              </a:rPr>
              <a:t>Watson Language Translator</a:t>
            </a:r>
            <a:r>
              <a:rPr lang="en-US" sz="2133" kern="0" dirty="0">
                <a:latin typeface="Calibri" charset="0"/>
                <a:ea typeface="Calibri" charset="0"/>
                <a:cs typeface="Calibri" charset="0"/>
              </a:rPr>
              <a:t>, </a:t>
            </a:r>
            <a:r>
              <a:rPr lang="en-US" sz="2133" kern="0" dirty="0">
                <a:latin typeface="Calibri" charset="0"/>
                <a:ea typeface="Calibri" charset="0"/>
                <a:cs typeface="Calibri" charset="0"/>
                <a:hlinkClick r:id="rId6"/>
              </a:rPr>
              <a:t>Watson Natural Language Classifier</a:t>
            </a:r>
            <a:r>
              <a:rPr lang="en-US" sz="2133" kern="0" dirty="0">
                <a:latin typeface="Calibri" charset="0"/>
                <a:ea typeface="Calibri" charset="0"/>
                <a:cs typeface="Calibri" charset="0"/>
              </a:rPr>
              <a:t>, </a:t>
            </a:r>
            <a:r>
              <a:rPr lang="en-US" sz="2133" kern="0" dirty="0">
                <a:latin typeface="Calibri" charset="0"/>
                <a:ea typeface="Calibri" charset="0"/>
                <a:cs typeface="Calibri" charset="0"/>
                <a:hlinkClick r:id="rId7"/>
              </a:rPr>
              <a:t>Watson Personality Insights</a:t>
            </a:r>
            <a:r>
              <a:rPr lang="en-US" sz="2133" kern="0" dirty="0">
                <a:latin typeface="Calibri" charset="0"/>
                <a:ea typeface="Calibri" charset="0"/>
                <a:cs typeface="Calibri" charset="0"/>
              </a:rPr>
              <a:t>, </a:t>
            </a:r>
            <a:r>
              <a:rPr lang="en-US" sz="2133" kern="0" dirty="0">
                <a:latin typeface="Calibri" charset="0"/>
                <a:ea typeface="Calibri" charset="0"/>
                <a:cs typeface="Calibri" charset="0"/>
                <a:hlinkClick r:id="rId8"/>
              </a:rPr>
              <a:t>Watson Tone Analyzer</a:t>
            </a:r>
            <a:endParaRPr lang="en-US" sz="2133" kern="0" dirty="0">
              <a:latin typeface="Calibri" charset="0"/>
              <a:ea typeface="Calibri" charset="0"/>
              <a:cs typeface="Calibri" charset="0"/>
            </a:endParaRPr>
          </a:p>
          <a:p>
            <a:pPr>
              <a:lnSpc>
                <a:spcPct val="120000"/>
              </a:lnSpc>
            </a:pPr>
            <a:r>
              <a:rPr lang="en-US" sz="2133" kern="0" dirty="0">
                <a:latin typeface="Calibri" charset="0"/>
                <a:ea typeface="Calibri" charset="0"/>
                <a:cs typeface="Calibri" charset="0"/>
              </a:rPr>
              <a:t>As AI Lifecycle Management tools:  </a:t>
            </a:r>
            <a:r>
              <a:rPr lang="en-US" sz="2133" kern="0" dirty="0">
                <a:latin typeface="Calibri" charset="0"/>
                <a:ea typeface="Calibri" charset="0"/>
                <a:cs typeface="Calibri" charset="0"/>
                <a:hlinkClick r:id="rId9"/>
              </a:rPr>
              <a:t>Watson Studio</a:t>
            </a:r>
            <a:r>
              <a:rPr lang="en-US" sz="2133" kern="0" dirty="0">
                <a:latin typeface="Calibri" charset="0"/>
                <a:ea typeface="Calibri" charset="0"/>
                <a:cs typeface="Calibri" charset="0"/>
              </a:rPr>
              <a:t>, </a:t>
            </a:r>
            <a:r>
              <a:rPr lang="en-US" sz="2133" kern="0" dirty="0">
                <a:latin typeface="Calibri" charset="0"/>
                <a:ea typeface="Calibri" charset="0"/>
                <a:cs typeface="Calibri" charset="0"/>
                <a:hlinkClick r:id="rId10"/>
              </a:rPr>
              <a:t>Watson Machine Learning</a:t>
            </a:r>
            <a:r>
              <a:rPr lang="en-US" sz="2133" kern="0" dirty="0">
                <a:latin typeface="Calibri" charset="0"/>
                <a:ea typeface="Calibri" charset="0"/>
                <a:cs typeface="Calibri" charset="0"/>
              </a:rPr>
              <a:t>, </a:t>
            </a:r>
            <a:r>
              <a:rPr lang="en-US" sz="2133" kern="0" dirty="0">
                <a:latin typeface="Calibri" charset="0"/>
                <a:ea typeface="Calibri" charset="0"/>
                <a:cs typeface="Calibri" charset="0"/>
                <a:hlinkClick r:id="rId11"/>
              </a:rPr>
              <a:t>Watson </a:t>
            </a:r>
            <a:r>
              <a:rPr lang="en-US" sz="2133" kern="0" dirty="0" err="1">
                <a:latin typeface="Calibri" charset="0"/>
                <a:ea typeface="Calibri" charset="0"/>
                <a:cs typeface="Calibri" charset="0"/>
                <a:hlinkClick r:id="rId11"/>
              </a:rPr>
              <a:t>OpenScale</a:t>
            </a:r>
            <a:endParaRPr lang="en-US" sz="2133" kern="0" dirty="0">
              <a:latin typeface="Calibri" charset="0"/>
              <a:ea typeface="Calibri" charset="0"/>
              <a:cs typeface="Calibri" charset="0"/>
            </a:endParaRPr>
          </a:p>
          <a:p>
            <a:pPr>
              <a:lnSpc>
                <a:spcPct val="120000"/>
              </a:lnSpc>
            </a:pPr>
            <a:r>
              <a:rPr lang="en-US" sz="2133" kern="0" dirty="0">
                <a:latin typeface="Calibri" charset="0"/>
                <a:ea typeface="Calibri" charset="0"/>
                <a:cs typeface="Calibri" charset="0"/>
              </a:rPr>
              <a:t>As Industry specific products:  </a:t>
            </a:r>
            <a:r>
              <a:rPr lang="en-US" sz="2133" kern="0" dirty="0">
                <a:latin typeface="Calibri" charset="0"/>
                <a:ea typeface="Calibri" charset="0"/>
                <a:cs typeface="Calibri" charset="0"/>
                <a:hlinkClick r:id="rId12"/>
              </a:rPr>
              <a:t>Watson Health</a:t>
            </a:r>
            <a:r>
              <a:rPr lang="en-US" sz="2133" kern="0" dirty="0">
                <a:latin typeface="Calibri" charset="0"/>
                <a:ea typeface="Calibri" charset="0"/>
                <a:cs typeface="Calibri" charset="0"/>
              </a:rPr>
              <a:t>, </a:t>
            </a:r>
            <a:r>
              <a:rPr lang="en-US" sz="2133" kern="0" dirty="0">
                <a:latin typeface="Calibri" charset="0"/>
                <a:ea typeface="Calibri" charset="0"/>
                <a:cs typeface="Calibri" charset="0"/>
                <a:hlinkClick r:id="rId13"/>
              </a:rPr>
              <a:t>Watson Education</a:t>
            </a:r>
            <a:r>
              <a:rPr lang="en-US" sz="2133" kern="0" dirty="0">
                <a:latin typeface="Calibri" charset="0"/>
                <a:ea typeface="Calibri" charset="0"/>
                <a:cs typeface="Calibri" charset="0"/>
              </a:rPr>
              <a:t>, </a:t>
            </a:r>
            <a:r>
              <a:rPr lang="en-US" sz="2133" kern="0" dirty="0">
                <a:latin typeface="Calibri" charset="0"/>
                <a:ea typeface="Calibri" charset="0"/>
                <a:cs typeface="Calibri" charset="0"/>
                <a:hlinkClick r:id="rId14"/>
              </a:rPr>
              <a:t>Watson Financial Services</a:t>
            </a:r>
            <a:r>
              <a:rPr lang="en-US" sz="2133" kern="0" dirty="0">
                <a:latin typeface="Calibri" charset="0"/>
                <a:ea typeface="Calibri" charset="0"/>
                <a:cs typeface="Calibri" charset="0"/>
              </a:rPr>
              <a:t>, </a:t>
            </a:r>
            <a:r>
              <a:rPr lang="en-US" sz="2133" kern="0" dirty="0">
                <a:latin typeface="Calibri" charset="0"/>
                <a:ea typeface="Calibri" charset="0"/>
                <a:cs typeface="Calibri" charset="0"/>
                <a:hlinkClick r:id="rId15"/>
              </a:rPr>
              <a:t>Watson Marketing</a:t>
            </a:r>
            <a:r>
              <a:rPr lang="en-US" sz="2133" kern="0" dirty="0">
                <a:latin typeface="Calibri" charset="0"/>
                <a:ea typeface="Calibri" charset="0"/>
                <a:cs typeface="Calibri" charset="0"/>
              </a:rPr>
              <a:t>, </a:t>
            </a:r>
            <a:r>
              <a:rPr lang="en-US" sz="2133" kern="0" dirty="0">
                <a:latin typeface="Calibri" charset="0"/>
                <a:ea typeface="Calibri" charset="0"/>
                <a:cs typeface="Calibri" charset="0"/>
                <a:hlinkClick r:id="rId16"/>
              </a:rPr>
              <a:t>Watson Supply Chain</a:t>
            </a:r>
            <a:r>
              <a:rPr lang="en-US" sz="2133" kern="0" dirty="0">
                <a:latin typeface="Calibri" charset="0"/>
                <a:ea typeface="Calibri" charset="0"/>
                <a:cs typeface="Calibri" charset="0"/>
              </a:rPr>
              <a:t>, </a:t>
            </a:r>
            <a:r>
              <a:rPr lang="en-US" sz="2133" kern="0" dirty="0">
                <a:latin typeface="Calibri" charset="0"/>
                <a:ea typeface="Calibri" charset="0"/>
                <a:cs typeface="Calibri" charset="0"/>
                <a:hlinkClick r:id="rId17"/>
              </a:rPr>
              <a:t>Watson Talent</a:t>
            </a:r>
            <a:r>
              <a:rPr lang="en-US" sz="2133" kern="0" dirty="0">
                <a:latin typeface="Calibri" charset="0"/>
                <a:ea typeface="Calibri" charset="0"/>
                <a:cs typeface="Calibri" charset="0"/>
              </a:rPr>
              <a:t>, </a:t>
            </a:r>
            <a:r>
              <a:rPr lang="en-US" sz="2133" kern="0" dirty="0">
                <a:latin typeface="Calibri" charset="0"/>
                <a:ea typeface="Calibri" charset="0"/>
                <a:cs typeface="Calibri" charset="0"/>
                <a:hlinkClick r:id="rId18"/>
              </a:rPr>
              <a:t>Watson Work</a:t>
            </a:r>
            <a:endParaRPr lang="en-US" sz="2133" kern="0" dirty="0">
              <a:latin typeface="Calibri" charset="0"/>
              <a:ea typeface="Calibri" charset="0"/>
              <a:cs typeface="Calibri" charset="0"/>
            </a:endParaRPr>
          </a:p>
          <a:p>
            <a:pPr>
              <a:lnSpc>
                <a:spcPct val="120000"/>
              </a:lnSpc>
            </a:pPr>
            <a:r>
              <a:rPr lang="en-US" sz="2133" kern="0" dirty="0">
                <a:latin typeface="Calibri" charset="0"/>
                <a:ea typeface="Calibri" charset="0"/>
                <a:cs typeface="Calibri" charset="0"/>
              </a:rPr>
              <a:t>As pre-built applications:  </a:t>
            </a:r>
            <a:r>
              <a:rPr lang="en-US" sz="2133" kern="0" dirty="0">
                <a:latin typeface="Calibri" charset="0"/>
                <a:ea typeface="Calibri" charset="0"/>
                <a:cs typeface="Calibri" charset="0"/>
                <a:hlinkClick r:id="rId19"/>
              </a:rPr>
              <a:t>Watson </a:t>
            </a:r>
            <a:r>
              <a:rPr lang="en-US" sz="2133" kern="0" dirty="0" err="1">
                <a:latin typeface="Calibri" charset="0"/>
                <a:ea typeface="Calibri" charset="0"/>
                <a:cs typeface="Calibri" charset="0"/>
                <a:hlinkClick r:id="rId19"/>
              </a:rPr>
              <a:t>AIOps</a:t>
            </a:r>
            <a:r>
              <a:rPr lang="en-US" sz="2133" kern="0" dirty="0">
                <a:latin typeface="Calibri" charset="0"/>
                <a:ea typeface="Calibri" charset="0"/>
                <a:cs typeface="Calibri" charset="0"/>
              </a:rPr>
              <a:t>, </a:t>
            </a:r>
            <a:r>
              <a:rPr lang="en-US" sz="2133" kern="0" dirty="0">
                <a:latin typeface="Calibri" charset="0"/>
                <a:ea typeface="Calibri" charset="0"/>
                <a:cs typeface="Calibri" charset="0"/>
                <a:hlinkClick r:id="rId20"/>
              </a:rPr>
              <a:t>Watson Assistant</a:t>
            </a:r>
            <a:r>
              <a:rPr lang="en-US" sz="2133" kern="0" dirty="0">
                <a:latin typeface="Calibri" charset="0"/>
                <a:ea typeface="Calibri" charset="0"/>
                <a:cs typeface="Calibri" charset="0"/>
              </a:rPr>
              <a:t>, </a:t>
            </a:r>
            <a:r>
              <a:rPr lang="en-US" sz="2133" kern="0" dirty="0">
                <a:latin typeface="Calibri" charset="0"/>
                <a:ea typeface="Calibri" charset="0"/>
                <a:cs typeface="Calibri" charset="0"/>
                <a:hlinkClick r:id="rId21"/>
              </a:rPr>
              <a:t>Watson Discovery</a:t>
            </a:r>
            <a:endParaRPr lang="en-US" sz="2133" kern="0" dirty="0">
              <a:latin typeface="Calibri" charset="0"/>
              <a:ea typeface="Calibri" charset="0"/>
              <a:cs typeface="Calibri" charset="0"/>
            </a:endParaRPr>
          </a:p>
          <a:p>
            <a:pPr>
              <a:lnSpc>
                <a:spcPct val="120000"/>
              </a:lnSpc>
            </a:pPr>
            <a:r>
              <a:rPr lang="en-US" sz="2133" kern="0" dirty="0">
                <a:latin typeface="Calibri" charset="0"/>
                <a:ea typeface="Calibri" charset="0"/>
                <a:cs typeface="Calibri" charset="0"/>
              </a:rPr>
              <a:t>Embedded in many IBM Products that you know and love:  </a:t>
            </a:r>
            <a:r>
              <a:rPr lang="en-US" sz="2133" kern="0" dirty="0">
                <a:latin typeface="Calibri" charset="0"/>
                <a:ea typeface="Calibri" charset="0"/>
                <a:cs typeface="Calibri" charset="0"/>
                <a:hlinkClick r:id="rId22"/>
              </a:rPr>
              <a:t>Qradar</a:t>
            </a:r>
            <a:r>
              <a:rPr lang="en-US" sz="2133" kern="0" dirty="0">
                <a:latin typeface="Calibri" charset="0"/>
                <a:ea typeface="Calibri" charset="0"/>
                <a:cs typeface="Calibri" charset="0"/>
              </a:rPr>
              <a:t> , </a:t>
            </a:r>
            <a:r>
              <a:rPr lang="en-US" sz="2133" kern="0" dirty="0">
                <a:latin typeface="Calibri" charset="0"/>
                <a:ea typeface="Calibri" charset="0"/>
                <a:cs typeface="Calibri" charset="0"/>
                <a:hlinkClick r:id="rId23"/>
              </a:rPr>
              <a:t>Watson Commerce</a:t>
            </a:r>
            <a:r>
              <a:rPr lang="en-US" sz="2133" kern="0" dirty="0">
                <a:latin typeface="Calibri" charset="0"/>
                <a:ea typeface="Calibri" charset="0"/>
                <a:cs typeface="Calibri" charset="0"/>
              </a:rPr>
              <a:t>, </a:t>
            </a:r>
            <a:r>
              <a:rPr lang="en-US" sz="2133" kern="0" dirty="0">
                <a:latin typeface="Calibri" charset="0"/>
                <a:ea typeface="Calibri" charset="0"/>
                <a:cs typeface="Calibri" charset="0"/>
                <a:hlinkClick r:id="rId24"/>
              </a:rPr>
              <a:t>Cloud Video</a:t>
            </a:r>
            <a:endParaRPr lang="en-US" sz="2133" kern="0" dirty="0">
              <a:latin typeface="Calibri" charset="0"/>
              <a:ea typeface="Calibri" charset="0"/>
              <a:cs typeface="Calibri" charset="0"/>
            </a:endParaRPr>
          </a:p>
        </p:txBody>
      </p:sp>
      <p:pic>
        <p:nvPicPr>
          <p:cNvPr id="16" name="Picture 1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1157253" y="47882"/>
            <a:ext cx="843080" cy="831439"/>
          </a:xfrm>
          <a:prstGeom prst="rect">
            <a:avLst/>
          </a:prstGeom>
        </p:spPr>
      </p:pic>
    </p:spTree>
    <p:extLst>
      <p:ext uri="{BB962C8B-B14F-4D97-AF65-F5344CB8AC3E}">
        <p14:creationId xmlns:p14="http://schemas.microsoft.com/office/powerpoint/2010/main" val="489311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914377"/>
            <a:fld id="{D0BE6F14-FF48-0F4F-A8AA-2E3F25371E4A}" type="slidenum">
              <a:rPr lang="en-US">
                <a:solidFill>
                  <a:prstClr val="black">
                    <a:tint val="75000"/>
                  </a:prstClr>
                </a:solidFill>
              </a:rPr>
              <a:pPr defTabSz="914377"/>
              <a:t>4</a:t>
            </a:fld>
            <a:endParaRPr lang="en-US" dirty="0">
              <a:solidFill>
                <a:prstClr val="black">
                  <a:tint val="75000"/>
                </a:prstClr>
              </a:solidFill>
            </a:endParaRPr>
          </a:p>
        </p:txBody>
      </p:sp>
      <p:sp>
        <p:nvSpPr>
          <p:cNvPr id="57" name="TextBox 56">
            <a:extLst>
              <a:ext uri="{FF2B5EF4-FFF2-40B4-BE49-F238E27FC236}">
                <a16:creationId xmlns:a16="http://schemas.microsoft.com/office/drawing/2014/main" id="{212927D4-4B36-4072-9266-974627600ACE}"/>
              </a:ext>
            </a:extLst>
          </p:cNvPr>
          <p:cNvSpPr txBox="1"/>
          <p:nvPr/>
        </p:nvSpPr>
        <p:spPr>
          <a:xfrm>
            <a:off x="6512170" y="2456273"/>
            <a:ext cx="5679831" cy="3375796"/>
          </a:xfrm>
          <a:prstGeom prst="rect">
            <a:avLst/>
          </a:prstGeom>
          <a:noFill/>
        </p:spPr>
        <p:txBody>
          <a:bodyPr wrap="square" rtlCol="0">
            <a:spAutoFit/>
          </a:bodyPr>
          <a:lstStyle/>
          <a:p>
            <a:pPr algn="ctr" defTabSz="914377"/>
            <a:r>
              <a:rPr lang="en-US" sz="2667" dirty="0">
                <a:solidFill>
                  <a:prstClr val="black"/>
                </a:solidFill>
                <a:latin typeface="IBM Plex Sans Regular" panose="020B0503050203000203" pitchFamily="34" charset="77"/>
              </a:rPr>
              <a:t>To drive new customer experiences organizations must tap into an </a:t>
            </a:r>
            <a:br>
              <a:rPr lang="en-US" sz="2667" dirty="0">
                <a:solidFill>
                  <a:prstClr val="black"/>
                </a:solidFill>
                <a:latin typeface="IBM Plex Sans Regular" panose="020B0503050203000203" pitchFamily="34" charset="77"/>
              </a:rPr>
            </a:br>
            <a:r>
              <a:rPr lang="en-US" sz="2667" dirty="0">
                <a:solidFill>
                  <a:prstClr val="black"/>
                </a:solidFill>
                <a:latin typeface="IBM Plex Sans Regular" panose="020B0503050203000203" pitchFamily="34" charset="77"/>
              </a:rPr>
              <a:t>ever-growing set of applications, processes and information sources – all which significantly expand the enterprise’s need for </a:t>
            </a:r>
            <a:br>
              <a:rPr lang="en-US" sz="2667" dirty="0">
                <a:solidFill>
                  <a:prstClr val="black"/>
                </a:solidFill>
                <a:latin typeface="IBM Plex Sans Regular" panose="020B0503050203000203" pitchFamily="34" charset="77"/>
              </a:rPr>
            </a:br>
            <a:r>
              <a:rPr lang="en-US" sz="2667" dirty="0">
                <a:solidFill>
                  <a:prstClr val="black"/>
                </a:solidFill>
                <a:latin typeface="IBM Plex Sans Regular" panose="020B0503050203000203" pitchFamily="34" charset="77"/>
              </a:rPr>
              <a:t>and investment in integration capabilities. </a:t>
            </a:r>
          </a:p>
        </p:txBody>
      </p:sp>
      <p:pic>
        <p:nvPicPr>
          <p:cNvPr id="59" name="Graphic 58">
            <a:extLst>
              <a:ext uri="{FF2B5EF4-FFF2-40B4-BE49-F238E27FC236}">
                <a16:creationId xmlns:a16="http://schemas.microsoft.com/office/drawing/2014/main" id="{0FDA5DC8-1CAC-431D-8EE3-F8C7EB26D3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36677" y="2028632"/>
            <a:ext cx="550985" cy="447675"/>
          </a:xfrm>
          <a:prstGeom prst="rect">
            <a:avLst/>
          </a:prstGeom>
        </p:spPr>
      </p:pic>
      <p:sp>
        <p:nvSpPr>
          <p:cNvPr id="10" name="Title 3"/>
          <p:cNvSpPr txBox="1">
            <a:spLocks/>
          </p:cNvSpPr>
          <p:nvPr/>
        </p:nvSpPr>
        <p:spPr>
          <a:xfrm>
            <a:off x="6236677" y="1"/>
            <a:ext cx="5678112" cy="21712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2800" b="1" kern="1200">
                <a:solidFill>
                  <a:schemeClr val="tx1"/>
                </a:solidFill>
                <a:latin typeface="+mj-lt"/>
                <a:ea typeface="+mj-ea"/>
                <a:cs typeface="+mj-cs"/>
              </a:defRPr>
            </a:lvl1pPr>
          </a:lstStyle>
          <a:p>
            <a:pPr defTabSz="914377"/>
            <a:r>
              <a:rPr lang="en-US" sz="3600" b="0" dirty="0">
                <a:solidFill>
                  <a:prstClr val="black"/>
                </a:solidFill>
                <a:latin typeface="IBM Plex Sans Regular" panose="020B0503050203000203" pitchFamily="34" charset="77"/>
              </a:rPr>
              <a:t>Modernizing Integration is </a:t>
            </a:r>
            <a:br>
              <a:rPr lang="en-US" sz="3600" b="0" dirty="0">
                <a:solidFill>
                  <a:prstClr val="black"/>
                </a:solidFill>
                <a:latin typeface="IBM Plex Sans Regular" panose="020B0503050203000203" pitchFamily="34" charset="77"/>
              </a:rPr>
            </a:br>
            <a:r>
              <a:rPr lang="en-US" sz="3600" b="0" dirty="0">
                <a:solidFill>
                  <a:prstClr val="black"/>
                </a:solidFill>
                <a:latin typeface="IBM Plex Sans Regular" panose="020B0503050203000203" pitchFamily="34" charset="77"/>
              </a:rPr>
              <a:t>fundamental</a:t>
            </a:r>
          </a:p>
        </p:txBody>
      </p:sp>
      <p:pic>
        <p:nvPicPr>
          <p:cNvPr id="12" name="Picture 11">
            <a:extLst>
              <a:ext uri="{FF2B5EF4-FFF2-40B4-BE49-F238E27FC236}">
                <a16:creationId xmlns:a16="http://schemas.microsoft.com/office/drawing/2014/main" id="{C41CC134-7053-2645-89DD-F8BAF47C3B9A}"/>
              </a:ext>
            </a:extLst>
          </p:cNvPr>
          <p:cNvPicPr>
            <a:picLocks noChangeAspect="1"/>
          </p:cNvPicPr>
          <p:nvPr/>
        </p:nvPicPr>
        <p:blipFill>
          <a:blip r:embed="rId5"/>
          <a:stretch>
            <a:fillRect/>
          </a:stretch>
        </p:blipFill>
        <p:spPr>
          <a:xfrm>
            <a:off x="1" y="0"/>
            <a:ext cx="6100212" cy="6858000"/>
          </a:xfrm>
          <a:prstGeom prst="rect">
            <a:avLst/>
          </a:prstGeom>
        </p:spPr>
      </p:pic>
      <p:pic>
        <p:nvPicPr>
          <p:cNvPr id="14" name="Graphic 58">
            <a:extLst>
              <a:ext uri="{FF2B5EF4-FFF2-40B4-BE49-F238E27FC236}">
                <a16:creationId xmlns:a16="http://schemas.microsoft.com/office/drawing/2014/main" id="{0FDA5DC8-1CAC-431D-8EE3-F8C7EB26D3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1353801" y="5422697"/>
            <a:ext cx="550985" cy="447675"/>
          </a:xfrm>
          <a:prstGeom prst="rect">
            <a:avLst/>
          </a:prstGeom>
        </p:spPr>
      </p:pic>
      <p:sp>
        <p:nvSpPr>
          <p:cNvPr id="15" name="Name">
            <a:extLst>
              <a:ext uri="{FF2B5EF4-FFF2-40B4-BE49-F238E27FC236}">
                <a16:creationId xmlns:a16="http://schemas.microsoft.com/office/drawing/2014/main" id="{9FAE1793-72DE-FD4A-BE86-47E974965370}"/>
              </a:ext>
            </a:extLst>
          </p:cNvPr>
          <p:cNvSpPr txBox="1">
            <a:spLocks/>
          </p:cNvSpPr>
          <p:nvPr/>
        </p:nvSpPr>
        <p:spPr>
          <a:xfrm>
            <a:off x="6100214" y="6024767"/>
            <a:ext cx="5692775" cy="3698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914377">
              <a:spcBef>
                <a:spcPct val="0"/>
              </a:spcBef>
              <a:buNone/>
            </a:pPr>
            <a:r>
              <a:rPr lang="en-US" altLang="en-US" sz="1600" dirty="0">
                <a:solidFill>
                  <a:prstClr val="black"/>
                </a:solidFill>
                <a:latin typeface="IBM Plex Sans Regular" panose="020B0503050203000203" pitchFamily="34" charset="77"/>
                <a:ea typeface="ＭＳ Ｐゴシック" panose="020B0600070205080204" pitchFamily="34" charset="-128"/>
              </a:rPr>
              <a:t>Source: Forrester Research</a:t>
            </a:r>
          </a:p>
        </p:txBody>
      </p:sp>
    </p:spTree>
    <p:extLst>
      <p:ext uri="{BB962C8B-B14F-4D97-AF65-F5344CB8AC3E}">
        <p14:creationId xmlns:p14="http://schemas.microsoft.com/office/powerpoint/2010/main" val="39631791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Picture 11" descr="textur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535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ubtitle 2"/>
          <p:cNvSpPr txBox="1">
            <a:spLocks/>
          </p:cNvSpPr>
          <p:nvPr/>
        </p:nvSpPr>
        <p:spPr>
          <a:xfrm>
            <a:off x="944115" y="1056057"/>
            <a:ext cx="10883739" cy="4195233"/>
          </a:xfrm>
          <a:prstGeom prst="rect">
            <a:avLst/>
          </a:prstGeom>
        </p:spPr>
        <p:txBody>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defTabSz="609585" fontAlgn="base">
              <a:lnSpc>
                <a:spcPct val="90000"/>
              </a:lnSpc>
              <a:spcBef>
                <a:spcPts val="0"/>
              </a:spcBef>
              <a:spcAft>
                <a:spcPct val="0"/>
              </a:spcAft>
              <a:defRPr/>
            </a:pPr>
            <a:r>
              <a:rPr lang="en-US" sz="2133" dirty="0">
                <a:solidFill>
                  <a:srgbClr val="0F63A9"/>
                </a:solidFill>
                <a:latin typeface="Arial"/>
                <a:cs typeface="Arial"/>
              </a:rPr>
              <a:t>“</a:t>
            </a:r>
            <a:r>
              <a:rPr lang="en-US" sz="2133" b="1" dirty="0">
                <a:solidFill>
                  <a:srgbClr val="24B0E6"/>
                </a:solidFill>
                <a:latin typeface="Arial"/>
              </a:rPr>
              <a:t>IBM’s Watson gives proper diagnosis for Japanese leukemia patient after doctors were stumped for months.” </a:t>
            </a:r>
            <a:r>
              <a:rPr lang="en-US" sz="1867" i="1" dirty="0">
                <a:solidFill>
                  <a:prstClr val="black">
                    <a:lumMod val="65000"/>
                    <a:lumOff val="35000"/>
                  </a:prstClr>
                </a:solidFill>
                <a:latin typeface="Arial"/>
                <a:cs typeface="Arial"/>
                <a:hlinkClick r:id="rId4"/>
              </a:rPr>
              <a:t>http://www.nydailynews.com/news/world/ibm-watson-proper-diagnosis-doctors-stumped-article-1.2741857</a:t>
            </a:r>
            <a:endParaRPr lang="en-US" sz="1867" i="1" dirty="0">
              <a:solidFill>
                <a:prstClr val="black">
                  <a:lumMod val="65000"/>
                  <a:lumOff val="35000"/>
                </a:prstClr>
              </a:solidFill>
              <a:latin typeface="Arial"/>
              <a:cs typeface="Arial"/>
            </a:endParaRPr>
          </a:p>
          <a:p>
            <a:pPr algn="l" defTabSz="609585" fontAlgn="base">
              <a:lnSpc>
                <a:spcPct val="90000"/>
              </a:lnSpc>
              <a:spcBef>
                <a:spcPts val="0"/>
              </a:spcBef>
              <a:spcAft>
                <a:spcPct val="0"/>
              </a:spcAft>
              <a:defRPr/>
            </a:pPr>
            <a:endParaRPr lang="en-US" sz="1867" i="1" dirty="0">
              <a:solidFill>
                <a:prstClr val="black">
                  <a:lumMod val="65000"/>
                  <a:lumOff val="35000"/>
                </a:prstClr>
              </a:solidFill>
              <a:latin typeface="Arial"/>
              <a:cs typeface="Arial"/>
            </a:endParaRPr>
          </a:p>
          <a:p>
            <a:pPr algn="l" defTabSz="609585" fontAlgn="base">
              <a:lnSpc>
                <a:spcPct val="90000"/>
              </a:lnSpc>
              <a:spcBef>
                <a:spcPts val="0"/>
              </a:spcBef>
              <a:spcAft>
                <a:spcPct val="0"/>
              </a:spcAft>
              <a:defRPr/>
            </a:pPr>
            <a:endParaRPr lang="en-US" sz="1867" i="1" dirty="0">
              <a:solidFill>
                <a:prstClr val="black">
                  <a:lumMod val="65000"/>
                  <a:lumOff val="35000"/>
                </a:prstClr>
              </a:solidFill>
              <a:latin typeface="Arial"/>
              <a:cs typeface="Arial"/>
            </a:endParaRPr>
          </a:p>
          <a:p>
            <a:pPr algn="l" defTabSz="609585" fontAlgn="base">
              <a:lnSpc>
                <a:spcPct val="90000"/>
              </a:lnSpc>
              <a:spcBef>
                <a:spcPts val="0"/>
              </a:spcBef>
              <a:spcAft>
                <a:spcPct val="0"/>
              </a:spcAft>
              <a:defRPr/>
            </a:pPr>
            <a:endParaRPr lang="en-US" sz="1867" i="1" dirty="0">
              <a:solidFill>
                <a:prstClr val="black">
                  <a:lumMod val="65000"/>
                  <a:lumOff val="35000"/>
                </a:prstClr>
              </a:solidFill>
              <a:latin typeface="Arial"/>
              <a:cs typeface="Arial"/>
            </a:endParaRPr>
          </a:p>
          <a:p>
            <a:pPr algn="l" defTabSz="609585" fontAlgn="base">
              <a:lnSpc>
                <a:spcPct val="90000"/>
              </a:lnSpc>
              <a:spcBef>
                <a:spcPts val="0"/>
              </a:spcBef>
              <a:spcAft>
                <a:spcPct val="0"/>
              </a:spcAft>
              <a:defRPr/>
            </a:pPr>
            <a:endParaRPr lang="en-US" sz="2133" b="1" dirty="0">
              <a:solidFill>
                <a:srgbClr val="8CC640"/>
              </a:solidFill>
              <a:latin typeface="Arial"/>
            </a:endParaRPr>
          </a:p>
          <a:p>
            <a:pPr algn="l" defTabSz="609585" fontAlgn="base">
              <a:lnSpc>
                <a:spcPct val="90000"/>
              </a:lnSpc>
              <a:spcBef>
                <a:spcPts val="0"/>
              </a:spcBef>
              <a:spcAft>
                <a:spcPct val="0"/>
              </a:spcAft>
              <a:defRPr/>
            </a:pPr>
            <a:endParaRPr lang="en-US" sz="2133" b="1" dirty="0">
              <a:solidFill>
                <a:srgbClr val="8CC640"/>
              </a:solidFill>
              <a:latin typeface="Arial"/>
              <a:cs typeface="Arial"/>
              <a:hlinkClick r:id="rId5"/>
            </a:endParaRPr>
          </a:p>
          <a:p>
            <a:pPr algn="l" defTabSz="609585" fontAlgn="base">
              <a:lnSpc>
                <a:spcPct val="90000"/>
              </a:lnSpc>
              <a:spcBef>
                <a:spcPts val="0"/>
              </a:spcBef>
              <a:spcAft>
                <a:spcPct val="0"/>
              </a:spcAft>
              <a:defRPr/>
            </a:pPr>
            <a:endParaRPr lang="en-US" sz="2133" b="1" dirty="0">
              <a:solidFill>
                <a:srgbClr val="8CC640"/>
              </a:solidFill>
              <a:latin typeface="Arial"/>
              <a:cs typeface="Arial"/>
              <a:hlinkClick r:id="rId5"/>
            </a:endParaRPr>
          </a:p>
          <a:p>
            <a:pPr algn="l" defTabSz="609585" fontAlgn="base">
              <a:lnSpc>
                <a:spcPct val="90000"/>
              </a:lnSpc>
              <a:spcBef>
                <a:spcPts val="0"/>
              </a:spcBef>
              <a:spcAft>
                <a:spcPct val="0"/>
              </a:spcAft>
              <a:defRPr/>
            </a:pPr>
            <a:endParaRPr lang="en-US" sz="1867" dirty="0">
              <a:solidFill>
                <a:srgbClr val="24B0E6"/>
              </a:solidFill>
              <a:latin typeface="Arial"/>
            </a:endParaRPr>
          </a:p>
        </p:txBody>
      </p:sp>
      <p:sp>
        <p:nvSpPr>
          <p:cNvPr id="72709" name="Rectangle 4"/>
          <p:cNvSpPr>
            <a:spLocks noChangeArrowheads="1"/>
          </p:cNvSpPr>
          <p:nvPr/>
        </p:nvSpPr>
        <p:spPr bwMode="auto">
          <a:xfrm>
            <a:off x="874184" y="6387269"/>
            <a:ext cx="5511800" cy="26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61384" bIns="61384" anchor="b">
            <a:spAutoFit/>
          </a:bodyPr>
          <a:lstStyle>
            <a:lvl1pPr marL="90488" indent="-90488">
              <a:defRPr sz="2000">
                <a:solidFill>
                  <a:srgbClr val="595959"/>
                </a:solidFill>
                <a:latin typeface="Helvetica Neue Light" charset="0"/>
                <a:ea typeface="ＭＳ Ｐゴシック" charset="-128"/>
              </a:defRPr>
            </a:lvl1pPr>
            <a:lvl2pPr>
              <a:defRPr sz="2000">
                <a:solidFill>
                  <a:srgbClr val="595959"/>
                </a:solidFill>
                <a:latin typeface="Helvetica Neue Light" charset="0"/>
                <a:ea typeface="ＭＳ Ｐゴシック" charset="-128"/>
              </a:defRPr>
            </a:lvl2pPr>
            <a:lvl3pPr>
              <a:defRPr sz="2000">
                <a:solidFill>
                  <a:srgbClr val="595959"/>
                </a:solidFill>
                <a:latin typeface="Helvetica Neue Light" charset="0"/>
                <a:ea typeface="ＭＳ Ｐゴシック" charset="-128"/>
              </a:defRPr>
            </a:lvl3pPr>
            <a:lvl4pPr>
              <a:defRPr sz="2000">
                <a:solidFill>
                  <a:srgbClr val="595959"/>
                </a:solidFill>
                <a:latin typeface="Helvetica Neue Light" charset="0"/>
                <a:ea typeface="ＭＳ Ｐゴシック" charset="-128"/>
              </a:defRPr>
            </a:lvl4pPr>
            <a:lvl5pPr>
              <a:defRPr sz="2000">
                <a:solidFill>
                  <a:srgbClr val="595959"/>
                </a:solidFill>
                <a:latin typeface="Helvetica Neue Light" charset="0"/>
                <a:ea typeface="ＭＳ Ｐゴシック" charset="-128"/>
              </a:defRPr>
            </a:lvl5pPr>
            <a:lvl6pPr marL="2284413" indent="1588" eaLnBrk="0" fontAlgn="base" hangingPunct="0">
              <a:spcBef>
                <a:spcPct val="0"/>
              </a:spcBef>
              <a:spcAft>
                <a:spcPct val="0"/>
              </a:spcAft>
              <a:defRPr sz="2000">
                <a:solidFill>
                  <a:srgbClr val="595959"/>
                </a:solidFill>
                <a:latin typeface="Helvetica Neue Light" charset="0"/>
                <a:ea typeface="ＭＳ Ｐゴシック" charset="-128"/>
              </a:defRPr>
            </a:lvl6pPr>
            <a:lvl7pPr marL="2741613" indent="1588" eaLnBrk="0" fontAlgn="base" hangingPunct="0">
              <a:spcBef>
                <a:spcPct val="0"/>
              </a:spcBef>
              <a:spcAft>
                <a:spcPct val="0"/>
              </a:spcAft>
              <a:defRPr sz="2000">
                <a:solidFill>
                  <a:srgbClr val="595959"/>
                </a:solidFill>
                <a:latin typeface="Helvetica Neue Light" charset="0"/>
                <a:ea typeface="ＭＳ Ｐゴシック" charset="-128"/>
              </a:defRPr>
            </a:lvl7pPr>
            <a:lvl8pPr marL="3198813" indent="1588" eaLnBrk="0" fontAlgn="base" hangingPunct="0">
              <a:spcBef>
                <a:spcPct val="0"/>
              </a:spcBef>
              <a:spcAft>
                <a:spcPct val="0"/>
              </a:spcAft>
              <a:defRPr sz="2000">
                <a:solidFill>
                  <a:srgbClr val="595959"/>
                </a:solidFill>
                <a:latin typeface="Helvetica Neue Light" charset="0"/>
                <a:ea typeface="ＭＳ Ｐゴシック" charset="-128"/>
              </a:defRPr>
            </a:lvl8pPr>
            <a:lvl9pPr marL="3656013" indent="1588" eaLnBrk="0" fontAlgn="base" hangingPunct="0">
              <a:spcBef>
                <a:spcPct val="0"/>
              </a:spcBef>
              <a:spcAft>
                <a:spcPct val="0"/>
              </a:spcAft>
              <a:defRPr sz="2000">
                <a:solidFill>
                  <a:srgbClr val="595959"/>
                </a:solidFill>
                <a:latin typeface="Helvetica Neue Light" charset="0"/>
                <a:ea typeface="ＭＳ Ｐゴシック" charset="-128"/>
              </a:defRPr>
            </a:lvl9pPr>
          </a:lstStyle>
          <a:p>
            <a:pPr marL="120648" indent="-120648" defTabSz="1219170" eaLnBrk="0" fontAlgn="base" hangingPunct="0">
              <a:spcBef>
                <a:spcPct val="0"/>
              </a:spcBef>
              <a:spcAft>
                <a:spcPct val="0"/>
              </a:spcAft>
            </a:pPr>
            <a:r>
              <a:rPr lang="en-US" altLang="en-US" sz="933">
                <a:solidFill>
                  <a:srgbClr val="8F8F8F"/>
                </a:solidFill>
              </a:rPr>
              <a:t>SOURCES cited in notes</a:t>
            </a:r>
          </a:p>
        </p:txBody>
      </p:sp>
      <p:sp>
        <p:nvSpPr>
          <p:cNvPr id="7" name="Title 1"/>
          <p:cNvSpPr txBox="1">
            <a:spLocks/>
          </p:cNvSpPr>
          <p:nvPr/>
        </p:nvSpPr>
        <p:spPr bwMode="auto">
          <a:xfrm>
            <a:off x="874185" y="1"/>
            <a:ext cx="10327217" cy="91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21912" tIns="60956" rIns="121912" bIns="60956" numCol="1" anchor="ctr" anchorCtr="0" compatLnSpc="1">
            <a:prstTxWarp prst="textNoShape">
              <a:avLst/>
            </a:prstTxWarp>
          </a:bodyPr>
          <a:lstStyle>
            <a:lvl1pPr algn="l" rtl="0" eaLnBrk="0" fontAlgn="base" hangingPunct="0">
              <a:spcBef>
                <a:spcPct val="0"/>
              </a:spcBef>
              <a:spcAft>
                <a:spcPct val="0"/>
              </a:spcAft>
              <a:defRPr sz="3200" kern="1200">
                <a:solidFill>
                  <a:srgbClr val="595959"/>
                </a:solidFill>
                <a:latin typeface="Helvetica Neue Light"/>
                <a:ea typeface="ＭＳ Ｐゴシック" charset="0"/>
                <a:cs typeface="Helvetica Neue Light"/>
              </a:defRPr>
            </a:lvl1pPr>
            <a:lvl2pPr algn="l" rtl="0" eaLnBrk="0" fontAlgn="base" hangingPunct="0">
              <a:spcBef>
                <a:spcPct val="0"/>
              </a:spcBef>
              <a:spcAft>
                <a:spcPct val="0"/>
              </a:spcAft>
              <a:defRPr sz="3200">
                <a:solidFill>
                  <a:srgbClr val="595959"/>
                </a:solidFill>
                <a:latin typeface="Helvetica Neue Light"/>
                <a:ea typeface="ＭＳ Ｐゴシック" charset="0"/>
                <a:cs typeface="Helvetica Neue Light"/>
              </a:defRPr>
            </a:lvl2pPr>
            <a:lvl3pPr algn="l" rtl="0" eaLnBrk="0" fontAlgn="base" hangingPunct="0">
              <a:spcBef>
                <a:spcPct val="0"/>
              </a:spcBef>
              <a:spcAft>
                <a:spcPct val="0"/>
              </a:spcAft>
              <a:defRPr sz="3200">
                <a:solidFill>
                  <a:srgbClr val="595959"/>
                </a:solidFill>
                <a:latin typeface="Helvetica Neue Light"/>
                <a:ea typeface="ＭＳ Ｐゴシック" charset="0"/>
                <a:cs typeface="Helvetica Neue Light"/>
              </a:defRPr>
            </a:lvl3pPr>
            <a:lvl4pPr algn="l" rtl="0" eaLnBrk="0" fontAlgn="base" hangingPunct="0">
              <a:spcBef>
                <a:spcPct val="0"/>
              </a:spcBef>
              <a:spcAft>
                <a:spcPct val="0"/>
              </a:spcAft>
              <a:defRPr sz="3200">
                <a:solidFill>
                  <a:srgbClr val="595959"/>
                </a:solidFill>
                <a:latin typeface="Helvetica Neue Light"/>
                <a:ea typeface="ＭＳ Ｐゴシック" charset="0"/>
                <a:cs typeface="Helvetica Neue Light"/>
              </a:defRPr>
            </a:lvl4pPr>
            <a:lvl5pPr algn="l" rtl="0" eaLnBrk="0" fontAlgn="base" hangingPunct="0">
              <a:spcBef>
                <a:spcPct val="0"/>
              </a:spcBef>
              <a:spcAft>
                <a:spcPct val="0"/>
              </a:spcAft>
              <a:defRPr sz="3200">
                <a:solidFill>
                  <a:srgbClr val="595959"/>
                </a:solidFill>
                <a:latin typeface="Helvetica Neue Light"/>
                <a:ea typeface="ＭＳ Ｐゴシック" charset="0"/>
                <a:cs typeface="Helvetica Neue Light"/>
              </a:defRPr>
            </a:lvl5pPr>
            <a:lvl6pPr marL="457166" algn="ctr" rtl="0" fontAlgn="base">
              <a:spcBef>
                <a:spcPct val="0"/>
              </a:spcBef>
              <a:spcAft>
                <a:spcPct val="0"/>
              </a:spcAft>
              <a:defRPr sz="4400">
                <a:solidFill>
                  <a:schemeClr val="tx1"/>
                </a:solidFill>
                <a:latin typeface="Calibri" pitchFamily="34" charset="0"/>
              </a:defRPr>
            </a:lvl6pPr>
            <a:lvl7pPr marL="914333" algn="ctr" rtl="0" fontAlgn="base">
              <a:spcBef>
                <a:spcPct val="0"/>
              </a:spcBef>
              <a:spcAft>
                <a:spcPct val="0"/>
              </a:spcAft>
              <a:defRPr sz="4400">
                <a:solidFill>
                  <a:schemeClr val="tx1"/>
                </a:solidFill>
                <a:latin typeface="Calibri" pitchFamily="34" charset="0"/>
              </a:defRPr>
            </a:lvl7pPr>
            <a:lvl8pPr marL="1371498" algn="ctr" rtl="0" fontAlgn="base">
              <a:spcBef>
                <a:spcPct val="0"/>
              </a:spcBef>
              <a:spcAft>
                <a:spcPct val="0"/>
              </a:spcAft>
              <a:defRPr sz="4400">
                <a:solidFill>
                  <a:schemeClr val="tx1"/>
                </a:solidFill>
                <a:latin typeface="Calibri" pitchFamily="34" charset="0"/>
              </a:defRPr>
            </a:lvl8pPr>
            <a:lvl9pPr marL="1828664" algn="ctr" rtl="0" fontAlgn="base">
              <a:spcBef>
                <a:spcPct val="0"/>
              </a:spcBef>
              <a:spcAft>
                <a:spcPct val="0"/>
              </a:spcAft>
              <a:defRPr sz="4400">
                <a:solidFill>
                  <a:schemeClr val="tx1"/>
                </a:solidFill>
                <a:latin typeface="Calibri" pitchFamily="34" charset="0"/>
              </a:defRPr>
            </a:lvl9pPr>
          </a:lstStyle>
          <a:p>
            <a:pPr defTabSz="1219170">
              <a:defRPr/>
            </a:pPr>
            <a:r>
              <a:rPr lang="en-US" sz="4267" spc="-133">
                <a:solidFill>
                  <a:srgbClr val="31859C"/>
                </a:solidFill>
                <a:latin typeface="Arial"/>
                <a:cs typeface="Arial"/>
              </a:rPr>
              <a:t>Watson is solving hard-problems already</a:t>
            </a:r>
            <a:endParaRPr lang="en-US" sz="4267" spc="-133" dirty="0">
              <a:solidFill>
                <a:srgbClr val="31859C"/>
              </a:solidFill>
              <a:latin typeface="Arial"/>
              <a:cs typeface="Arial"/>
            </a:endParaRPr>
          </a:p>
        </p:txBody>
      </p:sp>
      <p:sp>
        <p:nvSpPr>
          <p:cNvPr id="4" name="Rectangle 3"/>
          <p:cNvSpPr/>
          <p:nvPr/>
        </p:nvSpPr>
        <p:spPr>
          <a:xfrm>
            <a:off x="1006476" y="5860473"/>
            <a:ext cx="8211609" cy="350930"/>
          </a:xfrm>
          <a:prstGeom prst="rect">
            <a:avLst/>
          </a:prstGeom>
        </p:spPr>
        <p:txBody>
          <a:bodyPr wrap="square">
            <a:spAutoFit/>
          </a:bodyPr>
          <a:lstStyle/>
          <a:p>
            <a:pPr defTabSz="1219170" eaLnBrk="0" fontAlgn="base" hangingPunct="0">
              <a:lnSpc>
                <a:spcPct val="90000"/>
              </a:lnSpc>
              <a:spcAft>
                <a:spcPct val="0"/>
              </a:spcAft>
              <a:defRPr/>
            </a:pPr>
            <a:r>
              <a:rPr lang="en-US" sz="1867" dirty="0">
                <a:solidFill>
                  <a:prstClr val="black">
                    <a:lumMod val="65000"/>
                    <a:lumOff val="35000"/>
                  </a:prstClr>
                </a:solidFill>
                <a:latin typeface="Helvetica Neue Light" charset="0"/>
                <a:ea typeface="ＭＳ Ｐゴシック" charset="-128"/>
                <a:cs typeface="Arial"/>
                <a:hlinkClick r:id="rId5"/>
              </a:rPr>
              <a:t>https://www.youtube.com/watch?v=PXf8Nq_zx0A</a:t>
            </a:r>
            <a:endParaRPr lang="en-US" sz="1867" dirty="0">
              <a:solidFill>
                <a:prstClr val="black">
                  <a:lumMod val="65000"/>
                  <a:lumOff val="35000"/>
                </a:prstClr>
              </a:solidFill>
              <a:latin typeface="Helvetica Neue Light" charset="0"/>
              <a:ea typeface="ＭＳ Ｐゴシック" charset="-128"/>
              <a:cs typeface="Arial"/>
            </a:endParaRPr>
          </a:p>
        </p:txBody>
      </p:sp>
      <p:pic>
        <p:nvPicPr>
          <p:cNvPr id="5" name="Picture 4"/>
          <p:cNvPicPr>
            <a:picLocks noChangeAspect="1"/>
          </p:cNvPicPr>
          <p:nvPr/>
        </p:nvPicPr>
        <p:blipFill>
          <a:blip r:embed="rId6"/>
          <a:stretch>
            <a:fillRect/>
          </a:stretch>
        </p:blipFill>
        <p:spPr>
          <a:xfrm>
            <a:off x="1160805" y="2340503"/>
            <a:ext cx="4280569" cy="2910787"/>
          </a:xfrm>
          <a:prstGeom prst="rect">
            <a:avLst/>
          </a:prstGeom>
        </p:spPr>
      </p:pic>
      <p:sp>
        <p:nvSpPr>
          <p:cNvPr id="6" name="Rectangle 5"/>
          <p:cNvSpPr/>
          <p:nvPr/>
        </p:nvSpPr>
        <p:spPr>
          <a:xfrm>
            <a:off x="5510606" y="2340503"/>
            <a:ext cx="6533937" cy="2862322"/>
          </a:xfrm>
          <a:prstGeom prst="rect">
            <a:avLst/>
          </a:prstGeom>
        </p:spPr>
        <p:txBody>
          <a:bodyPr wrap="square">
            <a:spAutoFit/>
          </a:bodyPr>
          <a:lstStyle/>
          <a:p>
            <a:pPr defTabSz="1219170" eaLnBrk="0" fontAlgn="base" hangingPunct="0">
              <a:lnSpc>
                <a:spcPct val="90000"/>
              </a:lnSpc>
              <a:spcAft>
                <a:spcPct val="0"/>
              </a:spcAft>
              <a:defRPr/>
            </a:pPr>
            <a:r>
              <a:rPr lang="en-US" sz="2400" b="1" dirty="0">
                <a:solidFill>
                  <a:srgbClr val="8CC640"/>
                </a:solidFill>
                <a:latin typeface="Helvetica Neue Light" charset="0"/>
                <a:ea typeface="ＭＳ Ｐゴシック" charset="-128"/>
              </a:rPr>
              <a:t>IBM’s Watson can read 25 million medical papers a week which it uses to match a team of Oncologist’s medical diagnoses 99% of the time.  </a:t>
            </a:r>
          </a:p>
          <a:p>
            <a:pPr defTabSz="1219170" eaLnBrk="0" fontAlgn="base" hangingPunct="0">
              <a:lnSpc>
                <a:spcPct val="90000"/>
              </a:lnSpc>
              <a:spcAft>
                <a:spcPct val="0"/>
              </a:spcAft>
              <a:defRPr/>
            </a:pPr>
            <a:endParaRPr lang="en-US" sz="2400" b="1" dirty="0">
              <a:solidFill>
                <a:srgbClr val="8CC640"/>
              </a:solidFill>
              <a:latin typeface="Helvetica Neue Light" charset="0"/>
              <a:ea typeface="ＭＳ Ｐゴシック" charset="-128"/>
            </a:endParaRPr>
          </a:p>
          <a:p>
            <a:pPr defTabSz="1219170" eaLnBrk="0" fontAlgn="base" hangingPunct="0">
              <a:lnSpc>
                <a:spcPct val="90000"/>
              </a:lnSpc>
              <a:spcAft>
                <a:spcPct val="0"/>
              </a:spcAft>
              <a:defRPr/>
            </a:pPr>
            <a:r>
              <a:rPr lang="en-US" sz="2400" b="1" dirty="0">
                <a:solidFill>
                  <a:srgbClr val="8CC640"/>
                </a:solidFill>
                <a:latin typeface="Helvetica Neue Light" charset="0"/>
                <a:ea typeface="ＭＳ Ｐゴシック" charset="-128"/>
              </a:rPr>
              <a:t>In 30% of the patients, Watson is able to uncover new treatments. </a:t>
            </a:r>
          </a:p>
          <a:p>
            <a:pPr defTabSz="1219170" eaLnBrk="0" fontAlgn="base" hangingPunct="0">
              <a:lnSpc>
                <a:spcPct val="90000"/>
              </a:lnSpc>
              <a:spcAft>
                <a:spcPct val="0"/>
              </a:spcAft>
              <a:defRPr/>
            </a:pPr>
            <a:endParaRPr lang="en-US" sz="1600" b="1" i="1" dirty="0">
              <a:solidFill>
                <a:srgbClr val="8CC640"/>
              </a:solidFill>
              <a:latin typeface="Helvetica Neue Light" charset="0"/>
              <a:ea typeface="ＭＳ Ｐゴシック" charset="-128"/>
              <a:hlinkClick r:id="rId7"/>
            </a:endParaRPr>
          </a:p>
          <a:p>
            <a:pPr defTabSz="1219170" eaLnBrk="0" fontAlgn="base" hangingPunct="0">
              <a:lnSpc>
                <a:spcPct val="90000"/>
              </a:lnSpc>
              <a:spcAft>
                <a:spcPct val="0"/>
              </a:spcAft>
              <a:defRPr/>
            </a:pPr>
            <a:r>
              <a:rPr lang="en-US" sz="1600" i="1" dirty="0">
                <a:solidFill>
                  <a:srgbClr val="8CC640"/>
                </a:solidFill>
                <a:latin typeface="Helvetica Neue Light" charset="0"/>
                <a:ea typeface="ＭＳ Ｐゴシック" charset="-128"/>
                <a:hlinkClick r:id="rId7"/>
              </a:rPr>
              <a:t>https://www.top500.org/news/watson-ai-get-spotlight-on-60-minutes/</a:t>
            </a:r>
            <a:endParaRPr lang="en-US" sz="1867" i="1" dirty="0">
              <a:solidFill>
                <a:srgbClr val="8CC640"/>
              </a:solidFill>
              <a:latin typeface="Helvetica Neue Light" charset="0"/>
              <a:ea typeface="ＭＳ Ｐゴシック" charset="-128"/>
            </a:endParaRPr>
          </a:p>
        </p:txBody>
      </p:sp>
    </p:spTree>
    <p:extLst>
      <p:ext uri="{BB962C8B-B14F-4D97-AF65-F5344CB8AC3E}">
        <p14:creationId xmlns:p14="http://schemas.microsoft.com/office/powerpoint/2010/main" val="2129261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Box 3"/>
          <p:cNvSpPr txBox="1">
            <a:spLocks noChangeArrowheads="1"/>
          </p:cNvSpPr>
          <p:nvPr/>
        </p:nvSpPr>
        <p:spPr bwMode="auto">
          <a:xfrm>
            <a:off x="5473700" y="1646767"/>
            <a:ext cx="248786" cy="261610"/>
          </a:xfrm>
          <a:prstGeom prst="rect">
            <a:avLst/>
          </a:prstGeom>
          <a:noFill/>
          <a:ln>
            <a:noFill/>
          </a:ln>
          <a:extLst>
            <a:ext uri="{909E8E84-426E-40dd-AFC4-6F175D3DCCD1}"/>
            <a:ext uri="{91240B29-F687-4f45-9708-019B960494DF}"/>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defRPr/>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10244" name="TextBox 4"/>
          <p:cNvSpPr txBox="1">
            <a:spLocks noChangeArrowheads="1"/>
          </p:cNvSpPr>
          <p:nvPr/>
        </p:nvSpPr>
        <p:spPr bwMode="auto">
          <a:xfrm>
            <a:off x="5166784" y="1864784"/>
            <a:ext cx="248786" cy="261610"/>
          </a:xfrm>
          <a:prstGeom prst="rect">
            <a:avLst/>
          </a:prstGeom>
          <a:noFill/>
          <a:ln>
            <a:noFill/>
          </a:ln>
          <a:extLst>
            <a:ext uri="{909E8E84-426E-40dd-AFC4-6F175D3DCCD1}"/>
            <a:ext uri="{91240B29-F687-4f45-9708-019B960494DF}"/>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defRPr/>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10245" name="TextBox 5"/>
          <p:cNvSpPr txBox="1">
            <a:spLocks noChangeArrowheads="1"/>
          </p:cNvSpPr>
          <p:nvPr/>
        </p:nvSpPr>
        <p:spPr bwMode="auto">
          <a:xfrm>
            <a:off x="6714067" y="1782234"/>
            <a:ext cx="248786" cy="261610"/>
          </a:xfrm>
          <a:prstGeom prst="rect">
            <a:avLst/>
          </a:prstGeom>
          <a:noFill/>
          <a:ln>
            <a:noFill/>
          </a:ln>
          <a:extLst>
            <a:ext uri="{909E8E84-426E-40dd-AFC4-6F175D3DCCD1}"/>
            <a:ext uri="{91240B29-F687-4f45-9708-019B960494DF}"/>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defRPr/>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10246" name="TextBox 6"/>
          <p:cNvSpPr txBox="1">
            <a:spLocks noChangeArrowheads="1"/>
          </p:cNvSpPr>
          <p:nvPr/>
        </p:nvSpPr>
        <p:spPr bwMode="auto">
          <a:xfrm>
            <a:off x="6614584" y="1589618"/>
            <a:ext cx="248786" cy="261610"/>
          </a:xfrm>
          <a:prstGeom prst="rect">
            <a:avLst/>
          </a:prstGeom>
          <a:noFill/>
          <a:ln>
            <a:noFill/>
          </a:ln>
          <a:extLst>
            <a:ext uri="{909E8E84-426E-40dd-AFC4-6F175D3DCCD1}"/>
            <a:ext uri="{91240B29-F687-4f45-9708-019B960494DF}"/>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defRPr/>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8" name="Title 1"/>
          <p:cNvSpPr>
            <a:spLocks noGrp="1"/>
          </p:cNvSpPr>
          <p:nvPr>
            <p:ph type="title"/>
          </p:nvPr>
        </p:nvSpPr>
        <p:spPr/>
        <p:txBody>
          <a:bodyPr/>
          <a:lstStyle/>
          <a:p>
            <a:pPr>
              <a:defRPr/>
            </a:pPr>
            <a:r>
              <a:rPr lang="en-US" dirty="0"/>
              <a:t>Watson Assistant</a:t>
            </a:r>
          </a:p>
        </p:txBody>
      </p:sp>
      <p:sp>
        <p:nvSpPr>
          <p:cNvPr id="10249" name="Content Placeholder 2"/>
          <p:cNvSpPr txBox="1">
            <a:spLocks/>
          </p:cNvSpPr>
          <p:nvPr/>
        </p:nvSpPr>
        <p:spPr bwMode="auto">
          <a:xfrm>
            <a:off x="350753" y="989741"/>
            <a:ext cx="3810000" cy="4572000"/>
          </a:xfrm>
          <a:prstGeom prst="rect">
            <a:avLst/>
          </a:prstGeom>
          <a:noFill/>
          <a:ln>
            <a:noFill/>
          </a:ln>
          <a:extLst>
            <a:ext uri="{909E8E84-426E-40dd-AFC4-6F175D3DCCD1}"/>
            <a:ext uri="{91240B29-F687-4f45-9708-019B960494DF}"/>
          </a:extLst>
        </p:spPr>
        <p:txBody>
          <a:bodyPr/>
          <a:lstStyle>
            <a:lvl1pPr>
              <a:spcBef>
                <a:spcPct val="20000"/>
              </a:spcBef>
              <a:buClr>
                <a:srgbClr val="75C600"/>
              </a:buClr>
              <a:buFont typeface="Arial" charset="0"/>
              <a:buChar char="•"/>
              <a:defRPr sz="2000">
                <a:solidFill>
                  <a:srgbClr val="595959"/>
                </a:solidFill>
                <a:latin typeface="Helvetica Neue Light" charset="0"/>
                <a:ea typeface="ＭＳ Ｐゴシック" charset="-128"/>
                <a:cs typeface="Helvetica Neue Light" charset="0"/>
              </a:defRPr>
            </a:lvl1pPr>
            <a:lvl2pPr marL="742950" indent="-285750">
              <a:spcBef>
                <a:spcPct val="20000"/>
              </a:spcBef>
              <a:buFont typeface="Arial" charset="0"/>
              <a:buChar char="–"/>
              <a:defRPr>
                <a:solidFill>
                  <a:srgbClr val="595959"/>
                </a:solidFill>
                <a:latin typeface="Helvetica Neue Light" charset="0"/>
                <a:ea typeface="Helvetica Neue Light" charset="0"/>
                <a:cs typeface="Helvetica Neue Light" charset="0"/>
              </a:defRPr>
            </a:lvl2pPr>
            <a:lvl3pPr marL="1143000" indent="-228600">
              <a:spcBef>
                <a:spcPct val="20000"/>
              </a:spcBef>
              <a:buFont typeface="Arial" charset="0"/>
              <a:buChar char="•"/>
              <a:defRPr sz="1600">
                <a:solidFill>
                  <a:srgbClr val="595959"/>
                </a:solidFill>
                <a:latin typeface="Helvetica Neue Light" charset="0"/>
                <a:ea typeface="Helvetica Neue Light" charset="0"/>
                <a:cs typeface="Helvetica Neue Light" charset="0"/>
              </a:defRPr>
            </a:lvl3pPr>
            <a:lvl4pPr marL="1600200" indent="-228600">
              <a:spcBef>
                <a:spcPct val="20000"/>
              </a:spcBef>
              <a:buFont typeface="Arial" charset="0"/>
              <a:buChar char="–"/>
              <a:defRPr sz="1600">
                <a:solidFill>
                  <a:srgbClr val="595959"/>
                </a:solidFill>
                <a:latin typeface="Helvetica Neue Light" charset="0"/>
                <a:ea typeface="Helvetica Neue Light" charset="0"/>
                <a:cs typeface="Helvetica Neue Light" charset="0"/>
              </a:defRPr>
            </a:lvl4pPr>
            <a:lvl5pPr marL="2057400" indent="-228600">
              <a:spcBef>
                <a:spcPct val="20000"/>
              </a:spcBef>
              <a:buFont typeface="Arial" charset="0"/>
              <a:buChar char="»"/>
              <a:defRPr sz="1400">
                <a:solidFill>
                  <a:srgbClr val="595959"/>
                </a:solidFill>
                <a:latin typeface="Helvetica Neue Light" charset="0"/>
                <a:ea typeface="Helvetica Neue Light" charset="0"/>
                <a:cs typeface="Helvetica Neue Light" charset="0"/>
              </a:defRPr>
            </a:lvl5pPr>
            <a:lvl6pPr marL="25146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6pPr>
            <a:lvl7pPr marL="29718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7pPr>
            <a:lvl8pPr marL="34290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8pPr>
            <a:lvl9pPr marL="38862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9pPr>
          </a:lstStyle>
          <a:p>
            <a:pPr>
              <a:spcBef>
                <a:spcPts val="100"/>
              </a:spcBef>
              <a:buClr>
                <a:schemeClr val="tx1"/>
              </a:buClr>
              <a:buNone/>
            </a:pPr>
            <a:r>
              <a:rPr lang="en-US" altLang="en-US" sz="1600" b="1" dirty="0">
                <a:solidFill>
                  <a:schemeClr val="tx1"/>
                </a:solidFill>
                <a:latin typeface="Arial" charset="0"/>
                <a:ea typeface="MS PGothic" charset="-128"/>
              </a:rPr>
              <a:t>What is it?</a:t>
            </a:r>
          </a:p>
          <a:p>
            <a:pPr eaLnBrk="1" fontAlgn="b" hangingPunct="1">
              <a:buClr>
                <a:schemeClr val="tx1"/>
              </a:buClr>
              <a:buFontTx/>
              <a:buNone/>
            </a:pPr>
            <a:r>
              <a:rPr lang="en-US" altLang="en-US" sz="1600" dirty="0">
                <a:solidFill>
                  <a:schemeClr val="tx1"/>
                </a:solidFill>
                <a:latin typeface="Arial" charset="0"/>
                <a:ea typeface="MS PGothic" charset="-128"/>
              </a:rPr>
              <a:t>Enables you to build a virtual assistant (BOT) that can communicate with users using natural human language.</a:t>
            </a:r>
          </a:p>
          <a:p>
            <a:pPr eaLnBrk="1" fontAlgn="b" hangingPunct="1">
              <a:buClr>
                <a:schemeClr val="tx1"/>
              </a:buClr>
              <a:buFontTx/>
              <a:buNone/>
            </a:pPr>
            <a:endParaRPr lang="en-US" altLang="en-US" sz="800" dirty="0">
              <a:solidFill>
                <a:schemeClr val="tx1"/>
              </a:solidFill>
              <a:latin typeface="Arial" charset="0"/>
              <a:ea typeface="MS PGothic" charset="-128"/>
            </a:endParaRPr>
          </a:p>
          <a:p>
            <a:pPr eaLnBrk="1" fontAlgn="b" hangingPunct="1">
              <a:buClr>
                <a:schemeClr val="tx1"/>
              </a:buClr>
              <a:buFontTx/>
              <a:buNone/>
            </a:pPr>
            <a:r>
              <a:rPr lang="en-US" altLang="en-US" sz="1600" b="1" dirty="0">
                <a:solidFill>
                  <a:schemeClr val="tx1"/>
                </a:solidFill>
                <a:latin typeface="Arial" charset="0"/>
                <a:ea typeface="MS PGothic" charset="-128"/>
              </a:rPr>
              <a:t>How does it work? </a:t>
            </a:r>
          </a:p>
          <a:p>
            <a:pPr eaLnBrk="1" fontAlgn="b" hangingPunct="1">
              <a:buClr>
                <a:schemeClr val="tx1"/>
              </a:buClr>
              <a:buFontTx/>
              <a:buNone/>
            </a:pPr>
            <a:r>
              <a:rPr lang="en-US" altLang="en-US" sz="1600" dirty="0">
                <a:solidFill>
                  <a:schemeClr val="tx1"/>
                </a:solidFill>
                <a:latin typeface="Arial" charset="0"/>
                <a:ea typeface="MS PGothic" charset="-128"/>
                <a:sym typeface="Helvetica Light" charset="0"/>
              </a:rPr>
              <a:t>Extracts “intents” and “entities” from its understanding of human language so that you can provide users with the information they desire.</a:t>
            </a:r>
          </a:p>
          <a:p>
            <a:pPr eaLnBrk="1" fontAlgn="b" hangingPunct="1">
              <a:buClr>
                <a:schemeClr val="tx1"/>
              </a:buClr>
              <a:buFontTx/>
              <a:buNone/>
            </a:pPr>
            <a:endParaRPr lang="en-US" altLang="en-US" sz="1600" dirty="0">
              <a:solidFill>
                <a:schemeClr val="tx1"/>
              </a:solidFill>
              <a:latin typeface="Arial" charset="0"/>
              <a:ea typeface="MS PGothic" charset="-128"/>
              <a:sym typeface="Helvetica Light" charset="0"/>
            </a:endParaRPr>
          </a:p>
          <a:p>
            <a:pPr eaLnBrk="1" fontAlgn="b" hangingPunct="1">
              <a:buClr>
                <a:schemeClr val="tx1"/>
              </a:buClr>
              <a:buFontTx/>
              <a:buNone/>
            </a:pPr>
            <a:r>
              <a:rPr lang="en-US" altLang="en-US" sz="1600" b="1" dirty="0">
                <a:solidFill>
                  <a:schemeClr val="tx1"/>
                </a:solidFill>
                <a:latin typeface="Arial" charset="0"/>
                <a:ea typeface="MS PGothic" charset="-128"/>
                <a:sym typeface="Helvetica Light" charset="0"/>
              </a:rPr>
              <a:t>Example Use Cases</a:t>
            </a:r>
          </a:p>
          <a:p>
            <a:pPr marL="228594" indent="-228594" fontAlgn="b">
              <a:buClr>
                <a:schemeClr val="tx1"/>
              </a:buClr>
            </a:pPr>
            <a:r>
              <a:rPr lang="en-US" altLang="en-US" sz="1600" dirty="0">
                <a:solidFill>
                  <a:schemeClr val="tx1"/>
                </a:solidFill>
                <a:latin typeface="Arial" charset="0"/>
                <a:ea typeface="MS PGothic" charset="-128"/>
                <a:sym typeface="Helvetica Light" charset="0"/>
              </a:rPr>
              <a:t>Virtual Assistants (BOT)</a:t>
            </a:r>
          </a:p>
          <a:p>
            <a:pPr marL="228594" indent="-228594" fontAlgn="b">
              <a:buClr>
                <a:schemeClr val="tx1"/>
              </a:buClr>
            </a:pPr>
            <a:r>
              <a:rPr lang="en-US" altLang="en-US" sz="1600" dirty="0">
                <a:solidFill>
                  <a:schemeClr val="tx1"/>
                </a:solidFill>
                <a:latin typeface="Arial" charset="0"/>
                <a:ea typeface="MS PGothic" charset="-128"/>
                <a:sym typeface="Helvetica Light" charset="0"/>
              </a:rPr>
              <a:t>Help Desk Support</a:t>
            </a:r>
          </a:p>
          <a:p>
            <a:pPr marL="228594" indent="-228594" fontAlgn="b">
              <a:buClr>
                <a:schemeClr val="tx1"/>
              </a:buClr>
            </a:pPr>
            <a:r>
              <a:rPr lang="en-US" altLang="en-US" sz="1600" dirty="0">
                <a:solidFill>
                  <a:schemeClr val="tx1"/>
                </a:solidFill>
                <a:latin typeface="Arial" charset="0"/>
                <a:ea typeface="MS PGothic" charset="-128"/>
                <a:sym typeface="Helvetica Light" charset="0"/>
              </a:rPr>
              <a:t>Education (</a:t>
            </a:r>
            <a:r>
              <a:rPr lang="en-US" altLang="en-US" sz="1600" dirty="0" err="1">
                <a:solidFill>
                  <a:schemeClr val="tx1"/>
                </a:solidFill>
                <a:latin typeface="Arial" charset="0"/>
                <a:ea typeface="MS PGothic" charset="-128"/>
                <a:sym typeface="Helvetica Light" charset="0"/>
              </a:rPr>
              <a:t>CogniToy</a:t>
            </a:r>
            <a:r>
              <a:rPr lang="en-US" altLang="en-US" sz="1600" dirty="0">
                <a:solidFill>
                  <a:schemeClr val="tx1"/>
                </a:solidFill>
                <a:latin typeface="Arial" charset="0"/>
                <a:ea typeface="MS PGothic" charset="-128"/>
                <a:sym typeface="Helvetica Light" charset="0"/>
              </a:rPr>
              <a:t>)</a:t>
            </a:r>
          </a:p>
        </p:txBody>
      </p:sp>
      <p:sp>
        <p:nvSpPr>
          <p:cNvPr id="12" name="Footer Placeholder 2"/>
          <p:cNvSpPr>
            <a:spLocks noGrp="1"/>
          </p:cNvSpPr>
          <p:nvPr>
            <p:ph type="ftr" sz="quarter" idx="11"/>
          </p:nvPr>
        </p:nvSpPr>
        <p:spPr>
          <a:xfrm>
            <a:off x="1600200" y="6614584"/>
            <a:ext cx="3352800" cy="243416"/>
          </a:xfrm>
        </p:spPr>
        <p:txBody>
          <a:bodyPr/>
          <a:lstStyle>
            <a:lvl1pPr>
              <a:defRPr sz="1000"/>
            </a:lvl1pPr>
          </a:lstStyle>
          <a:p>
            <a:pPr>
              <a:defRPr/>
            </a:pPr>
            <a:r>
              <a:rPr lang="en-US" altLang="en-US" dirty="0">
                <a:ea typeface="ＭＳ Ｐゴシック" charset="-128"/>
                <a:cs typeface="+mn-cs"/>
              </a:rPr>
              <a:t>© 2015 International Business Machines Corporation</a:t>
            </a:r>
          </a:p>
        </p:txBody>
      </p:sp>
      <p:pic>
        <p:nvPicPr>
          <p:cNvPr id="3" name="Picture 2"/>
          <p:cNvPicPr>
            <a:picLocks noChangeAspect="1"/>
          </p:cNvPicPr>
          <p:nvPr/>
        </p:nvPicPr>
        <p:blipFill>
          <a:blip r:embed="rId3"/>
          <a:stretch>
            <a:fillRect/>
          </a:stretch>
        </p:blipFill>
        <p:spPr>
          <a:xfrm>
            <a:off x="4764112" y="685801"/>
            <a:ext cx="7158531" cy="4363876"/>
          </a:xfrm>
          <a:prstGeom prst="rect">
            <a:avLst/>
          </a:prstGeom>
        </p:spPr>
      </p:pic>
      <p:sp>
        <p:nvSpPr>
          <p:cNvPr id="4" name="Rectangle 3"/>
          <p:cNvSpPr/>
          <p:nvPr/>
        </p:nvSpPr>
        <p:spPr>
          <a:xfrm>
            <a:off x="350753" y="5695196"/>
            <a:ext cx="11151872" cy="1077026"/>
          </a:xfrm>
          <a:prstGeom prst="rect">
            <a:avLst/>
          </a:prstGeom>
        </p:spPr>
        <p:txBody>
          <a:bodyPr wrap="square">
            <a:spAutoFit/>
          </a:bodyPr>
          <a:lstStyle/>
          <a:p>
            <a:r>
              <a:rPr lang="en-US" sz="2133" b="1" dirty="0" err="1"/>
              <a:t>youTube</a:t>
            </a:r>
            <a:r>
              <a:rPr lang="en-US" sz="2133" b="1" dirty="0"/>
              <a:t>:  </a:t>
            </a:r>
            <a:r>
              <a:rPr lang="en-US" sz="2133" dirty="0">
                <a:hlinkClick r:id="rId4"/>
              </a:rPr>
              <a:t>https://www.youtube.com/watch?v=BpmvF8KPyag</a:t>
            </a:r>
            <a:endParaRPr lang="en-US" sz="2133" dirty="0"/>
          </a:p>
          <a:p>
            <a:r>
              <a:rPr lang="en-US" sz="2133" b="1" dirty="0"/>
              <a:t>Case Study: </a:t>
            </a:r>
            <a:r>
              <a:rPr lang="en-US" sz="1600" dirty="0">
                <a:hlinkClick r:id="rId5"/>
              </a:rPr>
              <a:t>https://techcrunch.com/2016/10/26/gm-puts-ibm-watson-in-cars-with-the-new-onstar-go-platform/</a:t>
            </a:r>
            <a:endParaRPr lang="en-US" sz="1600" dirty="0"/>
          </a:p>
          <a:p>
            <a:endParaRPr lang="en-US" sz="2133" dirty="0"/>
          </a:p>
        </p:txBody>
      </p:sp>
    </p:spTree>
    <p:extLst>
      <p:ext uri="{BB962C8B-B14F-4D97-AF65-F5344CB8AC3E}">
        <p14:creationId xmlns:p14="http://schemas.microsoft.com/office/powerpoint/2010/main" val="1060549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Box 3"/>
          <p:cNvSpPr txBox="1">
            <a:spLocks noChangeArrowheads="1"/>
          </p:cNvSpPr>
          <p:nvPr/>
        </p:nvSpPr>
        <p:spPr bwMode="auto">
          <a:xfrm>
            <a:off x="5473700" y="1646767"/>
            <a:ext cx="248786" cy="261610"/>
          </a:xfrm>
          <a:prstGeom prst="rect">
            <a:avLst/>
          </a:prstGeom>
          <a:noFill/>
          <a:ln>
            <a:noFill/>
          </a:ln>
          <a:extLst>
            <a:ext uri="{909E8E84-426E-40dd-AFC4-6F175D3DCCD1}"/>
            <a:ext uri="{91240B29-F687-4f45-9708-019B960494DF}"/>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defRPr/>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10244" name="TextBox 4"/>
          <p:cNvSpPr txBox="1">
            <a:spLocks noChangeArrowheads="1"/>
          </p:cNvSpPr>
          <p:nvPr/>
        </p:nvSpPr>
        <p:spPr bwMode="auto">
          <a:xfrm>
            <a:off x="5166784" y="1864784"/>
            <a:ext cx="248786" cy="261610"/>
          </a:xfrm>
          <a:prstGeom prst="rect">
            <a:avLst/>
          </a:prstGeom>
          <a:noFill/>
          <a:ln>
            <a:noFill/>
          </a:ln>
          <a:extLst>
            <a:ext uri="{909E8E84-426E-40dd-AFC4-6F175D3DCCD1}"/>
            <a:ext uri="{91240B29-F687-4f45-9708-019B960494DF}"/>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defRPr/>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10245" name="TextBox 5"/>
          <p:cNvSpPr txBox="1">
            <a:spLocks noChangeArrowheads="1"/>
          </p:cNvSpPr>
          <p:nvPr/>
        </p:nvSpPr>
        <p:spPr bwMode="auto">
          <a:xfrm>
            <a:off x="6714067" y="1782234"/>
            <a:ext cx="248786" cy="261610"/>
          </a:xfrm>
          <a:prstGeom prst="rect">
            <a:avLst/>
          </a:prstGeom>
          <a:noFill/>
          <a:ln>
            <a:noFill/>
          </a:ln>
          <a:extLst>
            <a:ext uri="{909E8E84-426E-40dd-AFC4-6F175D3DCCD1}"/>
            <a:ext uri="{91240B29-F687-4f45-9708-019B960494DF}"/>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defRPr/>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10246" name="TextBox 6"/>
          <p:cNvSpPr txBox="1">
            <a:spLocks noChangeArrowheads="1"/>
          </p:cNvSpPr>
          <p:nvPr/>
        </p:nvSpPr>
        <p:spPr bwMode="auto">
          <a:xfrm>
            <a:off x="6614584" y="1589618"/>
            <a:ext cx="248786" cy="261610"/>
          </a:xfrm>
          <a:prstGeom prst="rect">
            <a:avLst/>
          </a:prstGeom>
          <a:noFill/>
          <a:ln>
            <a:noFill/>
          </a:ln>
          <a:extLst>
            <a:ext uri="{909E8E84-426E-40dd-AFC4-6F175D3DCCD1}"/>
            <a:ext uri="{91240B29-F687-4f45-9708-019B960494DF}"/>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defRPr/>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8" name="Title 1"/>
          <p:cNvSpPr>
            <a:spLocks noGrp="1"/>
          </p:cNvSpPr>
          <p:nvPr>
            <p:ph type="title"/>
          </p:nvPr>
        </p:nvSpPr>
        <p:spPr/>
        <p:txBody>
          <a:bodyPr/>
          <a:lstStyle/>
          <a:p>
            <a:pPr>
              <a:defRPr/>
            </a:pPr>
            <a:r>
              <a:rPr lang="en-US" dirty="0"/>
              <a:t>Speech to Text</a:t>
            </a:r>
          </a:p>
        </p:txBody>
      </p:sp>
      <p:sp>
        <p:nvSpPr>
          <p:cNvPr id="10249" name="Content Placeholder 2"/>
          <p:cNvSpPr txBox="1">
            <a:spLocks/>
          </p:cNvSpPr>
          <p:nvPr/>
        </p:nvSpPr>
        <p:spPr bwMode="auto">
          <a:xfrm>
            <a:off x="451908" y="945247"/>
            <a:ext cx="3810000" cy="4572000"/>
          </a:xfrm>
          <a:prstGeom prst="rect">
            <a:avLst/>
          </a:prstGeom>
          <a:noFill/>
          <a:ln>
            <a:noFill/>
          </a:ln>
          <a:extLst>
            <a:ext uri="{909E8E84-426E-40dd-AFC4-6F175D3DCCD1}"/>
            <a:ext uri="{91240B29-F687-4f45-9708-019B960494DF}"/>
          </a:extLst>
        </p:spPr>
        <p:txBody>
          <a:bodyPr/>
          <a:lstStyle>
            <a:lvl1pPr>
              <a:spcBef>
                <a:spcPct val="20000"/>
              </a:spcBef>
              <a:buClr>
                <a:srgbClr val="75C600"/>
              </a:buClr>
              <a:buFont typeface="Arial" charset="0"/>
              <a:buChar char="•"/>
              <a:defRPr sz="2000">
                <a:solidFill>
                  <a:srgbClr val="595959"/>
                </a:solidFill>
                <a:latin typeface="Helvetica Neue Light" charset="0"/>
                <a:ea typeface="ＭＳ Ｐゴシック" charset="-128"/>
                <a:cs typeface="Helvetica Neue Light" charset="0"/>
              </a:defRPr>
            </a:lvl1pPr>
            <a:lvl2pPr marL="742950" indent="-285750">
              <a:spcBef>
                <a:spcPct val="20000"/>
              </a:spcBef>
              <a:buFont typeface="Arial" charset="0"/>
              <a:buChar char="–"/>
              <a:defRPr>
                <a:solidFill>
                  <a:srgbClr val="595959"/>
                </a:solidFill>
                <a:latin typeface="Helvetica Neue Light" charset="0"/>
                <a:ea typeface="Helvetica Neue Light" charset="0"/>
                <a:cs typeface="Helvetica Neue Light" charset="0"/>
              </a:defRPr>
            </a:lvl2pPr>
            <a:lvl3pPr marL="1143000" indent="-228600">
              <a:spcBef>
                <a:spcPct val="20000"/>
              </a:spcBef>
              <a:buFont typeface="Arial" charset="0"/>
              <a:buChar char="•"/>
              <a:defRPr sz="1600">
                <a:solidFill>
                  <a:srgbClr val="595959"/>
                </a:solidFill>
                <a:latin typeface="Helvetica Neue Light" charset="0"/>
                <a:ea typeface="Helvetica Neue Light" charset="0"/>
                <a:cs typeface="Helvetica Neue Light" charset="0"/>
              </a:defRPr>
            </a:lvl3pPr>
            <a:lvl4pPr marL="1600200" indent="-228600">
              <a:spcBef>
                <a:spcPct val="20000"/>
              </a:spcBef>
              <a:buFont typeface="Arial" charset="0"/>
              <a:buChar char="–"/>
              <a:defRPr sz="1600">
                <a:solidFill>
                  <a:srgbClr val="595959"/>
                </a:solidFill>
                <a:latin typeface="Helvetica Neue Light" charset="0"/>
                <a:ea typeface="Helvetica Neue Light" charset="0"/>
                <a:cs typeface="Helvetica Neue Light" charset="0"/>
              </a:defRPr>
            </a:lvl4pPr>
            <a:lvl5pPr marL="2057400" indent="-228600">
              <a:spcBef>
                <a:spcPct val="20000"/>
              </a:spcBef>
              <a:buFont typeface="Arial" charset="0"/>
              <a:buChar char="»"/>
              <a:defRPr sz="1400">
                <a:solidFill>
                  <a:srgbClr val="595959"/>
                </a:solidFill>
                <a:latin typeface="Helvetica Neue Light" charset="0"/>
                <a:ea typeface="Helvetica Neue Light" charset="0"/>
                <a:cs typeface="Helvetica Neue Light" charset="0"/>
              </a:defRPr>
            </a:lvl5pPr>
            <a:lvl6pPr marL="25146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6pPr>
            <a:lvl7pPr marL="29718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7pPr>
            <a:lvl8pPr marL="34290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8pPr>
            <a:lvl9pPr marL="38862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9pPr>
          </a:lstStyle>
          <a:p>
            <a:pPr>
              <a:spcBef>
                <a:spcPts val="100"/>
              </a:spcBef>
              <a:buClr>
                <a:schemeClr val="tx1"/>
              </a:buClr>
              <a:buNone/>
            </a:pPr>
            <a:r>
              <a:rPr lang="en-US" altLang="en-US" sz="1600" b="1" dirty="0">
                <a:solidFill>
                  <a:schemeClr val="tx1"/>
                </a:solidFill>
                <a:latin typeface="Arial" charset="0"/>
                <a:ea typeface="MS PGothic" charset="-128"/>
              </a:rPr>
              <a:t>What is it?</a:t>
            </a:r>
          </a:p>
          <a:p>
            <a:pPr eaLnBrk="1" fontAlgn="b" hangingPunct="1">
              <a:buClr>
                <a:schemeClr val="tx1"/>
              </a:buClr>
              <a:buFontTx/>
              <a:buNone/>
            </a:pPr>
            <a:r>
              <a:rPr lang="en-US" altLang="en-US" sz="1600" dirty="0">
                <a:solidFill>
                  <a:schemeClr val="tx1"/>
                </a:solidFill>
                <a:latin typeface="Arial" charset="0"/>
                <a:ea typeface="MS PGothic" charset="-128"/>
              </a:rPr>
              <a:t>Automatically transcribe audio and voice from 7 spoken languages into text in real-time.  Allows custom training as well.</a:t>
            </a:r>
          </a:p>
          <a:p>
            <a:pPr eaLnBrk="1" fontAlgn="b" hangingPunct="1">
              <a:buClr>
                <a:schemeClr val="tx1"/>
              </a:buClr>
              <a:buFontTx/>
              <a:buNone/>
            </a:pPr>
            <a:endParaRPr lang="en-US" altLang="en-US" sz="800" dirty="0">
              <a:solidFill>
                <a:schemeClr val="tx1"/>
              </a:solidFill>
              <a:latin typeface="Arial" charset="0"/>
              <a:ea typeface="MS PGothic" charset="-128"/>
            </a:endParaRPr>
          </a:p>
          <a:p>
            <a:pPr eaLnBrk="1" fontAlgn="b" hangingPunct="1">
              <a:buClr>
                <a:schemeClr val="tx1"/>
              </a:buClr>
              <a:buFontTx/>
              <a:buNone/>
            </a:pPr>
            <a:endParaRPr lang="en-US" altLang="en-US" sz="800" dirty="0">
              <a:solidFill>
                <a:schemeClr val="tx1"/>
              </a:solidFill>
              <a:latin typeface="Arial" charset="0"/>
              <a:ea typeface="MS PGothic" charset="-128"/>
            </a:endParaRPr>
          </a:p>
          <a:p>
            <a:pPr eaLnBrk="1" fontAlgn="b" hangingPunct="1">
              <a:buClr>
                <a:schemeClr val="tx1"/>
              </a:buClr>
              <a:buFontTx/>
              <a:buNone/>
            </a:pPr>
            <a:r>
              <a:rPr lang="en-US" altLang="en-US" sz="1600" b="1" dirty="0">
                <a:solidFill>
                  <a:schemeClr val="tx1"/>
                </a:solidFill>
                <a:latin typeface="Arial" charset="0"/>
                <a:ea typeface="MS PGothic" charset="-128"/>
              </a:rPr>
              <a:t>How does it work? </a:t>
            </a:r>
          </a:p>
          <a:p>
            <a:pPr eaLnBrk="1" fontAlgn="b" hangingPunct="1">
              <a:buClr>
                <a:schemeClr val="tx1"/>
              </a:buClr>
              <a:buFontTx/>
              <a:buNone/>
            </a:pPr>
            <a:r>
              <a:rPr lang="en-US" altLang="en-US" sz="1600" dirty="0">
                <a:solidFill>
                  <a:schemeClr val="tx1"/>
                </a:solidFill>
                <a:latin typeface="Arial" charset="0"/>
                <a:ea typeface="MS PGothic" charset="-128"/>
                <a:sym typeface="Helvetica Light" charset="0"/>
              </a:rPr>
              <a:t>Uses deep machine learning (e.g. LSTM, </a:t>
            </a:r>
            <a:r>
              <a:rPr lang="en-US" altLang="en-US" sz="1600" dirty="0" err="1">
                <a:solidFill>
                  <a:schemeClr val="tx1"/>
                </a:solidFill>
                <a:latin typeface="Arial" charset="0"/>
                <a:ea typeface="MS PGothic" charset="-128"/>
                <a:sym typeface="Helvetica Light" charset="0"/>
              </a:rPr>
              <a:t>WaveNet</a:t>
            </a:r>
            <a:r>
              <a:rPr lang="en-US" altLang="en-US" sz="1600" dirty="0">
                <a:solidFill>
                  <a:schemeClr val="tx1"/>
                </a:solidFill>
                <a:latin typeface="Arial" charset="0"/>
                <a:ea typeface="MS PGothic" charset="-128"/>
                <a:sym typeface="Helvetica Light" charset="0"/>
              </a:rPr>
              <a:t>, acoustic models) to set a world record at 5.5% error rate versus humans at 5.1% error rate.</a:t>
            </a:r>
          </a:p>
          <a:p>
            <a:pPr eaLnBrk="1" fontAlgn="b" hangingPunct="1">
              <a:buClr>
                <a:schemeClr val="tx1"/>
              </a:buClr>
              <a:buFontTx/>
              <a:buNone/>
            </a:pPr>
            <a:endParaRPr lang="en-US" altLang="en-US" sz="1600" dirty="0">
              <a:solidFill>
                <a:schemeClr val="tx1"/>
              </a:solidFill>
              <a:latin typeface="Arial" charset="0"/>
              <a:ea typeface="MS PGothic" charset="-128"/>
              <a:sym typeface="Helvetica Light" charset="0"/>
            </a:endParaRPr>
          </a:p>
          <a:p>
            <a:pPr eaLnBrk="1" fontAlgn="b" hangingPunct="1">
              <a:buClr>
                <a:schemeClr val="tx1"/>
              </a:buClr>
              <a:buFontTx/>
              <a:buNone/>
            </a:pPr>
            <a:r>
              <a:rPr lang="en-US" altLang="en-US" sz="1600" b="1" dirty="0">
                <a:solidFill>
                  <a:schemeClr val="tx1"/>
                </a:solidFill>
                <a:latin typeface="Arial" charset="0"/>
                <a:ea typeface="MS PGothic" charset="-128"/>
                <a:sym typeface="Helvetica Light" charset="0"/>
              </a:rPr>
              <a:t>Example Use Cases</a:t>
            </a:r>
          </a:p>
          <a:p>
            <a:pPr marL="228594" indent="-228594" fontAlgn="b">
              <a:buClr>
                <a:schemeClr val="tx1"/>
              </a:buClr>
            </a:pPr>
            <a:r>
              <a:rPr lang="en-US" altLang="en-US" sz="1600" dirty="0">
                <a:solidFill>
                  <a:schemeClr val="tx1"/>
                </a:solidFill>
                <a:latin typeface="Arial" charset="0"/>
                <a:ea typeface="MS PGothic" charset="-128"/>
                <a:sym typeface="Helvetica Light" charset="0"/>
              </a:rPr>
              <a:t>Voice enabled applications</a:t>
            </a:r>
          </a:p>
          <a:p>
            <a:pPr marL="228594" indent="-228594" fontAlgn="b">
              <a:buClr>
                <a:schemeClr val="tx1"/>
              </a:buClr>
            </a:pPr>
            <a:r>
              <a:rPr lang="en-US" altLang="en-US" sz="1600" dirty="0">
                <a:solidFill>
                  <a:schemeClr val="tx1"/>
                </a:solidFill>
                <a:latin typeface="Arial" charset="0"/>
                <a:ea typeface="MS PGothic" charset="-128"/>
                <a:sym typeface="Helvetica Light" charset="0"/>
              </a:rPr>
              <a:t>Smart Cars</a:t>
            </a:r>
          </a:p>
          <a:p>
            <a:pPr marL="228594" indent="-228594" fontAlgn="b">
              <a:buClr>
                <a:schemeClr val="tx1"/>
              </a:buClr>
            </a:pPr>
            <a:r>
              <a:rPr lang="en-US" altLang="en-US" sz="1600" dirty="0">
                <a:solidFill>
                  <a:schemeClr val="tx1"/>
                </a:solidFill>
                <a:latin typeface="Arial" charset="0"/>
                <a:ea typeface="MS PGothic" charset="-128"/>
                <a:sym typeface="Helvetica Light" charset="0"/>
              </a:rPr>
              <a:t>Smart speakers</a:t>
            </a:r>
          </a:p>
        </p:txBody>
      </p:sp>
      <p:sp>
        <p:nvSpPr>
          <p:cNvPr id="12" name="Footer Placeholder 2"/>
          <p:cNvSpPr>
            <a:spLocks noGrp="1"/>
          </p:cNvSpPr>
          <p:nvPr>
            <p:ph type="ftr" sz="quarter" idx="11"/>
          </p:nvPr>
        </p:nvSpPr>
        <p:spPr>
          <a:xfrm>
            <a:off x="1600200" y="6614584"/>
            <a:ext cx="3352800" cy="243416"/>
          </a:xfrm>
        </p:spPr>
        <p:txBody>
          <a:bodyPr/>
          <a:lstStyle>
            <a:lvl1pPr>
              <a:defRPr sz="1000"/>
            </a:lvl1pPr>
          </a:lstStyle>
          <a:p>
            <a:pPr>
              <a:defRPr/>
            </a:pPr>
            <a:r>
              <a:rPr lang="en-US" altLang="en-US" dirty="0">
                <a:ea typeface="ＭＳ Ｐゴシック" charset="-128"/>
                <a:cs typeface="+mn-cs"/>
              </a:rPr>
              <a:t>© 2015 International Business Machines Corporation</a:t>
            </a:r>
          </a:p>
        </p:txBody>
      </p:sp>
      <p:sp>
        <p:nvSpPr>
          <p:cNvPr id="3" name="Rectangle 2"/>
          <p:cNvSpPr/>
          <p:nvPr/>
        </p:nvSpPr>
        <p:spPr>
          <a:xfrm>
            <a:off x="368595" y="5776694"/>
            <a:ext cx="11114567" cy="1077026"/>
          </a:xfrm>
          <a:prstGeom prst="rect">
            <a:avLst/>
          </a:prstGeom>
        </p:spPr>
        <p:txBody>
          <a:bodyPr wrap="square">
            <a:spAutoFit/>
          </a:bodyPr>
          <a:lstStyle/>
          <a:p>
            <a:r>
              <a:rPr lang="en-US" sz="2133" b="1" dirty="0" err="1"/>
              <a:t>youTube</a:t>
            </a:r>
            <a:r>
              <a:rPr lang="en-US" sz="2133" b="1" dirty="0"/>
              <a:t>:  </a:t>
            </a:r>
            <a:r>
              <a:rPr lang="en-US" sz="2133" dirty="0">
                <a:hlinkClick r:id="rId3"/>
              </a:rPr>
              <a:t>https://www.youtube.com/watch?v=8q0DjDrCX5Y&amp;t=2s</a:t>
            </a:r>
            <a:endParaRPr lang="en-US" sz="2133" dirty="0"/>
          </a:p>
          <a:p>
            <a:r>
              <a:rPr lang="en-US" sz="2133" b="1" dirty="0"/>
              <a:t>Case Study: </a:t>
            </a:r>
            <a:r>
              <a:rPr lang="en-US" sz="1600" dirty="0">
                <a:hlinkClick r:id="rId4"/>
              </a:rPr>
              <a:t>http://www.zdnet.com/article/jefferson-health-patients-to-soon-ask-ibm-watson-clinical-questions/</a:t>
            </a:r>
            <a:endParaRPr lang="en-US" sz="1600" dirty="0"/>
          </a:p>
          <a:p>
            <a:endParaRPr lang="en-US" sz="2133" dirty="0"/>
          </a:p>
        </p:txBody>
      </p:sp>
      <p:pic>
        <p:nvPicPr>
          <p:cNvPr id="2" name="Picture 1"/>
          <p:cNvPicPr>
            <a:picLocks noChangeAspect="1"/>
          </p:cNvPicPr>
          <p:nvPr/>
        </p:nvPicPr>
        <p:blipFill>
          <a:blip r:embed="rId5"/>
          <a:stretch>
            <a:fillRect/>
          </a:stretch>
        </p:blipFill>
        <p:spPr>
          <a:xfrm>
            <a:off x="5784851" y="3598133"/>
            <a:ext cx="5802381" cy="1632249"/>
          </a:xfrm>
          <a:prstGeom prst="rect">
            <a:avLst/>
          </a:prstGeom>
        </p:spPr>
      </p:pic>
      <p:sp>
        <p:nvSpPr>
          <p:cNvPr id="4" name="TextBox 3"/>
          <p:cNvSpPr txBox="1"/>
          <p:nvPr/>
        </p:nvSpPr>
        <p:spPr>
          <a:xfrm>
            <a:off x="5689600" y="5230382"/>
            <a:ext cx="5301644" cy="297454"/>
          </a:xfrm>
          <a:prstGeom prst="rect">
            <a:avLst/>
          </a:prstGeom>
          <a:noFill/>
        </p:spPr>
        <p:txBody>
          <a:bodyPr wrap="none" rtlCol="0">
            <a:spAutoFit/>
          </a:bodyPr>
          <a:lstStyle/>
          <a:p>
            <a:r>
              <a:rPr lang="en-US" sz="1333" dirty="0">
                <a:latin typeface="+mj-lt"/>
              </a:rPr>
              <a:t>Source:  http://</a:t>
            </a:r>
            <a:r>
              <a:rPr lang="en-US" sz="1333" dirty="0" err="1">
                <a:latin typeface="+mj-lt"/>
              </a:rPr>
              <a:t>www.redbooks.ibm.com</a:t>
            </a:r>
            <a:r>
              <a:rPr lang="en-US" sz="1333" dirty="0">
                <a:latin typeface="+mj-lt"/>
              </a:rPr>
              <a:t>/</a:t>
            </a:r>
            <a:r>
              <a:rPr lang="en-US" sz="1333" dirty="0" err="1">
                <a:latin typeface="+mj-lt"/>
              </a:rPr>
              <a:t>redbooks</a:t>
            </a:r>
            <a:r>
              <a:rPr lang="en-US" sz="1333" dirty="0">
                <a:latin typeface="+mj-lt"/>
              </a:rPr>
              <a:t>/pdfs/sg248388.pdf</a:t>
            </a:r>
          </a:p>
        </p:txBody>
      </p:sp>
      <p:pic>
        <p:nvPicPr>
          <p:cNvPr id="5" name="Picture 4"/>
          <p:cNvPicPr>
            <a:picLocks noChangeAspect="1"/>
          </p:cNvPicPr>
          <p:nvPr/>
        </p:nvPicPr>
        <p:blipFill>
          <a:blip r:embed="rId6"/>
          <a:stretch>
            <a:fillRect/>
          </a:stretch>
        </p:blipFill>
        <p:spPr>
          <a:xfrm>
            <a:off x="6978195" y="250671"/>
            <a:ext cx="3075115" cy="3075115"/>
          </a:xfrm>
          <a:prstGeom prst="rect">
            <a:avLst/>
          </a:prstGeom>
        </p:spPr>
      </p:pic>
    </p:spTree>
    <p:extLst>
      <p:ext uri="{BB962C8B-B14F-4D97-AF65-F5344CB8AC3E}">
        <p14:creationId xmlns:p14="http://schemas.microsoft.com/office/powerpoint/2010/main" val="3190200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Box 3"/>
          <p:cNvSpPr txBox="1">
            <a:spLocks noChangeArrowheads="1"/>
          </p:cNvSpPr>
          <p:nvPr/>
        </p:nvSpPr>
        <p:spPr bwMode="auto">
          <a:xfrm>
            <a:off x="5473700" y="1646767"/>
            <a:ext cx="248786" cy="261610"/>
          </a:xfrm>
          <a:prstGeom prst="rect">
            <a:avLst/>
          </a:prstGeom>
          <a:noFill/>
          <a:ln>
            <a:noFill/>
          </a:ln>
          <a:extLst>
            <a:ext uri="{909E8E84-426E-40dd-AFC4-6F175D3DCCD1}"/>
            <a:ext uri="{91240B29-F687-4f45-9708-019B960494DF}"/>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defRPr/>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10244" name="TextBox 4"/>
          <p:cNvSpPr txBox="1">
            <a:spLocks noChangeArrowheads="1"/>
          </p:cNvSpPr>
          <p:nvPr/>
        </p:nvSpPr>
        <p:spPr bwMode="auto">
          <a:xfrm>
            <a:off x="5166784" y="1864784"/>
            <a:ext cx="248786" cy="261610"/>
          </a:xfrm>
          <a:prstGeom prst="rect">
            <a:avLst/>
          </a:prstGeom>
          <a:noFill/>
          <a:ln>
            <a:noFill/>
          </a:ln>
          <a:extLst>
            <a:ext uri="{909E8E84-426E-40dd-AFC4-6F175D3DCCD1}"/>
            <a:ext uri="{91240B29-F687-4f45-9708-019B960494DF}"/>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defRPr/>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10245" name="TextBox 5"/>
          <p:cNvSpPr txBox="1">
            <a:spLocks noChangeArrowheads="1"/>
          </p:cNvSpPr>
          <p:nvPr/>
        </p:nvSpPr>
        <p:spPr bwMode="auto">
          <a:xfrm>
            <a:off x="6714067" y="1782234"/>
            <a:ext cx="248786" cy="261610"/>
          </a:xfrm>
          <a:prstGeom prst="rect">
            <a:avLst/>
          </a:prstGeom>
          <a:noFill/>
          <a:ln>
            <a:noFill/>
          </a:ln>
          <a:extLst>
            <a:ext uri="{909E8E84-426E-40dd-AFC4-6F175D3DCCD1}"/>
            <a:ext uri="{91240B29-F687-4f45-9708-019B960494DF}"/>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defRPr/>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10246" name="TextBox 6"/>
          <p:cNvSpPr txBox="1">
            <a:spLocks noChangeArrowheads="1"/>
          </p:cNvSpPr>
          <p:nvPr/>
        </p:nvSpPr>
        <p:spPr bwMode="auto">
          <a:xfrm>
            <a:off x="6614584" y="1589618"/>
            <a:ext cx="248786" cy="261610"/>
          </a:xfrm>
          <a:prstGeom prst="rect">
            <a:avLst/>
          </a:prstGeom>
          <a:noFill/>
          <a:ln>
            <a:noFill/>
          </a:ln>
          <a:extLst>
            <a:ext uri="{909E8E84-426E-40dd-AFC4-6F175D3DCCD1}"/>
            <a:ext uri="{91240B29-F687-4f45-9708-019B960494DF}"/>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defRPr/>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8" name="Title 1"/>
          <p:cNvSpPr>
            <a:spLocks noGrp="1"/>
          </p:cNvSpPr>
          <p:nvPr>
            <p:ph type="title"/>
          </p:nvPr>
        </p:nvSpPr>
        <p:spPr/>
        <p:txBody>
          <a:bodyPr/>
          <a:lstStyle/>
          <a:p>
            <a:pPr>
              <a:defRPr/>
            </a:pPr>
            <a:r>
              <a:rPr lang="en-US" dirty="0"/>
              <a:t>Text to Speech</a:t>
            </a:r>
          </a:p>
        </p:txBody>
      </p:sp>
      <p:sp>
        <p:nvSpPr>
          <p:cNvPr id="10249" name="Content Placeholder 2"/>
          <p:cNvSpPr txBox="1">
            <a:spLocks/>
          </p:cNvSpPr>
          <p:nvPr/>
        </p:nvSpPr>
        <p:spPr bwMode="auto">
          <a:xfrm>
            <a:off x="451908" y="945247"/>
            <a:ext cx="3810000" cy="4572000"/>
          </a:xfrm>
          <a:prstGeom prst="rect">
            <a:avLst/>
          </a:prstGeom>
          <a:noFill/>
          <a:ln>
            <a:noFill/>
          </a:ln>
          <a:extLst>
            <a:ext uri="{909E8E84-426E-40dd-AFC4-6F175D3DCCD1}"/>
            <a:ext uri="{91240B29-F687-4f45-9708-019B960494DF}"/>
          </a:extLst>
        </p:spPr>
        <p:txBody>
          <a:bodyPr/>
          <a:lstStyle>
            <a:lvl1pPr>
              <a:spcBef>
                <a:spcPct val="20000"/>
              </a:spcBef>
              <a:buClr>
                <a:srgbClr val="75C600"/>
              </a:buClr>
              <a:buFont typeface="Arial" charset="0"/>
              <a:buChar char="•"/>
              <a:defRPr sz="2000">
                <a:solidFill>
                  <a:srgbClr val="595959"/>
                </a:solidFill>
                <a:latin typeface="Helvetica Neue Light" charset="0"/>
                <a:ea typeface="ＭＳ Ｐゴシック" charset="-128"/>
                <a:cs typeface="Helvetica Neue Light" charset="0"/>
              </a:defRPr>
            </a:lvl1pPr>
            <a:lvl2pPr marL="742950" indent="-285750">
              <a:spcBef>
                <a:spcPct val="20000"/>
              </a:spcBef>
              <a:buFont typeface="Arial" charset="0"/>
              <a:buChar char="–"/>
              <a:defRPr>
                <a:solidFill>
                  <a:srgbClr val="595959"/>
                </a:solidFill>
                <a:latin typeface="Helvetica Neue Light" charset="0"/>
                <a:ea typeface="Helvetica Neue Light" charset="0"/>
                <a:cs typeface="Helvetica Neue Light" charset="0"/>
              </a:defRPr>
            </a:lvl2pPr>
            <a:lvl3pPr marL="1143000" indent="-228600">
              <a:spcBef>
                <a:spcPct val="20000"/>
              </a:spcBef>
              <a:buFont typeface="Arial" charset="0"/>
              <a:buChar char="•"/>
              <a:defRPr sz="1600">
                <a:solidFill>
                  <a:srgbClr val="595959"/>
                </a:solidFill>
                <a:latin typeface="Helvetica Neue Light" charset="0"/>
                <a:ea typeface="Helvetica Neue Light" charset="0"/>
                <a:cs typeface="Helvetica Neue Light" charset="0"/>
              </a:defRPr>
            </a:lvl3pPr>
            <a:lvl4pPr marL="1600200" indent="-228600">
              <a:spcBef>
                <a:spcPct val="20000"/>
              </a:spcBef>
              <a:buFont typeface="Arial" charset="0"/>
              <a:buChar char="–"/>
              <a:defRPr sz="1600">
                <a:solidFill>
                  <a:srgbClr val="595959"/>
                </a:solidFill>
                <a:latin typeface="Helvetica Neue Light" charset="0"/>
                <a:ea typeface="Helvetica Neue Light" charset="0"/>
                <a:cs typeface="Helvetica Neue Light" charset="0"/>
              </a:defRPr>
            </a:lvl4pPr>
            <a:lvl5pPr marL="2057400" indent="-228600">
              <a:spcBef>
                <a:spcPct val="20000"/>
              </a:spcBef>
              <a:buFont typeface="Arial" charset="0"/>
              <a:buChar char="»"/>
              <a:defRPr sz="1400">
                <a:solidFill>
                  <a:srgbClr val="595959"/>
                </a:solidFill>
                <a:latin typeface="Helvetica Neue Light" charset="0"/>
                <a:ea typeface="Helvetica Neue Light" charset="0"/>
                <a:cs typeface="Helvetica Neue Light" charset="0"/>
              </a:defRPr>
            </a:lvl5pPr>
            <a:lvl6pPr marL="25146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6pPr>
            <a:lvl7pPr marL="29718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7pPr>
            <a:lvl8pPr marL="34290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8pPr>
            <a:lvl9pPr marL="38862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9pPr>
          </a:lstStyle>
          <a:p>
            <a:pPr>
              <a:spcBef>
                <a:spcPts val="100"/>
              </a:spcBef>
              <a:buClr>
                <a:schemeClr val="tx1"/>
              </a:buClr>
              <a:buNone/>
            </a:pPr>
            <a:r>
              <a:rPr lang="en-US" altLang="en-US" sz="1600" b="1" dirty="0">
                <a:solidFill>
                  <a:schemeClr val="tx1"/>
                </a:solidFill>
                <a:latin typeface="Arial" charset="0"/>
                <a:ea typeface="MS PGothic" charset="-128"/>
              </a:rPr>
              <a:t>What is it?</a:t>
            </a:r>
          </a:p>
          <a:p>
            <a:pPr eaLnBrk="1" fontAlgn="b" hangingPunct="1">
              <a:buClr>
                <a:schemeClr val="tx1"/>
              </a:buClr>
              <a:buFontTx/>
              <a:buNone/>
            </a:pPr>
            <a:r>
              <a:rPr lang="en-US" altLang="en-US" sz="1600" dirty="0">
                <a:solidFill>
                  <a:schemeClr val="tx1"/>
                </a:solidFill>
                <a:latin typeface="Arial" charset="0"/>
                <a:ea typeface="MS PGothic" charset="-128"/>
              </a:rPr>
              <a:t>Converts written text in 7 languages into natural sounding human voice in a variety of languages and voices.  Also allows custom models.</a:t>
            </a:r>
          </a:p>
          <a:p>
            <a:pPr eaLnBrk="1" fontAlgn="b" hangingPunct="1">
              <a:buClr>
                <a:schemeClr val="tx1"/>
              </a:buClr>
              <a:buFontTx/>
              <a:buNone/>
            </a:pPr>
            <a:endParaRPr lang="en-US" altLang="en-US" sz="800" dirty="0">
              <a:solidFill>
                <a:schemeClr val="tx1"/>
              </a:solidFill>
              <a:latin typeface="Arial" charset="0"/>
              <a:ea typeface="MS PGothic" charset="-128"/>
            </a:endParaRPr>
          </a:p>
          <a:p>
            <a:pPr eaLnBrk="1" fontAlgn="b" hangingPunct="1">
              <a:buClr>
                <a:schemeClr val="tx1"/>
              </a:buClr>
              <a:buFontTx/>
              <a:buNone/>
            </a:pPr>
            <a:endParaRPr lang="en-US" altLang="en-US" sz="800" dirty="0">
              <a:solidFill>
                <a:schemeClr val="tx1"/>
              </a:solidFill>
              <a:latin typeface="Arial" charset="0"/>
              <a:ea typeface="MS PGothic" charset="-128"/>
            </a:endParaRPr>
          </a:p>
          <a:p>
            <a:pPr eaLnBrk="1" fontAlgn="b" hangingPunct="1">
              <a:buClr>
                <a:schemeClr val="tx1"/>
              </a:buClr>
              <a:buFontTx/>
              <a:buNone/>
            </a:pPr>
            <a:r>
              <a:rPr lang="en-US" altLang="en-US" sz="1600" b="1" dirty="0">
                <a:solidFill>
                  <a:schemeClr val="tx1"/>
                </a:solidFill>
                <a:latin typeface="Arial" charset="0"/>
                <a:ea typeface="MS PGothic" charset="-128"/>
              </a:rPr>
              <a:t>How does it work? </a:t>
            </a:r>
          </a:p>
          <a:p>
            <a:pPr eaLnBrk="1" fontAlgn="b" hangingPunct="1">
              <a:buClr>
                <a:schemeClr val="tx1"/>
              </a:buClr>
              <a:buFontTx/>
              <a:buNone/>
            </a:pPr>
            <a:r>
              <a:rPr lang="en-US" altLang="en-US" sz="1600" dirty="0">
                <a:solidFill>
                  <a:schemeClr val="tx1"/>
                </a:solidFill>
                <a:latin typeface="Arial" charset="0"/>
                <a:ea typeface="MS PGothic" charset="-128"/>
                <a:sym typeface="Helvetica Light" charset="0"/>
              </a:rPr>
              <a:t>Uses deep machine learning algorithms.</a:t>
            </a:r>
          </a:p>
          <a:p>
            <a:pPr eaLnBrk="1" fontAlgn="b" hangingPunct="1">
              <a:buClr>
                <a:schemeClr val="tx1"/>
              </a:buClr>
              <a:buFontTx/>
              <a:buNone/>
            </a:pPr>
            <a:endParaRPr lang="en-US" altLang="en-US" sz="1600" dirty="0">
              <a:solidFill>
                <a:schemeClr val="tx1"/>
              </a:solidFill>
              <a:latin typeface="Arial" charset="0"/>
              <a:ea typeface="MS PGothic" charset="-128"/>
              <a:sym typeface="Helvetica Light" charset="0"/>
            </a:endParaRPr>
          </a:p>
          <a:p>
            <a:pPr eaLnBrk="1" fontAlgn="b" hangingPunct="1">
              <a:buClr>
                <a:schemeClr val="tx1"/>
              </a:buClr>
              <a:buFontTx/>
              <a:buNone/>
            </a:pPr>
            <a:r>
              <a:rPr lang="en-US" altLang="en-US" sz="1600" b="1" dirty="0">
                <a:solidFill>
                  <a:schemeClr val="tx1"/>
                </a:solidFill>
                <a:latin typeface="Arial" charset="0"/>
                <a:ea typeface="MS PGothic" charset="-128"/>
                <a:sym typeface="Helvetica Light" charset="0"/>
              </a:rPr>
              <a:t>Example Use Cases</a:t>
            </a:r>
          </a:p>
          <a:p>
            <a:pPr marL="228594" indent="-228594" fontAlgn="b">
              <a:buClr>
                <a:schemeClr val="tx1"/>
              </a:buClr>
            </a:pPr>
            <a:r>
              <a:rPr lang="en-US" altLang="en-US" sz="1600" dirty="0">
                <a:solidFill>
                  <a:schemeClr val="tx1"/>
                </a:solidFill>
                <a:latin typeface="Arial" charset="0"/>
                <a:ea typeface="MS PGothic" charset="-128"/>
                <a:sym typeface="Helvetica Light" charset="0"/>
              </a:rPr>
              <a:t>Robots</a:t>
            </a:r>
          </a:p>
          <a:p>
            <a:pPr marL="228594" indent="-228594" fontAlgn="b">
              <a:buClr>
                <a:schemeClr val="tx1"/>
              </a:buClr>
            </a:pPr>
            <a:r>
              <a:rPr lang="en-US" altLang="en-US" sz="1600" dirty="0">
                <a:solidFill>
                  <a:schemeClr val="tx1"/>
                </a:solidFill>
                <a:latin typeface="Arial" charset="0"/>
                <a:ea typeface="MS PGothic" charset="-128"/>
                <a:sym typeface="Helvetica Light" charset="0"/>
              </a:rPr>
              <a:t>Language Translation Earphones</a:t>
            </a:r>
          </a:p>
          <a:p>
            <a:pPr marL="228594" indent="-228594" fontAlgn="b">
              <a:buClr>
                <a:schemeClr val="tx1"/>
              </a:buClr>
            </a:pPr>
            <a:r>
              <a:rPr lang="en-US" altLang="en-US" sz="1600" dirty="0">
                <a:solidFill>
                  <a:schemeClr val="tx1"/>
                </a:solidFill>
                <a:latin typeface="Arial" charset="0"/>
                <a:ea typeface="MS PGothic" charset="-128"/>
                <a:sym typeface="Helvetica Light" charset="0"/>
              </a:rPr>
              <a:t>Smart Cars</a:t>
            </a:r>
          </a:p>
          <a:p>
            <a:pPr marL="228594" indent="-228594" fontAlgn="b">
              <a:buClr>
                <a:schemeClr val="tx1"/>
              </a:buClr>
            </a:pPr>
            <a:r>
              <a:rPr lang="en-US" altLang="en-US" sz="1600" dirty="0">
                <a:solidFill>
                  <a:schemeClr val="tx1"/>
                </a:solidFill>
                <a:latin typeface="Arial" charset="0"/>
                <a:ea typeface="MS PGothic" charset="-128"/>
                <a:sym typeface="Helvetica Light" charset="0"/>
              </a:rPr>
              <a:t>Talking Dinosaur Toys</a:t>
            </a:r>
          </a:p>
        </p:txBody>
      </p:sp>
      <p:sp>
        <p:nvSpPr>
          <p:cNvPr id="12" name="Footer Placeholder 2"/>
          <p:cNvSpPr>
            <a:spLocks noGrp="1"/>
          </p:cNvSpPr>
          <p:nvPr>
            <p:ph type="ftr" sz="quarter" idx="11"/>
          </p:nvPr>
        </p:nvSpPr>
        <p:spPr>
          <a:xfrm>
            <a:off x="1600200" y="6614584"/>
            <a:ext cx="3352800" cy="243416"/>
          </a:xfrm>
        </p:spPr>
        <p:txBody>
          <a:bodyPr/>
          <a:lstStyle>
            <a:lvl1pPr>
              <a:defRPr sz="1000"/>
            </a:lvl1pPr>
          </a:lstStyle>
          <a:p>
            <a:pPr>
              <a:defRPr/>
            </a:pPr>
            <a:r>
              <a:rPr lang="en-US" altLang="en-US" dirty="0">
                <a:ea typeface="ＭＳ Ｐゴシック" charset="-128"/>
                <a:cs typeface="+mn-cs"/>
              </a:rPr>
              <a:t>© 2015 International Business Machines Corporation</a:t>
            </a:r>
          </a:p>
        </p:txBody>
      </p:sp>
      <p:sp>
        <p:nvSpPr>
          <p:cNvPr id="3" name="Rectangle 2"/>
          <p:cNvSpPr/>
          <p:nvPr/>
        </p:nvSpPr>
        <p:spPr>
          <a:xfrm>
            <a:off x="368595" y="5776693"/>
            <a:ext cx="11114567" cy="748795"/>
          </a:xfrm>
          <a:prstGeom prst="rect">
            <a:avLst/>
          </a:prstGeom>
        </p:spPr>
        <p:txBody>
          <a:bodyPr wrap="square">
            <a:spAutoFit/>
          </a:bodyPr>
          <a:lstStyle/>
          <a:p>
            <a:r>
              <a:rPr lang="en-US" sz="2133" b="1" dirty="0" err="1"/>
              <a:t>youTube</a:t>
            </a:r>
            <a:r>
              <a:rPr lang="en-US" sz="2133" b="1" dirty="0"/>
              <a:t>:  </a:t>
            </a:r>
            <a:r>
              <a:rPr lang="en-US" sz="2133" dirty="0">
                <a:hlinkClick r:id="rId3"/>
              </a:rPr>
              <a:t>https://www.youtube.com/watch?v=ghbS-aTYw14</a:t>
            </a:r>
            <a:endParaRPr lang="en-US" sz="2133" dirty="0"/>
          </a:p>
          <a:p>
            <a:r>
              <a:rPr lang="en-US" sz="2133" b="1" dirty="0"/>
              <a:t>Case Study:  </a:t>
            </a:r>
            <a:r>
              <a:rPr lang="en-US" sz="2133" dirty="0">
                <a:hlinkClick r:id="rId4"/>
              </a:rPr>
              <a:t>http://newatlas.com/lingmo-translation-earpiece-one2one/50008/</a:t>
            </a:r>
            <a:endParaRPr lang="en-US" sz="2133" dirty="0"/>
          </a:p>
        </p:txBody>
      </p:sp>
      <p:sp>
        <p:nvSpPr>
          <p:cNvPr id="4" name="TextBox 3"/>
          <p:cNvSpPr txBox="1"/>
          <p:nvPr/>
        </p:nvSpPr>
        <p:spPr>
          <a:xfrm>
            <a:off x="5321300" y="5173232"/>
            <a:ext cx="5301644" cy="297454"/>
          </a:xfrm>
          <a:prstGeom prst="rect">
            <a:avLst/>
          </a:prstGeom>
          <a:noFill/>
        </p:spPr>
        <p:txBody>
          <a:bodyPr wrap="none" rtlCol="0">
            <a:spAutoFit/>
          </a:bodyPr>
          <a:lstStyle/>
          <a:p>
            <a:r>
              <a:rPr lang="en-US" sz="1333" dirty="0">
                <a:latin typeface="+mj-lt"/>
              </a:rPr>
              <a:t>Source:  http://</a:t>
            </a:r>
            <a:r>
              <a:rPr lang="en-US" sz="1333" dirty="0" err="1">
                <a:latin typeface="+mj-lt"/>
              </a:rPr>
              <a:t>www.redbooks.ibm.com</a:t>
            </a:r>
            <a:r>
              <a:rPr lang="en-US" sz="1333" dirty="0">
                <a:latin typeface="+mj-lt"/>
              </a:rPr>
              <a:t>/</a:t>
            </a:r>
            <a:r>
              <a:rPr lang="en-US" sz="1333" dirty="0" err="1">
                <a:latin typeface="+mj-lt"/>
              </a:rPr>
              <a:t>redbooks</a:t>
            </a:r>
            <a:r>
              <a:rPr lang="en-US" sz="1333" dirty="0">
                <a:latin typeface="+mj-lt"/>
              </a:rPr>
              <a:t>/pdfs/sg248388.pdf</a:t>
            </a:r>
          </a:p>
        </p:txBody>
      </p:sp>
      <p:pic>
        <p:nvPicPr>
          <p:cNvPr id="5" name="Picture 4"/>
          <p:cNvPicPr>
            <a:picLocks noChangeAspect="1"/>
          </p:cNvPicPr>
          <p:nvPr/>
        </p:nvPicPr>
        <p:blipFill>
          <a:blip r:embed="rId5"/>
          <a:stretch>
            <a:fillRect/>
          </a:stretch>
        </p:blipFill>
        <p:spPr>
          <a:xfrm>
            <a:off x="5346353" y="3493714"/>
            <a:ext cx="5854700" cy="1718228"/>
          </a:xfrm>
          <a:prstGeom prst="rect">
            <a:avLst/>
          </a:prstGeom>
        </p:spPr>
      </p:pic>
      <p:pic>
        <p:nvPicPr>
          <p:cNvPr id="6" name="Picture 5"/>
          <p:cNvPicPr>
            <a:picLocks noChangeAspect="1"/>
          </p:cNvPicPr>
          <p:nvPr/>
        </p:nvPicPr>
        <p:blipFill>
          <a:blip r:embed="rId6"/>
          <a:stretch>
            <a:fillRect/>
          </a:stretch>
        </p:blipFill>
        <p:spPr>
          <a:xfrm>
            <a:off x="6860117" y="152400"/>
            <a:ext cx="2980267" cy="3081867"/>
          </a:xfrm>
          <a:prstGeom prst="rect">
            <a:avLst/>
          </a:prstGeom>
        </p:spPr>
      </p:pic>
    </p:spTree>
    <p:extLst>
      <p:ext uri="{BB962C8B-B14F-4D97-AF65-F5344CB8AC3E}">
        <p14:creationId xmlns:p14="http://schemas.microsoft.com/office/powerpoint/2010/main" val="3039418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Box 3"/>
          <p:cNvSpPr txBox="1">
            <a:spLocks noChangeArrowheads="1"/>
          </p:cNvSpPr>
          <p:nvPr/>
        </p:nvSpPr>
        <p:spPr bwMode="auto">
          <a:xfrm>
            <a:off x="5473700" y="1646767"/>
            <a:ext cx="248786" cy="261610"/>
          </a:xfrm>
          <a:prstGeom prst="rect">
            <a:avLst/>
          </a:prstGeom>
          <a:noFill/>
          <a:ln>
            <a:noFill/>
          </a:ln>
          <a:extLst>
            <a:ext uri="{909E8E84-426E-40dd-AFC4-6F175D3DCCD1}"/>
            <a:ext uri="{91240B29-F687-4f45-9708-019B960494DF}"/>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defRPr/>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10244" name="TextBox 4"/>
          <p:cNvSpPr txBox="1">
            <a:spLocks noChangeArrowheads="1"/>
          </p:cNvSpPr>
          <p:nvPr/>
        </p:nvSpPr>
        <p:spPr bwMode="auto">
          <a:xfrm>
            <a:off x="5166784" y="1864784"/>
            <a:ext cx="248786" cy="261610"/>
          </a:xfrm>
          <a:prstGeom prst="rect">
            <a:avLst/>
          </a:prstGeom>
          <a:noFill/>
          <a:ln>
            <a:noFill/>
          </a:ln>
          <a:extLst>
            <a:ext uri="{909E8E84-426E-40dd-AFC4-6F175D3DCCD1}"/>
            <a:ext uri="{91240B29-F687-4f45-9708-019B960494DF}"/>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defRPr/>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10245" name="TextBox 5"/>
          <p:cNvSpPr txBox="1">
            <a:spLocks noChangeArrowheads="1"/>
          </p:cNvSpPr>
          <p:nvPr/>
        </p:nvSpPr>
        <p:spPr bwMode="auto">
          <a:xfrm>
            <a:off x="6714067" y="1782234"/>
            <a:ext cx="248786" cy="261610"/>
          </a:xfrm>
          <a:prstGeom prst="rect">
            <a:avLst/>
          </a:prstGeom>
          <a:noFill/>
          <a:ln>
            <a:noFill/>
          </a:ln>
          <a:extLst>
            <a:ext uri="{909E8E84-426E-40dd-AFC4-6F175D3DCCD1}"/>
            <a:ext uri="{91240B29-F687-4f45-9708-019B960494DF}"/>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defRPr/>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10246" name="TextBox 6"/>
          <p:cNvSpPr txBox="1">
            <a:spLocks noChangeArrowheads="1"/>
          </p:cNvSpPr>
          <p:nvPr/>
        </p:nvSpPr>
        <p:spPr bwMode="auto">
          <a:xfrm>
            <a:off x="6614584" y="1589618"/>
            <a:ext cx="248786" cy="261610"/>
          </a:xfrm>
          <a:prstGeom prst="rect">
            <a:avLst/>
          </a:prstGeom>
          <a:noFill/>
          <a:ln>
            <a:noFill/>
          </a:ln>
          <a:extLst>
            <a:ext uri="{909E8E84-426E-40dd-AFC4-6F175D3DCCD1}"/>
            <a:ext uri="{91240B29-F687-4f45-9708-019B960494DF}"/>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defRPr/>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8" name="Title 1"/>
          <p:cNvSpPr>
            <a:spLocks noGrp="1"/>
          </p:cNvSpPr>
          <p:nvPr>
            <p:ph type="title"/>
          </p:nvPr>
        </p:nvSpPr>
        <p:spPr/>
        <p:txBody>
          <a:bodyPr/>
          <a:lstStyle/>
          <a:p>
            <a:pPr>
              <a:defRPr/>
            </a:pPr>
            <a:r>
              <a:rPr lang="en-US" dirty="0"/>
              <a:t>Personality Insights</a:t>
            </a:r>
          </a:p>
        </p:txBody>
      </p:sp>
      <p:sp>
        <p:nvSpPr>
          <p:cNvPr id="10249" name="Content Placeholder 2"/>
          <p:cNvSpPr txBox="1">
            <a:spLocks/>
          </p:cNvSpPr>
          <p:nvPr/>
        </p:nvSpPr>
        <p:spPr bwMode="auto">
          <a:xfrm>
            <a:off x="451908" y="945247"/>
            <a:ext cx="3810000" cy="4572000"/>
          </a:xfrm>
          <a:prstGeom prst="rect">
            <a:avLst/>
          </a:prstGeom>
          <a:noFill/>
          <a:ln>
            <a:noFill/>
          </a:ln>
          <a:extLst>
            <a:ext uri="{909E8E84-426E-40dd-AFC4-6F175D3DCCD1}"/>
            <a:ext uri="{91240B29-F687-4f45-9708-019B960494DF}"/>
          </a:extLst>
        </p:spPr>
        <p:txBody>
          <a:bodyPr/>
          <a:lstStyle>
            <a:lvl1pPr>
              <a:spcBef>
                <a:spcPct val="20000"/>
              </a:spcBef>
              <a:buClr>
                <a:srgbClr val="75C600"/>
              </a:buClr>
              <a:buFont typeface="Arial" charset="0"/>
              <a:buChar char="•"/>
              <a:defRPr sz="2000">
                <a:solidFill>
                  <a:srgbClr val="595959"/>
                </a:solidFill>
                <a:latin typeface="Helvetica Neue Light" charset="0"/>
                <a:ea typeface="ＭＳ Ｐゴシック" charset="-128"/>
                <a:cs typeface="Helvetica Neue Light" charset="0"/>
              </a:defRPr>
            </a:lvl1pPr>
            <a:lvl2pPr marL="742950" indent="-285750">
              <a:spcBef>
                <a:spcPct val="20000"/>
              </a:spcBef>
              <a:buFont typeface="Arial" charset="0"/>
              <a:buChar char="–"/>
              <a:defRPr>
                <a:solidFill>
                  <a:srgbClr val="595959"/>
                </a:solidFill>
                <a:latin typeface="Helvetica Neue Light" charset="0"/>
                <a:ea typeface="Helvetica Neue Light" charset="0"/>
                <a:cs typeface="Helvetica Neue Light" charset="0"/>
              </a:defRPr>
            </a:lvl2pPr>
            <a:lvl3pPr marL="1143000" indent="-228600">
              <a:spcBef>
                <a:spcPct val="20000"/>
              </a:spcBef>
              <a:buFont typeface="Arial" charset="0"/>
              <a:buChar char="•"/>
              <a:defRPr sz="1600">
                <a:solidFill>
                  <a:srgbClr val="595959"/>
                </a:solidFill>
                <a:latin typeface="Helvetica Neue Light" charset="0"/>
                <a:ea typeface="Helvetica Neue Light" charset="0"/>
                <a:cs typeface="Helvetica Neue Light" charset="0"/>
              </a:defRPr>
            </a:lvl3pPr>
            <a:lvl4pPr marL="1600200" indent="-228600">
              <a:spcBef>
                <a:spcPct val="20000"/>
              </a:spcBef>
              <a:buFont typeface="Arial" charset="0"/>
              <a:buChar char="–"/>
              <a:defRPr sz="1600">
                <a:solidFill>
                  <a:srgbClr val="595959"/>
                </a:solidFill>
                <a:latin typeface="Helvetica Neue Light" charset="0"/>
                <a:ea typeface="Helvetica Neue Light" charset="0"/>
                <a:cs typeface="Helvetica Neue Light" charset="0"/>
              </a:defRPr>
            </a:lvl4pPr>
            <a:lvl5pPr marL="2057400" indent="-228600">
              <a:spcBef>
                <a:spcPct val="20000"/>
              </a:spcBef>
              <a:buFont typeface="Arial" charset="0"/>
              <a:buChar char="»"/>
              <a:defRPr sz="1400">
                <a:solidFill>
                  <a:srgbClr val="595959"/>
                </a:solidFill>
                <a:latin typeface="Helvetica Neue Light" charset="0"/>
                <a:ea typeface="Helvetica Neue Light" charset="0"/>
                <a:cs typeface="Helvetica Neue Light" charset="0"/>
              </a:defRPr>
            </a:lvl5pPr>
            <a:lvl6pPr marL="25146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6pPr>
            <a:lvl7pPr marL="29718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7pPr>
            <a:lvl8pPr marL="34290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8pPr>
            <a:lvl9pPr marL="38862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9pPr>
          </a:lstStyle>
          <a:p>
            <a:pPr>
              <a:spcBef>
                <a:spcPts val="100"/>
              </a:spcBef>
              <a:buClr>
                <a:schemeClr val="tx1"/>
              </a:buClr>
              <a:buNone/>
            </a:pPr>
            <a:r>
              <a:rPr lang="en-US" altLang="en-US" sz="1600" b="1" dirty="0">
                <a:solidFill>
                  <a:schemeClr val="tx1"/>
                </a:solidFill>
                <a:latin typeface="Arial" charset="0"/>
                <a:ea typeface="MS PGothic" charset="-128"/>
              </a:rPr>
              <a:t>What is it?</a:t>
            </a:r>
          </a:p>
          <a:p>
            <a:pPr eaLnBrk="1" fontAlgn="b" hangingPunct="1">
              <a:buClr>
                <a:schemeClr val="tx1"/>
              </a:buClr>
              <a:buFontTx/>
              <a:buNone/>
            </a:pPr>
            <a:r>
              <a:rPr lang="en-US" altLang="en-US" sz="1600" dirty="0">
                <a:solidFill>
                  <a:schemeClr val="tx1"/>
                </a:solidFill>
                <a:latin typeface="Arial" charset="0"/>
                <a:ea typeface="MS PGothic" charset="-128"/>
              </a:rPr>
              <a:t>Enables deeper understanding of people's personality characteristics, needs, and values to help engage users on their own terms.</a:t>
            </a:r>
          </a:p>
          <a:p>
            <a:pPr eaLnBrk="1" fontAlgn="b" hangingPunct="1">
              <a:buClr>
                <a:schemeClr val="tx1"/>
              </a:buClr>
              <a:buFontTx/>
              <a:buNone/>
            </a:pPr>
            <a:endParaRPr lang="en-US" altLang="en-US" sz="800" dirty="0">
              <a:solidFill>
                <a:schemeClr val="tx1"/>
              </a:solidFill>
              <a:latin typeface="Arial" charset="0"/>
              <a:ea typeface="MS PGothic" charset="-128"/>
            </a:endParaRPr>
          </a:p>
          <a:p>
            <a:pPr eaLnBrk="1" fontAlgn="b" hangingPunct="1">
              <a:buClr>
                <a:schemeClr val="tx1"/>
              </a:buClr>
              <a:buFontTx/>
              <a:buNone/>
            </a:pPr>
            <a:endParaRPr lang="en-US" altLang="en-US" sz="800" dirty="0">
              <a:solidFill>
                <a:schemeClr val="tx1"/>
              </a:solidFill>
              <a:latin typeface="Arial" charset="0"/>
              <a:ea typeface="MS PGothic" charset="-128"/>
            </a:endParaRPr>
          </a:p>
          <a:p>
            <a:pPr eaLnBrk="1" fontAlgn="b" hangingPunct="1">
              <a:buClr>
                <a:schemeClr val="tx1"/>
              </a:buClr>
              <a:buFontTx/>
              <a:buNone/>
            </a:pPr>
            <a:r>
              <a:rPr lang="en-US" altLang="en-US" sz="1600" b="1" dirty="0">
                <a:solidFill>
                  <a:schemeClr val="tx1"/>
                </a:solidFill>
                <a:latin typeface="Arial" charset="0"/>
                <a:ea typeface="MS PGothic" charset="-128"/>
              </a:rPr>
              <a:t>How does it work? </a:t>
            </a:r>
          </a:p>
          <a:p>
            <a:pPr eaLnBrk="1" fontAlgn="b" hangingPunct="1">
              <a:buClr>
                <a:schemeClr val="tx1"/>
              </a:buClr>
              <a:buFontTx/>
              <a:buNone/>
            </a:pPr>
            <a:r>
              <a:rPr lang="en-US" altLang="en-US" sz="1600" dirty="0">
                <a:solidFill>
                  <a:schemeClr val="tx1"/>
                </a:solidFill>
                <a:latin typeface="Arial" charset="0"/>
                <a:ea typeface="MS PGothic" charset="-128"/>
                <a:sym typeface="Helvetica Light" charset="0"/>
              </a:rPr>
              <a:t>Extracts a set of  personality and social traits based on the way a person communicates. </a:t>
            </a:r>
          </a:p>
          <a:p>
            <a:pPr eaLnBrk="1" fontAlgn="b" hangingPunct="1">
              <a:buClr>
                <a:schemeClr val="tx1"/>
              </a:buClr>
              <a:buFontTx/>
              <a:buNone/>
            </a:pPr>
            <a:endParaRPr lang="en-US" altLang="en-US" sz="1600" dirty="0">
              <a:solidFill>
                <a:schemeClr val="tx1"/>
              </a:solidFill>
              <a:latin typeface="Arial" charset="0"/>
              <a:ea typeface="MS PGothic" charset="-128"/>
              <a:sym typeface="Helvetica Light" charset="0"/>
            </a:endParaRPr>
          </a:p>
          <a:p>
            <a:pPr eaLnBrk="1" fontAlgn="b" hangingPunct="1">
              <a:buClr>
                <a:schemeClr val="tx1"/>
              </a:buClr>
              <a:buFontTx/>
              <a:buNone/>
            </a:pPr>
            <a:r>
              <a:rPr lang="en-US" altLang="en-US" sz="1600" b="1" dirty="0">
                <a:solidFill>
                  <a:schemeClr val="tx1"/>
                </a:solidFill>
                <a:latin typeface="Arial" charset="0"/>
                <a:ea typeface="MS PGothic" charset="-128"/>
                <a:sym typeface="Helvetica Light" charset="0"/>
              </a:rPr>
              <a:t>Example Use Cases</a:t>
            </a:r>
          </a:p>
          <a:p>
            <a:pPr marL="228594" indent="-228594" fontAlgn="b">
              <a:buClr>
                <a:schemeClr val="tx1"/>
              </a:buClr>
            </a:pPr>
            <a:r>
              <a:rPr lang="en-US" altLang="en-US" sz="1600" dirty="0">
                <a:solidFill>
                  <a:schemeClr val="tx1"/>
                </a:solidFill>
                <a:latin typeface="Arial" charset="0"/>
                <a:ea typeface="MS PGothic" charset="-128"/>
                <a:sym typeface="Helvetica Light" charset="0"/>
              </a:rPr>
              <a:t>Hiring Processes</a:t>
            </a:r>
          </a:p>
          <a:p>
            <a:pPr marL="228594" indent="-228594" fontAlgn="b">
              <a:buClr>
                <a:schemeClr val="tx1"/>
              </a:buClr>
            </a:pPr>
            <a:r>
              <a:rPr lang="en-US" altLang="en-US" sz="1600" dirty="0">
                <a:solidFill>
                  <a:schemeClr val="tx1"/>
                </a:solidFill>
                <a:latin typeface="Arial" charset="0"/>
                <a:ea typeface="MS PGothic" charset="-128"/>
                <a:sym typeface="Helvetica Light" charset="0"/>
              </a:rPr>
              <a:t>Personalized Marketing Campaigns</a:t>
            </a:r>
          </a:p>
          <a:p>
            <a:pPr marL="228594" indent="-228594" fontAlgn="b">
              <a:buClr>
                <a:schemeClr val="tx1"/>
              </a:buClr>
            </a:pPr>
            <a:r>
              <a:rPr lang="en-US" altLang="en-US" sz="1600" dirty="0">
                <a:solidFill>
                  <a:schemeClr val="tx1"/>
                </a:solidFill>
                <a:latin typeface="Arial" charset="0"/>
                <a:ea typeface="MS PGothic" charset="-128"/>
                <a:sym typeface="Helvetica Light" charset="0"/>
              </a:rPr>
              <a:t>Sports Draft Picking</a:t>
            </a:r>
          </a:p>
        </p:txBody>
      </p:sp>
      <p:pic>
        <p:nvPicPr>
          <p:cNvPr id="4813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30790" y="195073"/>
            <a:ext cx="5875865" cy="568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ooter Placeholder 2"/>
          <p:cNvSpPr>
            <a:spLocks noGrp="1"/>
          </p:cNvSpPr>
          <p:nvPr>
            <p:ph type="ftr" sz="quarter" idx="11"/>
          </p:nvPr>
        </p:nvSpPr>
        <p:spPr>
          <a:xfrm>
            <a:off x="1600200" y="6614584"/>
            <a:ext cx="3352800" cy="243416"/>
          </a:xfrm>
        </p:spPr>
        <p:txBody>
          <a:bodyPr/>
          <a:lstStyle>
            <a:lvl1pPr>
              <a:defRPr sz="1000"/>
            </a:lvl1pPr>
          </a:lstStyle>
          <a:p>
            <a:pPr>
              <a:defRPr/>
            </a:pPr>
            <a:r>
              <a:rPr lang="en-US" altLang="en-US" dirty="0">
                <a:ea typeface="ＭＳ Ｐゴシック" charset="-128"/>
                <a:cs typeface="+mn-cs"/>
              </a:rPr>
              <a:t>© 2015 International Business Machines Corporation</a:t>
            </a:r>
          </a:p>
        </p:txBody>
      </p:sp>
      <p:sp>
        <p:nvSpPr>
          <p:cNvPr id="3" name="Rectangle 2"/>
          <p:cNvSpPr/>
          <p:nvPr/>
        </p:nvSpPr>
        <p:spPr>
          <a:xfrm>
            <a:off x="368595" y="5776693"/>
            <a:ext cx="11114567" cy="748795"/>
          </a:xfrm>
          <a:prstGeom prst="rect">
            <a:avLst/>
          </a:prstGeom>
        </p:spPr>
        <p:txBody>
          <a:bodyPr wrap="square">
            <a:spAutoFit/>
          </a:bodyPr>
          <a:lstStyle/>
          <a:p>
            <a:r>
              <a:rPr lang="en-US" sz="2133" b="1" dirty="0" err="1"/>
              <a:t>youTube</a:t>
            </a:r>
            <a:r>
              <a:rPr lang="en-US" sz="2133" b="1" dirty="0"/>
              <a:t>:  </a:t>
            </a:r>
            <a:r>
              <a:rPr lang="en-US" sz="2133" dirty="0">
                <a:hlinkClick r:id="rId4"/>
              </a:rPr>
              <a:t>https://youtu.be/cJC8cxm_TCc?t=143</a:t>
            </a:r>
            <a:endParaRPr lang="en-US" sz="2133" dirty="0"/>
          </a:p>
          <a:p>
            <a:r>
              <a:rPr lang="en-US" sz="2133" b="1" dirty="0"/>
              <a:t>Case Study:  </a:t>
            </a:r>
            <a:r>
              <a:rPr lang="en-US" sz="2133" dirty="0">
                <a:hlinkClick r:id="rId5"/>
              </a:rPr>
              <a:t>http://motherboard.vice.com/read/toronto-raptors-nba-draft-day-ibm-watson</a:t>
            </a:r>
            <a:endParaRPr lang="en-US" sz="2133" dirty="0"/>
          </a:p>
        </p:txBody>
      </p:sp>
    </p:spTree>
    <p:extLst>
      <p:ext uri="{BB962C8B-B14F-4D97-AF65-F5344CB8AC3E}">
        <p14:creationId xmlns:p14="http://schemas.microsoft.com/office/powerpoint/2010/main" val="456932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11163" y="108362"/>
            <a:ext cx="8229600" cy="579437"/>
          </a:xfrm>
        </p:spPr>
        <p:txBody>
          <a:bodyPr/>
          <a:lstStyle/>
          <a:p>
            <a:pPr>
              <a:defRPr/>
            </a:pPr>
            <a:r>
              <a:rPr lang="en-US" dirty="0"/>
              <a:t>Tone Analyzer</a:t>
            </a:r>
          </a:p>
        </p:txBody>
      </p:sp>
      <p:sp>
        <p:nvSpPr>
          <p:cNvPr id="9225" name="Content Placeholder 2"/>
          <p:cNvSpPr txBox="1">
            <a:spLocks/>
          </p:cNvSpPr>
          <p:nvPr/>
        </p:nvSpPr>
        <p:spPr bwMode="auto">
          <a:xfrm>
            <a:off x="419303" y="884239"/>
            <a:ext cx="4005376" cy="457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742950" indent="-285750"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defTabSz="914377" eaLnBrk="1" hangingPunct="1">
              <a:lnSpc>
                <a:spcPct val="100000"/>
              </a:lnSpc>
              <a:spcBef>
                <a:spcPts val="100"/>
              </a:spcBef>
              <a:buClr>
                <a:srgbClr val="FFFFFF"/>
              </a:buClr>
              <a:buNone/>
              <a:defRPr/>
            </a:pPr>
            <a:r>
              <a:rPr lang="en-US" altLang="en-US" sz="1600" b="1" dirty="0">
                <a:latin typeface="+mn-lt"/>
                <a:ea typeface="MS PGothic" pitchFamily="34" charset="-128"/>
              </a:rPr>
              <a:t>What is it?</a:t>
            </a:r>
          </a:p>
          <a:p>
            <a:pPr defTabSz="914377" eaLnBrk="1" fontAlgn="b" hangingPunct="1">
              <a:lnSpc>
                <a:spcPct val="100000"/>
              </a:lnSpc>
              <a:buClr>
                <a:srgbClr val="FFFFFF"/>
              </a:buClr>
              <a:buNone/>
              <a:defRPr/>
            </a:pPr>
            <a:r>
              <a:rPr lang="en-US" sz="1400" dirty="0"/>
              <a:t>The Tone Analyzer service uses linguistic analysis to detect emotional tones, social propensities, and writing styles in written communication. </a:t>
            </a:r>
            <a:endParaRPr lang="en-US" altLang="en-US" sz="800" b="1" dirty="0">
              <a:latin typeface="+mn-lt"/>
              <a:ea typeface="MS PGothic" pitchFamily="34" charset="-128"/>
            </a:endParaRPr>
          </a:p>
          <a:p>
            <a:pPr defTabSz="914377" eaLnBrk="1" hangingPunct="1">
              <a:lnSpc>
                <a:spcPct val="100000"/>
              </a:lnSpc>
              <a:spcBef>
                <a:spcPts val="100"/>
              </a:spcBef>
              <a:buClr>
                <a:srgbClr val="FFFFFF"/>
              </a:buClr>
              <a:buNone/>
              <a:defRPr/>
            </a:pPr>
            <a:endParaRPr lang="en-US" altLang="en-US" sz="800" b="1" dirty="0">
              <a:latin typeface="+mn-lt"/>
              <a:ea typeface="MS PGothic" pitchFamily="34" charset="-128"/>
            </a:endParaRPr>
          </a:p>
          <a:p>
            <a:pPr defTabSz="914377" eaLnBrk="1" hangingPunct="1">
              <a:lnSpc>
                <a:spcPct val="100000"/>
              </a:lnSpc>
              <a:spcBef>
                <a:spcPts val="100"/>
              </a:spcBef>
              <a:buClr>
                <a:srgbClr val="FFFFFF"/>
              </a:buClr>
              <a:buNone/>
              <a:defRPr/>
            </a:pPr>
            <a:r>
              <a:rPr lang="en-US" altLang="en-US" sz="1600" b="1" dirty="0">
                <a:latin typeface="+mn-lt"/>
                <a:ea typeface="MS PGothic" pitchFamily="34" charset="-128"/>
              </a:rPr>
              <a:t>How does it work?</a:t>
            </a:r>
          </a:p>
          <a:p>
            <a:pPr defTabSz="914377" eaLnBrk="1" fontAlgn="ctr" hangingPunct="1">
              <a:lnSpc>
                <a:spcPct val="100000"/>
              </a:lnSpc>
              <a:buClr>
                <a:srgbClr val="FFFFFF"/>
              </a:buClr>
              <a:buNone/>
              <a:defRPr/>
            </a:pPr>
            <a:r>
              <a:rPr lang="en-US" sz="1400" dirty="0"/>
              <a:t>The frequency with which we use certain types of words can provide clues to personality, thinking style, social connections, and emotional states. Tone Analyzer builds on these foundations to infer one's tone from one's text.</a:t>
            </a:r>
            <a:endParaRPr lang="en-US" sz="1400" dirty="0">
              <a:latin typeface="+mn-lt"/>
              <a:ea typeface="MS PGothic" pitchFamily="34" charset="-128"/>
            </a:endParaRPr>
          </a:p>
          <a:p>
            <a:pPr lvl="1" eaLnBrk="1" fontAlgn="ctr" hangingPunct="1">
              <a:buClr>
                <a:srgbClr val="FFFFFF"/>
              </a:buClr>
              <a:buFont typeface="Wingdings" pitchFamily="2" charset="2"/>
              <a:buNone/>
              <a:defRPr/>
            </a:pPr>
            <a:endParaRPr lang="en-US" altLang="en-US" sz="800" b="1" dirty="0">
              <a:solidFill>
                <a:schemeClr val="tx1"/>
              </a:solidFill>
              <a:latin typeface="+mn-lt"/>
              <a:ea typeface="MS PGothic" pitchFamily="34" charset="-128"/>
              <a:sym typeface="Helvetica Light"/>
            </a:endParaRPr>
          </a:p>
          <a:p>
            <a:pPr defTabSz="914377" eaLnBrk="1" fontAlgn="ctr" hangingPunct="1">
              <a:lnSpc>
                <a:spcPct val="100000"/>
              </a:lnSpc>
              <a:buClr>
                <a:srgbClr val="FFFFFF"/>
              </a:buClr>
              <a:buNone/>
              <a:defRPr/>
            </a:pPr>
            <a:r>
              <a:rPr lang="en-US" altLang="en-US" sz="1600" b="1" dirty="0">
                <a:latin typeface="+mn-lt"/>
                <a:ea typeface="MS PGothic" pitchFamily="34" charset="-128"/>
                <a:sym typeface="Helvetica Light"/>
              </a:rPr>
              <a:t>Example Use Cases</a:t>
            </a:r>
          </a:p>
          <a:p>
            <a:pPr marL="228594" indent="-228594" eaLnBrk="1" fontAlgn="b" hangingPunct="1">
              <a:buClr>
                <a:schemeClr val="tx1"/>
              </a:buClr>
            </a:pPr>
            <a:r>
              <a:rPr lang="en-US" altLang="en-US" sz="1600" dirty="0">
                <a:latin typeface="Arial" charset="0"/>
                <a:ea typeface="MS PGothic" charset="-128"/>
                <a:sym typeface="Helvetica Light" charset="0"/>
              </a:rPr>
              <a:t>Automated call center routing</a:t>
            </a:r>
          </a:p>
          <a:p>
            <a:pPr marL="228594" indent="-228594" eaLnBrk="1" fontAlgn="b" hangingPunct="1">
              <a:buClr>
                <a:schemeClr val="tx1"/>
              </a:buClr>
            </a:pPr>
            <a:r>
              <a:rPr lang="en-US" altLang="en-US" sz="1600" dirty="0">
                <a:latin typeface="Arial" charset="0"/>
                <a:ea typeface="MS PGothic" charset="-128"/>
                <a:sym typeface="Helvetica Light" charset="0"/>
              </a:rPr>
              <a:t>Social Media Tone Checker</a:t>
            </a:r>
          </a:p>
          <a:p>
            <a:pPr marL="228594" indent="-228594" eaLnBrk="1" fontAlgn="b" hangingPunct="1">
              <a:buClr>
                <a:schemeClr val="tx1"/>
              </a:buClr>
            </a:pPr>
            <a:r>
              <a:rPr lang="en-US" altLang="en-US" sz="1600" dirty="0">
                <a:latin typeface="Arial" charset="0"/>
                <a:ea typeface="MS PGothic" charset="-128"/>
                <a:sym typeface="Helvetica Light" charset="0"/>
              </a:rPr>
              <a:t>Automated Backlog Prioritization</a:t>
            </a:r>
          </a:p>
        </p:txBody>
      </p:sp>
      <p:sp>
        <p:nvSpPr>
          <p:cNvPr id="13" name="Footer Placeholder 2"/>
          <p:cNvSpPr>
            <a:spLocks noGrp="1"/>
          </p:cNvSpPr>
          <p:nvPr>
            <p:ph type="ftr" sz="quarter" idx="10"/>
          </p:nvPr>
        </p:nvSpPr>
        <p:spPr>
          <a:xfrm>
            <a:off x="1600200" y="6629401"/>
            <a:ext cx="3352800" cy="244475"/>
          </a:xfrm>
        </p:spPr>
        <p:txBody>
          <a:bodyPr/>
          <a:lstStyle>
            <a:lvl1pPr>
              <a:defRPr sz="1000"/>
            </a:lvl1pPr>
          </a:lstStyle>
          <a:p>
            <a:pPr>
              <a:defRPr/>
            </a:pPr>
            <a:r>
              <a:rPr lang="en-US" altLang="en-US" dirty="0"/>
              <a:t>© 2015 International </a:t>
            </a:r>
            <a:r>
              <a:rPr lang="en-US" altLang="en-US" b="1" dirty="0"/>
              <a:t>Business Machines </a:t>
            </a:r>
            <a:r>
              <a:rPr lang="en-US" altLang="en-US" dirty="0"/>
              <a:t>Corporation</a:t>
            </a:r>
          </a:p>
        </p:txBody>
      </p:sp>
      <p:sp>
        <p:nvSpPr>
          <p:cNvPr id="18441" name="Content Placeholder 2"/>
          <p:cNvSpPr txBox="1">
            <a:spLocks/>
          </p:cNvSpPr>
          <p:nvPr/>
        </p:nvSpPr>
        <p:spPr bwMode="auto">
          <a:xfrm>
            <a:off x="6537326" y="5456239"/>
            <a:ext cx="3957639" cy="585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nSpc>
                <a:spcPct val="110000"/>
              </a:lnSpc>
              <a:spcBef>
                <a:spcPct val="20000"/>
              </a:spcBef>
              <a:buChar char="•"/>
              <a:defRPr sz="2000">
                <a:solidFill>
                  <a:schemeClr val="tx1"/>
                </a:solidFill>
                <a:latin typeface="Arial" panose="020B0604020202020204" pitchFamily="34" charset="0"/>
                <a:ea typeface="ヒラギノ角ゴ Pro W3" charset="-128"/>
              </a:defRPr>
            </a:lvl1pPr>
            <a:lvl2pPr marL="285750" indent="-114300">
              <a:spcBef>
                <a:spcPct val="20000"/>
              </a:spcBef>
              <a:buChar char="•"/>
              <a:defRPr sz="2000">
                <a:solidFill>
                  <a:schemeClr val="bg1"/>
                </a:solidFill>
                <a:latin typeface="Arial" panose="020B0604020202020204" pitchFamily="34" charset="0"/>
                <a:ea typeface="ヒラギノ角ゴ Pro W3" charset="-128"/>
              </a:defRPr>
            </a:lvl2pPr>
            <a:lvl3pPr marL="630238" indent="-114300">
              <a:lnSpc>
                <a:spcPct val="110000"/>
              </a:lnSpc>
              <a:spcBef>
                <a:spcPct val="20000"/>
              </a:spcBef>
              <a:buFont typeface="Arial" panose="020B0604020202020204" pitchFamily="34" charset="0"/>
              <a:buChar char="–"/>
              <a:defRPr sz="2000">
                <a:solidFill>
                  <a:schemeClr val="tx1"/>
                </a:solidFill>
                <a:latin typeface="Arial" panose="020B0604020202020204" pitchFamily="34" charset="0"/>
                <a:ea typeface="ヒラギノ角ゴ Pro W3" charset="-128"/>
              </a:defRPr>
            </a:lvl3pPr>
            <a:lvl4pPr marL="858838" indent="-114300">
              <a:spcBef>
                <a:spcPct val="20000"/>
              </a:spcBef>
              <a:buChar char="–"/>
              <a:defRPr sz="2800">
                <a:solidFill>
                  <a:schemeClr val="bg1"/>
                </a:solidFill>
                <a:latin typeface="Arial" panose="020B0604020202020204" pitchFamily="34" charset="0"/>
                <a:ea typeface="ヒラギノ角ゴ Pro W3" charset="-128"/>
              </a:defRPr>
            </a:lvl4pPr>
            <a:lvl5pPr marL="1087438" indent="-114300">
              <a:spcBef>
                <a:spcPct val="20000"/>
              </a:spcBef>
              <a:buChar char="»"/>
              <a:defRPr sz="2800">
                <a:solidFill>
                  <a:schemeClr val="bg1"/>
                </a:solidFill>
                <a:latin typeface="Arial" panose="020B0604020202020204" pitchFamily="34" charset="0"/>
                <a:ea typeface="ヒラギノ角ゴ Pro W3" charset="-128"/>
              </a:defRPr>
            </a:lvl5pPr>
            <a:lvl6pPr marL="1544638" indent="-114300" defTabSz="457200" eaLnBrk="0" fontAlgn="base" hangingPunct="0">
              <a:spcBef>
                <a:spcPct val="20000"/>
              </a:spcBef>
              <a:spcAft>
                <a:spcPct val="0"/>
              </a:spcAft>
              <a:buChar char="»"/>
              <a:defRPr sz="2800">
                <a:solidFill>
                  <a:schemeClr val="bg1"/>
                </a:solidFill>
                <a:latin typeface="Arial" panose="020B0604020202020204" pitchFamily="34" charset="0"/>
                <a:ea typeface="ヒラギノ角ゴ Pro W3" charset="-128"/>
              </a:defRPr>
            </a:lvl6pPr>
            <a:lvl7pPr marL="2001838" indent="-114300" defTabSz="457200" eaLnBrk="0" fontAlgn="base" hangingPunct="0">
              <a:spcBef>
                <a:spcPct val="20000"/>
              </a:spcBef>
              <a:spcAft>
                <a:spcPct val="0"/>
              </a:spcAft>
              <a:buChar char="»"/>
              <a:defRPr sz="2800">
                <a:solidFill>
                  <a:schemeClr val="bg1"/>
                </a:solidFill>
                <a:latin typeface="Arial" panose="020B0604020202020204" pitchFamily="34" charset="0"/>
                <a:ea typeface="ヒラギノ角ゴ Pro W3" charset="-128"/>
              </a:defRPr>
            </a:lvl7pPr>
            <a:lvl8pPr marL="2459038" indent="-114300" defTabSz="457200" eaLnBrk="0" fontAlgn="base" hangingPunct="0">
              <a:spcBef>
                <a:spcPct val="20000"/>
              </a:spcBef>
              <a:spcAft>
                <a:spcPct val="0"/>
              </a:spcAft>
              <a:buChar char="»"/>
              <a:defRPr sz="2800">
                <a:solidFill>
                  <a:schemeClr val="bg1"/>
                </a:solidFill>
                <a:latin typeface="Arial" panose="020B0604020202020204" pitchFamily="34" charset="0"/>
                <a:ea typeface="ヒラギノ角ゴ Pro W3" charset="-128"/>
              </a:defRPr>
            </a:lvl8pPr>
            <a:lvl9pPr marL="2916238" indent="-114300" defTabSz="457200" eaLnBrk="0" fontAlgn="base" hangingPunct="0">
              <a:spcBef>
                <a:spcPct val="20000"/>
              </a:spcBef>
              <a:spcAft>
                <a:spcPct val="0"/>
              </a:spcAft>
              <a:buChar char="»"/>
              <a:defRPr sz="2800">
                <a:solidFill>
                  <a:schemeClr val="bg1"/>
                </a:solidFill>
                <a:latin typeface="Arial" panose="020B0604020202020204" pitchFamily="34" charset="0"/>
                <a:ea typeface="ヒラギノ角ゴ Pro W3" charset="-128"/>
              </a:defRPr>
            </a:lvl9pPr>
          </a:lstStyle>
          <a:p>
            <a:pPr eaLnBrk="1" fontAlgn="b" hangingPunct="1">
              <a:lnSpc>
                <a:spcPct val="100000"/>
              </a:lnSpc>
              <a:buClr>
                <a:schemeClr val="tx1"/>
              </a:buClr>
            </a:pPr>
            <a:endParaRPr lang="en-US" altLang="ja-JP" sz="1400" dirty="0">
              <a:latin typeface="Calibri" panose="020F0502020204030204" pitchFamily="34" charset="0"/>
              <a:ea typeface="MS PGothic" panose="020B0600070205080204" pitchFamily="34" charset="-128"/>
              <a:cs typeface="Helvetica Neue Light"/>
            </a:endParaRPr>
          </a:p>
        </p:txBody>
      </p:sp>
      <p:pic>
        <p:nvPicPr>
          <p:cNvPr id="1027" name="Picture 3" descr="Screen Shot 2015-07-10 a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3415" y="3372412"/>
            <a:ext cx="6945459" cy="2669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a:stretch>
            <a:fillRect/>
          </a:stretch>
        </p:blipFill>
        <p:spPr>
          <a:xfrm>
            <a:off x="5043415" y="529192"/>
            <a:ext cx="7100144" cy="2593745"/>
          </a:xfrm>
          <a:prstGeom prst="rect">
            <a:avLst/>
          </a:prstGeom>
        </p:spPr>
      </p:pic>
      <p:sp>
        <p:nvSpPr>
          <p:cNvPr id="17" name="Rectangle 16"/>
          <p:cNvSpPr/>
          <p:nvPr/>
        </p:nvSpPr>
        <p:spPr>
          <a:xfrm>
            <a:off x="411163" y="5849702"/>
            <a:ext cx="11114567" cy="748795"/>
          </a:xfrm>
          <a:prstGeom prst="rect">
            <a:avLst/>
          </a:prstGeom>
        </p:spPr>
        <p:txBody>
          <a:bodyPr wrap="square">
            <a:spAutoFit/>
          </a:bodyPr>
          <a:lstStyle/>
          <a:p>
            <a:r>
              <a:rPr lang="en-US" sz="2133" b="1" dirty="0" err="1"/>
              <a:t>youTube</a:t>
            </a:r>
            <a:r>
              <a:rPr lang="en-US" sz="2133" b="1" dirty="0"/>
              <a:t>:  </a:t>
            </a:r>
            <a:r>
              <a:rPr lang="en-US" sz="2133" dirty="0">
                <a:hlinkClick r:id="rId5"/>
              </a:rPr>
              <a:t>https://www.youtube.com/watch?v=wUb--6FPBik</a:t>
            </a:r>
            <a:endParaRPr lang="en-US" sz="2133" dirty="0"/>
          </a:p>
          <a:p>
            <a:r>
              <a:rPr lang="en-US" sz="2133" b="1" dirty="0"/>
              <a:t>Case Study:  </a:t>
            </a:r>
            <a:r>
              <a:rPr lang="en-US" sz="2133" dirty="0">
                <a:hlinkClick r:id="rId6"/>
              </a:rPr>
              <a:t>https://www.youtube.com/watch?v=laMzhedGX-g</a:t>
            </a:r>
            <a:endParaRPr lang="en-US" sz="2133" dirty="0"/>
          </a:p>
        </p:txBody>
      </p:sp>
    </p:spTree>
    <p:extLst>
      <p:ext uri="{BB962C8B-B14F-4D97-AF65-F5344CB8AC3E}">
        <p14:creationId xmlns:p14="http://schemas.microsoft.com/office/powerpoint/2010/main" val="27151429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pPr>
              <a:defRPr/>
            </a:pPr>
            <a:r>
              <a:rPr lang="en-US" dirty="0"/>
              <a:t>Discovery</a:t>
            </a:r>
          </a:p>
        </p:txBody>
      </p:sp>
      <p:sp>
        <p:nvSpPr>
          <p:cNvPr id="10249" name="Content Placeholder 2"/>
          <p:cNvSpPr txBox="1">
            <a:spLocks/>
          </p:cNvSpPr>
          <p:nvPr/>
        </p:nvSpPr>
        <p:spPr bwMode="auto">
          <a:xfrm>
            <a:off x="350753" y="912952"/>
            <a:ext cx="3810000" cy="4572000"/>
          </a:xfrm>
          <a:prstGeom prst="rect">
            <a:avLst/>
          </a:prstGeom>
          <a:noFill/>
          <a:ln>
            <a:noFill/>
          </a:ln>
          <a:extLst>
            <a:ext uri="{909E8E84-426E-40dd-AFC4-6F175D3DCCD1}"/>
            <a:ext uri="{91240B29-F687-4f45-9708-019B960494DF}"/>
          </a:extLst>
        </p:spPr>
        <p:txBody>
          <a:bodyPr/>
          <a:lstStyle>
            <a:lvl1pPr>
              <a:spcBef>
                <a:spcPct val="20000"/>
              </a:spcBef>
              <a:buClr>
                <a:srgbClr val="75C600"/>
              </a:buClr>
              <a:buFont typeface="Arial" charset="0"/>
              <a:buChar char="•"/>
              <a:defRPr sz="2000">
                <a:solidFill>
                  <a:srgbClr val="595959"/>
                </a:solidFill>
                <a:latin typeface="Helvetica Neue Light" charset="0"/>
                <a:ea typeface="ＭＳ Ｐゴシック" charset="-128"/>
                <a:cs typeface="Helvetica Neue Light" charset="0"/>
              </a:defRPr>
            </a:lvl1pPr>
            <a:lvl2pPr marL="742950" indent="-285750">
              <a:spcBef>
                <a:spcPct val="20000"/>
              </a:spcBef>
              <a:buFont typeface="Arial" charset="0"/>
              <a:buChar char="–"/>
              <a:defRPr>
                <a:solidFill>
                  <a:srgbClr val="595959"/>
                </a:solidFill>
                <a:latin typeface="Helvetica Neue Light" charset="0"/>
                <a:ea typeface="Helvetica Neue Light" charset="0"/>
                <a:cs typeface="Helvetica Neue Light" charset="0"/>
              </a:defRPr>
            </a:lvl2pPr>
            <a:lvl3pPr marL="1143000" indent="-228600">
              <a:spcBef>
                <a:spcPct val="20000"/>
              </a:spcBef>
              <a:buFont typeface="Arial" charset="0"/>
              <a:buChar char="•"/>
              <a:defRPr sz="1600">
                <a:solidFill>
                  <a:srgbClr val="595959"/>
                </a:solidFill>
                <a:latin typeface="Helvetica Neue Light" charset="0"/>
                <a:ea typeface="Helvetica Neue Light" charset="0"/>
                <a:cs typeface="Helvetica Neue Light" charset="0"/>
              </a:defRPr>
            </a:lvl3pPr>
            <a:lvl4pPr marL="1600200" indent="-228600">
              <a:spcBef>
                <a:spcPct val="20000"/>
              </a:spcBef>
              <a:buFont typeface="Arial" charset="0"/>
              <a:buChar char="–"/>
              <a:defRPr sz="1600">
                <a:solidFill>
                  <a:srgbClr val="595959"/>
                </a:solidFill>
                <a:latin typeface="Helvetica Neue Light" charset="0"/>
                <a:ea typeface="Helvetica Neue Light" charset="0"/>
                <a:cs typeface="Helvetica Neue Light" charset="0"/>
              </a:defRPr>
            </a:lvl4pPr>
            <a:lvl5pPr marL="2057400" indent="-228600">
              <a:spcBef>
                <a:spcPct val="20000"/>
              </a:spcBef>
              <a:buFont typeface="Arial" charset="0"/>
              <a:buChar char="»"/>
              <a:defRPr sz="1400">
                <a:solidFill>
                  <a:srgbClr val="595959"/>
                </a:solidFill>
                <a:latin typeface="Helvetica Neue Light" charset="0"/>
                <a:ea typeface="Helvetica Neue Light" charset="0"/>
                <a:cs typeface="Helvetica Neue Light" charset="0"/>
              </a:defRPr>
            </a:lvl5pPr>
            <a:lvl6pPr marL="25146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6pPr>
            <a:lvl7pPr marL="29718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7pPr>
            <a:lvl8pPr marL="34290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8pPr>
            <a:lvl9pPr marL="38862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9pPr>
          </a:lstStyle>
          <a:p>
            <a:pPr>
              <a:spcBef>
                <a:spcPts val="100"/>
              </a:spcBef>
              <a:buClr>
                <a:schemeClr val="tx1"/>
              </a:buClr>
              <a:buNone/>
            </a:pPr>
            <a:r>
              <a:rPr lang="en-US" altLang="en-US" sz="1600" b="1" dirty="0">
                <a:solidFill>
                  <a:schemeClr val="tx1"/>
                </a:solidFill>
                <a:latin typeface="Arial" charset="0"/>
                <a:ea typeface="MS PGothic" charset="-128"/>
              </a:rPr>
              <a:t>What is it?</a:t>
            </a:r>
          </a:p>
          <a:p>
            <a:pPr eaLnBrk="1" fontAlgn="b" hangingPunct="1">
              <a:buClr>
                <a:schemeClr val="tx1"/>
              </a:buClr>
              <a:buFontTx/>
              <a:buNone/>
            </a:pPr>
            <a:r>
              <a:rPr lang="en-US" altLang="en-US" sz="1600" dirty="0">
                <a:solidFill>
                  <a:schemeClr val="tx1"/>
                </a:solidFill>
                <a:latin typeface="Arial" charset="0"/>
                <a:ea typeface="MS PGothic" charset="-128"/>
              </a:rPr>
              <a:t>A cognitive search engine that allows you to uncover the insights in your ”dark data”.</a:t>
            </a:r>
          </a:p>
          <a:p>
            <a:pPr eaLnBrk="1" fontAlgn="b" hangingPunct="1">
              <a:buClr>
                <a:schemeClr val="tx1"/>
              </a:buClr>
              <a:buFontTx/>
              <a:buNone/>
            </a:pPr>
            <a:endParaRPr lang="en-US" altLang="en-US" sz="1600" dirty="0">
              <a:solidFill>
                <a:schemeClr val="tx1"/>
              </a:solidFill>
              <a:latin typeface="Arial" charset="0"/>
              <a:ea typeface="MS PGothic" charset="-128"/>
            </a:endParaRPr>
          </a:p>
          <a:p>
            <a:pPr eaLnBrk="1" fontAlgn="b" hangingPunct="1">
              <a:buClr>
                <a:schemeClr val="tx1"/>
              </a:buClr>
              <a:buFontTx/>
              <a:buNone/>
            </a:pPr>
            <a:r>
              <a:rPr lang="en-US" altLang="en-US" sz="1600" b="1" dirty="0">
                <a:solidFill>
                  <a:schemeClr val="tx1"/>
                </a:solidFill>
                <a:latin typeface="Arial" charset="0"/>
                <a:ea typeface="MS PGothic" charset="-128"/>
              </a:rPr>
              <a:t>How does it work? </a:t>
            </a:r>
          </a:p>
          <a:p>
            <a:pPr eaLnBrk="1" fontAlgn="b" hangingPunct="1">
              <a:buClr>
                <a:schemeClr val="tx1"/>
              </a:buClr>
              <a:buFontTx/>
              <a:buNone/>
            </a:pPr>
            <a:r>
              <a:rPr lang="en-US" altLang="en-US" sz="1600" dirty="0">
                <a:solidFill>
                  <a:schemeClr val="tx1"/>
                </a:solidFill>
                <a:latin typeface="Arial" charset="0"/>
                <a:ea typeface="MS PGothic" charset="-128"/>
                <a:sym typeface="Helvetica Light" charset="0"/>
              </a:rPr>
              <a:t>Train your own domain model by which you can use natural language queries to find patterns and insights.</a:t>
            </a:r>
          </a:p>
          <a:p>
            <a:pPr eaLnBrk="1" fontAlgn="b" hangingPunct="1">
              <a:buClr>
                <a:schemeClr val="tx1"/>
              </a:buClr>
              <a:buFontTx/>
              <a:buNone/>
            </a:pPr>
            <a:endParaRPr lang="en-US" altLang="en-US" sz="1600" dirty="0">
              <a:solidFill>
                <a:schemeClr val="tx1"/>
              </a:solidFill>
              <a:latin typeface="Arial" charset="0"/>
              <a:ea typeface="MS PGothic" charset="-128"/>
              <a:sym typeface="Helvetica Light" charset="0"/>
            </a:endParaRPr>
          </a:p>
          <a:p>
            <a:pPr eaLnBrk="1" fontAlgn="b" hangingPunct="1">
              <a:buClr>
                <a:schemeClr val="tx1"/>
              </a:buClr>
              <a:buFontTx/>
              <a:buNone/>
            </a:pPr>
            <a:r>
              <a:rPr lang="en-US" altLang="en-US" sz="1600" b="1" dirty="0">
                <a:solidFill>
                  <a:schemeClr val="tx1"/>
                </a:solidFill>
                <a:latin typeface="Arial" charset="0"/>
                <a:ea typeface="MS PGothic" charset="-128"/>
                <a:sym typeface="Helvetica Light" charset="0"/>
              </a:rPr>
              <a:t>Example Use Cases</a:t>
            </a:r>
          </a:p>
          <a:p>
            <a:pPr marL="228594" indent="-228594" fontAlgn="b">
              <a:buClr>
                <a:schemeClr val="tx1"/>
              </a:buClr>
            </a:pPr>
            <a:r>
              <a:rPr lang="en-US" altLang="en-US" sz="1600" dirty="0">
                <a:solidFill>
                  <a:schemeClr val="tx1"/>
                </a:solidFill>
                <a:latin typeface="Arial" charset="0"/>
                <a:ea typeface="MS PGothic" charset="-128"/>
                <a:sym typeface="Helvetica Light" charset="0"/>
              </a:rPr>
              <a:t>Analytics of Customer Reviews</a:t>
            </a:r>
          </a:p>
          <a:p>
            <a:pPr marL="228594" indent="-228594" fontAlgn="b">
              <a:buClr>
                <a:schemeClr val="tx1"/>
              </a:buClr>
            </a:pPr>
            <a:r>
              <a:rPr lang="en-US" altLang="en-US" sz="1600" dirty="0">
                <a:solidFill>
                  <a:schemeClr val="tx1"/>
                </a:solidFill>
                <a:latin typeface="Arial" charset="0"/>
                <a:ea typeface="MS PGothic" charset="-128"/>
                <a:sym typeface="Helvetica Light" charset="0"/>
              </a:rPr>
              <a:t>Long-tail </a:t>
            </a:r>
            <a:r>
              <a:rPr lang="en-US" altLang="en-US" sz="1600" dirty="0" err="1">
                <a:solidFill>
                  <a:schemeClr val="tx1"/>
                </a:solidFill>
                <a:latin typeface="Arial" charset="0"/>
                <a:ea typeface="MS PGothic" charset="-128"/>
                <a:sym typeface="Helvetica Light" charset="0"/>
              </a:rPr>
              <a:t>Chatbots</a:t>
            </a:r>
            <a:endParaRPr lang="en-US" altLang="en-US" sz="1600" dirty="0">
              <a:solidFill>
                <a:schemeClr val="tx1"/>
              </a:solidFill>
              <a:latin typeface="Arial" charset="0"/>
              <a:ea typeface="MS PGothic" charset="-128"/>
              <a:sym typeface="Helvetica Light" charset="0"/>
            </a:endParaRPr>
          </a:p>
          <a:p>
            <a:pPr marL="228594" indent="-228594" fontAlgn="b">
              <a:buClr>
                <a:schemeClr val="tx1"/>
              </a:buClr>
            </a:pPr>
            <a:r>
              <a:rPr lang="en-US" altLang="en-US" sz="1600" dirty="0">
                <a:solidFill>
                  <a:schemeClr val="tx1"/>
                </a:solidFill>
                <a:latin typeface="Arial" charset="0"/>
                <a:ea typeface="MS PGothic" charset="-128"/>
                <a:sym typeface="Helvetica Light" charset="0"/>
              </a:rPr>
              <a:t>Cognitive Knowledge Base</a:t>
            </a:r>
          </a:p>
          <a:p>
            <a:pPr marL="228594" indent="-228594" fontAlgn="b">
              <a:buClr>
                <a:schemeClr val="tx1"/>
              </a:buClr>
            </a:pPr>
            <a:endParaRPr lang="en-US" altLang="en-US" sz="1600" dirty="0">
              <a:solidFill>
                <a:schemeClr val="tx1"/>
              </a:solidFill>
              <a:latin typeface="Arial" charset="0"/>
              <a:ea typeface="MS PGothic" charset="-128"/>
              <a:sym typeface="Helvetica Light" charset="0"/>
            </a:endParaRPr>
          </a:p>
        </p:txBody>
      </p:sp>
      <p:sp>
        <p:nvSpPr>
          <p:cNvPr id="12" name="Footer Placeholder 2"/>
          <p:cNvSpPr>
            <a:spLocks noGrp="1"/>
          </p:cNvSpPr>
          <p:nvPr>
            <p:ph type="ftr" sz="quarter" idx="11"/>
          </p:nvPr>
        </p:nvSpPr>
        <p:spPr>
          <a:xfrm>
            <a:off x="1600200" y="6614584"/>
            <a:ext cx="3352800" cy="243416"/>
          </a:xfrm>
        </p:spPr>
        <p:txBody>
          <a:bodyPr/>
          <a:lstStyle>
            <a:lvl1pPr>
              <a:defRPr sz="1000"/>
            </a:lvl1pPr>
          </a:lstStyle>
          <a:p>
            <a:pPr>
              <a:defRPr/>
            </a:pPr>
            <a:r>
              <a:rPr lang="en-US" altLang="en-US" dirty="0">
                <a:ea typeface="ＭＳ Ｐゴシック" charset="-128"/>
                <a:cs typeface="+mn-cs"/>
              </a:rPr>
              <a:t>© 2015 International Business Machines Corporation</a:t>
            </a:r>
          </a:p>
        </p:txBody>
      </p:sp>
      <p:sp>
        <p:nvSpPr>
          <p:cNvPr id="4" name="Rectangle 3"/>
          <p:cNvSpPr/>
          <p:nvPr/>
        </p:nvSpPr>
        <p:spPr>
          <a:xfrm>
            <a:off x="350753" y="5551075"/>
            <a:ext cx="11151872" cy="830997"/>
          </a:xfrm>
          <a:prstGeom prst="rect">
            <a:avLst/>
          </a:prstGeom>
        </p:spPr>
        <p:txBody>
          <a:bodyPr wrap="square">
            <a:spAutoFit/>
          </a:bodyPr>
          <a:lstStyle/>
          <a:p>
            <a:r>
              <a:rPr lang="en-US" sz="2400" b="1" dirty="0" err="1"/>
              <a:t>youTube</a:t>
            </a:r>
            <a:r>
              <a:rPr lang="en-US" sz="2400" b="1" dirty="0"/>
              <a:t>:  </a:t>
            </a:r>
            <a:r>
              <a:rPr lang="en-US" sz="2400" dirty="0">
                <a:hlinkClick r:id="rId3"/>
              </a:rPr>
              <a:t>https://www.youtube.com/watch?v=GFZ2IaTVkY8</a:t>
            </a:r>
            <a:endParaRPr lang="en-US" sz="2400" dirty="0"/>
          </a:p>
          <a:p>
            <a:r>
              <a:rPr lang="en-US" sz="2400" b="1" dirty="0"/>
              <a:t>Case Study:  </a:t>
            </a:r>
            <a:r>
              <a:rPr lang="en-US" sz="1600" dirty="0" err="1">
                <a:hlinkClick r:id="rId4"/>
              </a:rPr>
              <a:t>ht</a:t>
            </a:r>
            <a:r>
              <a:rPr lang="en-US" sz="1600" dirty="0" err="1">
                <a:hlinkClick r:id="rId5"/>
              </a:rPr>
              <a:t>https</a:t>
            </a:r>
            <a:r>
              <a:rPr lang="en-US" sz="1600" dirty="0">
                <a:hlinkClick r:id="rId5"/>
              </a:rPr>
              <a:t>://mashable.com/2016/12/14/ibm-watson-als-research/</a:t>
            </a:r>
            <a:endParaRPr lang="en-US" sz="1600" dirty="0"/>
          </a:p>
        </p:txBody>
      </p:sp>
      <p:pic>
        <p:nvPicPr>
          <p:cNvPr id="2" name="Picture 1"/>
          <p:cNvPicPr>
            <a:picLocks noChangeAspect="1"/>
          </p:cNvPicPr>
          <p:nvPr/>
        </p:nvPicPr>
        <p:blipFill>
          <a:blip r:embed="rId6"/>
          <a:stretch>
            <a:fillRect/>
          </a:stretch>
        </p:blipFill>
        <p:spPr>
          <a:xfrm>
            <a:off x="5220396" y="912953"/>
            <a:ext cx="6733801" cy="4287937"/>
          </a:xfrm>
          <a:prstGeom prst="rect">
            <a:avLst/>
          </a:prstGeom>
        </p:spPr>
      </p:pic>
    </p:spTree>
    <p:extLst>
      <p:ext uri="{BB962C8B-B14F-4D97-AF65-F5344CB8AC3E}">
        <p14:creationId xmlns:p14="http://schemas.microsoft.com/office/powerpoint/2010/main" val="19762579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Box 3"/>
          <p:cNvSpPr txBox="1">
            <a:spLocks noChangeArrowheads="1"/>
          </p:cNvSpPr>
          <p:nvPr/>
        </p:nvSpPr>
        <p:spPr bwMode="auto">
          <a:xfrm>
            <a:off x="5851652" y="1281007"/>
            <a:ext cx="248786" cy="261610"/>
          </a:xfrm>
          <a:prstGeom prst="rect">
            <a:avLst/>
          </a:prstGeom>
          <a:noFill/>
          <a:ln>
            <a:noFill/>
          </a:ln>
          <a:extLst>
            <a:ext uri="{909E8E84-426E-40dd-AFC4-6F175D3DCCD1}"/>
            <a:ext uri="{91240B29-F687-4f45-9708-019B960494DF}"/>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defRPr/>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10244" name="TextBox 4"/>
          <p:cNvSpPr txBox="1">
            <a:spLocks noChangeArrowheads="1"/>
          </p:cNvSpPr>
          <p:nvPr/>
        </p:nvSpPr>
        <p:spPr bwMode="auto">
          <a:xfrm>
            <a:off x="5544736" y="1499024"/>
            <a:ext cx="248786" cy="261610"/>
          </a:xfrm>
          <a:prstGeom prst="rect">
            <a:avLst/>
          </a:prstGeom>
          <a:noFill/>
          <a:ln>
            <a:noFill/>
          </a:ln>
          <a:extLst>
            <a:ext uri="{909E8E84-426E-40dd-AFC4-6F175D3DCCD1}"/>
            <a:ext uri="{91240B29-F687-4f45-9708-019B960494DF}"/>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defRPr/>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8" name="Title 1"/>
          <p:cNvSpPr>
            <a:spLocks noGrp="1"/>
          </p:cNvSpPr>
          <p:nvPr>
            <p:ph type="title"/>
          </p:nvPr>
        </p:nvSpPr>
        <p:spPr/>
        <p:txBody>
          <a:bodyPr/>
          <a:lstStyle/>
          <a:p>
            <a:pPr>
              <a:defRPr/>
            </a:pPr>
            <a:r>
              <a:rPr lang="en-US" dirty="0"/>
              <a:t>Natural Language Understanding</a:t>
            </a:r>
          </a:p>
        </p:txBody>
      </p:sp>
      <p:sp>
        <p:nvSpPr>
          <p:cNvPr id="10249" name="Content Placeholder 2"/>
          <p:cNvSpPr txBox="1">
            <a:spLocks/>
          </p:cNvSpPr>
          <p:nvPr/>
        </p:nvSpPr>
        <p:spPr bwMode="auto">
          <a:xfrm>
            <a:off x="350753" y="1023561"/>
            <a:ext cx="4887067" cy="4572000"/>
          </a:xfrm>
          <a:prstGeom prst="rect">
            <a:avLst/>
          </a:prstGeom>
          <a:noFill/>
          <a:ln>
            <a:noFill/>
          </a:ln>
          <a:extLst>
            <a:ext uri="{909E8E84-426E-40dd-AFC4-6F175D3DCCD1}"/>
            <a:ext uri="{91240B29-F687-4f45-9708-019B960494DF}"/>
          </a:extLst>
        </p:spPr>
        <p:txBody>
          <a:bodyPr/>
          <a:lstStyle>
            <a:lvl1pPr>
              <a:spcBef>
                <a:spcPct val="20000"/>
              </a:spcBef>
              <a:buClr>
                <a:srgbClr val="75C600"/>
              </a:buClr>
              <a:buFont typeface="Arial" charset="0"/>
              <a:buChar char="•"/>
              <a:defRPr sz="2000">
                <a:solidFill>
                  <a:srgbClr val="595959"/>
                </a:solidFill>
                <a:latin typeface="Helvetica Neue Light" charset="0"/>
                <a:ea typeface="ＭＳ Ｐゴシック" charset="-128"/>
                <a:cs typeface="Helvetica Neue Light" charset="0"/>
              </a:defRPr>
            </a:lvl1pPr>
            <a:lvl2pPr marL="742950" indent="-285750">
              <a:spcBef>
                <a:spcPct val="20000"/>
              </a:spcBef>
              <a:buFont typeface="Arial" charset="0"/>
              <a:buChar char="–"/>
              <a:defRPr>
                <a:solidFill>
                  <a:srgbClr val="595959"/>
                </a:solidFill>
                <a:latin typeface="Helvetica Neue Light" charset="0"/>
                <a:ea typeface="Helvetica Neue Light" charset="0"/>
                <a:cs typeface="Helvetica Neue Light" charset="0"/>
              </a:defRPr>
            </a:lvl2pPr>
            <a:lvl3pPr marL="1143000" indent="-228600">
              <a:spcBef>
                <a:spcPct val="20000"/>
              </a:spcBef>
              <a:buFont typeface="Arial" charset="0"/>
              <a:buChar char="•"/>
              <a:defRPr sz="1600">
                <a:solidFill>
                  <a:srgbClr val="595959"/>
                </a:solidFill>
                <a:latin typeface="Helvetica Neue Light" charset="0"/>
                <a:ea typeface="Helvetica Neue Light" charset="0"/>
                <a:cs typeface="Helvetica Neue Light" charset="0"/>
              </a:defRPr>
            </a:lvl3pPr>
            <a:lvl4pPr marL="1600200" indent="-228600">
              <a:spcBef>
                <a:spcPct val="20000"/>
              </a:spcBef>
              <a:buFont typeface="Arial" charset="0"/>
              <a:buChar char="–"/>
              <a:defRPr sz="1600">
                <a:solidFill>
                  <a:srgbClr val="595959"/>
                </a:solidFill>
                <a:latin typeface="Helvetica Neue Light" charset="0"/>
                <a:ea typeface="Helvetica Neue Light" charset="0"/>
                <a:cs typeface="Helvetica Neue Light" charset="0"/>
              </a:defRPr>
            </a:lvl4pPr>
            <a:lvl5pPr marL="2057400" indent="-228600">
              <a:spcBef>
                <a:spcPct val="20000"/>
              </a:spcBef>
              <a:buFont typeface="Arial" charset="0"/>
              <a:buChar char="»"/>
              <a:defRPr sz="1400">
                <a:solidFill>
                  <a:srgbClr val="595959"/>
                </a:solidFill>
                <a:latin typeface="Helvetica Neue Light" charset="0"/>
                <a:ea typeface="Helvetica Neue Light" charset="0"/>
                <a:cs typeface="Helvetica Neue Light" charset="0"/>
              </a:defRPr>
            </a:lvl5pPr>
            <a:lvl6pPr marL="25146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6pPr>
            <a:lvl7pPr marL="29718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7pPr>
            <a:lvl8pPr marL="34290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8pPr>
            <a:lvl9pPr marL="38862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9pPr>
          </a:lstStyle>
          <a:p>
            <a:pPr>
              <a:spcBef>
                <a:spcPts val="100"/>
              </a:spcBef>
              <a:buClr>
                <a:schemeClr val="tx1"/>
              </a:buClr>
              <a:buNone/>
            </a:pPr>
            <a:r>
              <a:rPr lang="en-US" altLang="en-US" sz="1600" b="1" dirty="0">
                <a:solidFill>
                  <a:schemeClr val="tx1"/>
                </a:solidFill>
                <a:latin typeface="Arial" charset="0"/>
                <a:ea typeface="MS PGothic" charset="-128"/>
              </a:rPr>
              <a:t>What is it?</a:t>
            </a:r>
          </a:p>
          <a:p>
            <a:pPr eaLnBrk="1" fontAlgn="b" hangingPunct="1">
              <a:buClr>
                <a:schemeClr val="tx1"/>
              </a:buClr>
              <a:buFontTx/>
              <a:buNone/>
            </a:pPr>
            <a:r>
              <a:rPr lang="en-US" altLang="en-US" sz="1600" dirty="0">
                <a:solidFill>
                  <a:schemeClr val="tx1"/>
                </a:solidFill>
                <a:latin typeface="Arial" charset="0"/>
                <a:ea typeface="MS PGothic" charset="-128"/>
              </a:rPr>
              <a:t>NLU can analyze unstructured content to extract the concepts, the entities, the keywords, ontology, sentiment, emotion, semantic roles, and relationships.  You can also train it for your domain specific needs.</a:t>
            </a:r>
          </a:p>
          <a:p>
            <a:pPr eaLnBrk="1" fontAlgn="b" hangingPunct="1">
              <a:buClr>
                <a:schemeClr val="tx1"/>
              </a:buClr>
              <a:buFontTx/>
              <a:buNone/>
            </a:pPr>
            <a:endParaRPr lang="en-US" altLang="en-US" sz="800" dirty="0">
              <a:solidFill>
                <a:schemeClr val="tx1"/>
              </a:solidFill>
              <a:latin typeface="Arial" charset="0"/>
              <a:ea typeface="MS PGothic" charset="-128"/>
            </a:endParaRPr>
          </a:p>
          <a:p>
            <a:pPr eaLnBrk="1" fontAlgn="b" hangingPunct="1">
              <a:buClr>
                <a:schemeClr val="tx1"/>
              </a:buClr>
              <a:buFontTx/>
              <a:buNone/>
            </a:pPr>
            <a:r>
              <a:rPr lang="en-US" altLang="en-US" sz="1600" b="1" dirty="0">
                <a:solidFill>
                  <a:schemeClr val="tx1"/>
                </a:solidFill>
                <a:latin typeface="Arial" charset="0"/>
                <a:ea typeface="MS PGothic" charset="-128"/>
              </a:rPr>
              <a:t>How does it work? </a:t>
            </a:r>
          </a:p>
          <a:p>
            <a:pPr eaLnBrk="1" fontAlgn="b" hangingPunct="1">
              <a:buClr>
                <a:schemeClr val="tx1"/>
              </a:buClr>
              <a:buFontTx/>
              <a:buNone/>
            </a:pPr>
            <a:r>
              <a:rPr lang="en-US" altLang="en-US" sz="1600" dirty="0">
                <a:solidFill>
                  <a:schemeClr val="tx1"/>
                </a:solidFill>
                <a:latin typeface="Arial" charset="0"/>
                <a:ea typeface="MS PGothic" charset="-128"/>
                <a:sym typeface="Helvetica Light" charset="0"/>
              </a:rPr>
              <a:t>Uses advanced natural language processing (NLP) capabilities to process unstructured text out-of-the box for 9 human languages.</a:t>
            </a:r>
          </a:p>
          <a:p>
            <a:pPr eaLnBrk="1" fontAlgn="b" hangingPunct="1">
              <a:buClr>
                <a:schemeClr val="tx1"/>
              </a:buClr>
              <a:buFontTx/>
              <a:buNone/>
            </a:pPr>
            <a:endParaRPr lang="en-US" altLang="en-US" sz="1600" dirty="0">
              <a:solidFill>
                <a:schemeClr val="tx1"/>
              </a:solidFill>
              <a:latin typeface="Arial" charset="0"/>
              <a:ea typeface="MS PGothic" charset="-128"/>
              <a:sym typeface="Helvetica Light" charset="0"/>
            </a:endParaRPr>
          </a:p>
          <a:p>
            <a:pPr eaLnBrk="1" fontAlgn="b" hangingPunct="1">
              <a:buClr>
                <a:schemeClr val="tx1"/>
              </a:buClr>
              <a:buFontTx/>
              <a:buNone/>
            </a:pPr>
            <a:r>
              <a:rPr lang="en-US" altLang="en-US" sz="1600" b="1" dirty="0">
                <a:solidFill>
                  <a:schemeClr val="tx1"/>
                </a:solidFill>
                <a:latin typeface="Arial" charset="0"/>
                <a:ea typeface="MS PGothic" charset="-128"/>
                <a:sym typeface="Helvetica Light" charset="0"/>
              </a:rPr>
              <a:t>Example Use Cases</a:t>
            </a:r>
          </a:p>
          <a:p>
            <a:pPr marL="228594" indent="-228594" fontAlgn="b">
              <a:buClr>
                <a:schemeClr val="tx1"/>
              </a:buClr>
            </a:pPr>
            <a:r>
              <a:rPr lang="en-US" altLang="en-US" sz="1600" dirty="0">
                <a:solidFill>
                  <a:schemeClr val="tx1"/>
                </a:solidFill>
                <a:latin typeface="Arial" charset="0"/>
                <a:ea typeface="MS PGothic" charset="-128"/>
                <a:sym typeface="Helvetica Light" charset="0"/>
              </a:rPr>
              <a:t>Brand </a:t>
            </a:r>
            <a:r>
              <a:rPr lang="en-US" altLang="en-US" sz="1600" dirty="0" err="1">
                <a:solidFill>
                  <a:schemeClr val="tx1"/>
                </a:solidFill>
                <a:latin typeface="Arial" charset="0"/>
                <a:ea typeface="MS PGothic" charset="-128"/>
                <a:sym typeface="Helvetica Light" charset="0"/>
              </a:rPr>
              <a:t>Mgmt</a:t>
            </a:r>
            <a:endParaRPr lang="en-US" altLang="en-US" sz="1600" dirty="0">
              <a:solidFill>
                <a:schemeClr val="tx1"/>
              </a:solidFill>
              <a:latin typeface="Arial" charset="0"/>
              <a:ea typeface="MS PGothic" charset="-128"/>
              <a:sym typeface="Helvetica Light" charset="0"/>
            </a:endParaRPr>
          </a:p>
          <a:p>
            <a:pPr marL="228594" indent="-228594" fontAlgn="b">
              <a:buClr>
                <a:schemeClr val="tx1"/>
              </a:buClr>
            </a:pPr>
            <a:r>
              <a:rPr lang="en-US" altLang="en-US" sz="1600" dirty="0">
                <a:solidFill>
                  <a:schemeClr val="tx1"/>
                </a:solidFill>
                <a:latin typeface="Arial" charset="0"/>
                <a:ea typeface="MS PGothic" charset="-128"/>
                <a:sym typeface="Helvetica Light" charset="0"/>
              </a:rPr>
              <a:t>Content Recommendations</a:t>
            </a:r>
          </a:p>
          <a:p>
            <a:pPr marL="228594" indent="-228594" fontAlgn="b">
              <a:buClr>
                <a:schemeClr val="tx1"/>
              </a:buClr>
            </a:pPr>
            <a:r>
              <a:rPr lang="en-US" altLang="en-US" sz="1600" dirty="0">
                <a:solidFill>
                  <a:schemeClr val="tx1"/>
                </a:solidFill>
                <a:latin typeface="Arial" charset="0"/>
                <a:ea typeface="MS PGothic" charset="-128"/>
                <a:sym typeface="Helvetica Light" charset="0"/>
              </a:rPr>
              <a:t>Advertising Optimizations</a:t>
            </a:r>
          </a:p>
        </p:txBody>
      </p:sp>
      <p:sp>
        <p:nvSpPr>
          <p:cNvPr id="12" name="Footer Placeholder 2"/>
          <p:cNvSpPr>
            <a:spLocks noGrp="1"/>
          </p:cNvSpPr>
          <p:nvPr>
            <p:ph type="ftr" sz="quarter" idx="11"/>
          </p:nvPr>
        </p:nvSpPr>
        <p:spPr>
          <a:xfrm>
            <a:off x="1600200" y="6614584"/>
            <a:ext cx="3352800" cy="243416"/>
          </a:xfrm>
        </p:spPr>
        <p:txBody>
          <a:bodyPr/>
          <a:lstStyle>
            <a:lvl1pPr>
              <a:defRPr sz="1000"/>
            </a:lvl1pPr>
          </a:lstStyle>
          <a:p>
            <a:pPr>
              <a:defRPr/>
            </a:pPr>
            <a:r>
              <a:rPr lang="en-US" altLang="en-US" dirty="0">
                <a:ea typeface="ＭＳ Ｐゴシック" charset="-128"/>
                <a:cs typeface="+mn-cs"/>
              </a:rPr>
              <a:t>© 2015 International Business Machines Corporation</a:t>
            </a:r>
          </a:p>
        </p:txBody>
      </p:sp>
      <p:sp>
        <p:nvSpPr>
          <p:cNvPr id="4" name="Rectangle 3"/>
          <p:cNvSpPr/>
          <p:nvPr/>
        </p:nvSpPr>
        <p:spPr>
          <a:xfrm>
            <a:off x="350753" y="5977913"/>
            <a:ext cx="11151872" cy="461665"/>
          </a:xfrm>
          <a:prstGeom prst="rect">
            <a:avLst/>
          </a:prstGeom>
        </p:spPr>
        <p:txBody>
          <a:bodyPr wrap="square">
            <a:spAutoFit/>
          </a:bodyPr>
          <a:lstStyle/>
          <a:p>
            <a:r>
              <a:rPr lang="en-US" sz="2400" b="1" dirty="0"/>
              <a:t>Case Study: </a:t>
            </a:r>
            <a:r>
              <a:rPr lang="en-US" sz="1467" dirty="0">
                <a:hlinkClick r:id="rId3"/>
              </a:rPr>
              <a:t>http://www.adweek.com/digital/cond-nast-has-started-using-ibms-watson-find-influencers-brands-173243/</a:t>
            </a:r>
            <a:endParaRPr lang="en-US" sz="1467"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60686" y="982425"/>
            <a:ext cx="5434405" cy="439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734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pPr>
              <a:defRPr/>
            </a:pPr>
            <a:r>
              <a:rPr lang="en-US" dirty="0"/>
              <a:t>Watson Knowledge Studio</a:t>
            </a:r>
          </a:p>
        </p:txBody>
      </p:sp>
      <p:sp>
        <p:nvSpPr>
          <p:cNvPr id="10249" name="Content Placeholder 2"/>
          <p:cNvSpPr txBox="1">
            <a:spLocks/>
          </p:cNvSpPr>
          <p:nvPr/>
        </p:nvSpPr>
        <p:spPr bwMode="auto">
          <a:xfrm>
            <a:off x="350754" y="1023561"/>
            <a:ext cx="4371717" cy="4572000"/>
          </a:xfrm>
          <a:prstGeom prst="rect">
            <a:avLst/>
          </a:prstGeom>
          <a:noFill/>
          <a:ln>
            <a:noFill/>
          </a:ln>
          <a:extLst>
            <a:ext uri="{909E8E84-426E-40dd-AFC4-6F175D3DCCD1}"/>
            <a:ext uri="{91240B29-F687-4f45-9708-019B960494DF}"/>
          </a:extLst>
        </p:spPr>
        <p:txBody>
          <a:bodyPr/>
          <a:lstStyle>
            <a:lvl1pPr>
              <a:spcBef>
                <a:spcPct val="20000"/>
              </a:spcBef>
              <a:buClr>
                <a:srgbClr val="75C600"/>
              </a:buClr>
              <a:buFont typeface="Arial" charset="0"/>
              <a:buChar char="•"/>
              <a:defRPr sz="2000">
                <a:solidFill>
                  <a:srgbClr val="595959"/>
                </a:solidFill>
                <a:latin typeface="Helvetica Neue Light" charset="0"/>
                <a:ea typeface="ＭＳ Ｐゴシック" charset="-128"/>
                <a:cs typeface="Helvetica Neue Light" charset="0"/>
              </a:defRPr>
            </a:lvl1pPr>
            <a:lvl2pPr marL="742950" indent="-285750">
              <a:spcBef>
                <a:spcPct val="20000"/>
              </a:spcBef>
              <a:buFont typeface="Arial" charset="0"/>
              <a:buChar char="–"/>
              <a:defRPr>
                <a:solidFill>
                  <a:srgbClr val="595959"/>
                </a:solidFill>
                <a:latin typeface="Helvetica Neue Light" charset="0"/>
                <a:ea typeface="Helvetica Neue Light" charset="0"/>
                <a:cs typeface="Helvetica Neue Light" charset="0"/>
              </a:defRPr>
            </a:lvl2pPr>
            <a:lvl3pPr marL="1143000" indent="-228600">
              <a:spcBef>
                <a:spcPct val="20000"/>
              </a:spcBef>
              <a:buFont typeface="Arial" charset="0"/>
              <a:buChar char="•"/>
              <a:defRPr sz="1600">
                <a:solidFill>
                  <a:srgbClr val="595959"/>
                </a:solidFill>
                <a:latin typeface="Helvetica Neue Light" charset="0"/>
                <a:ea typeface="Helvetica Neue Light" charset="0"/>
                <a:cs typeface="Helvetica Neue Light" charset="0"/>
              </a:defRPr>
            </a:lvl3pPr>
            <a:lvl4pPr marL="1600200" indent="-228600">
              <a:spcBef>
                <a:spcPct val="20000"/>
              </a:spcBef>
              <a:buFont typeface="Arial" charset="0"/>
              <a:buChar char="–"/>
              <a:defRPr sz="1600">
                <a:solidFill>
                  <a:srgbClr val="595959"/>
                </a:solidFill>
                <a:latin typeface="Helvetica Neue Light" charset="0"/>
                <a:ea typeface="Helvetica Neue Light" charset="0"/>
                <a:cs typeface="Helvetica Neue Light" charset="0"/>
              </a:defRPr>
            </a:lvl4pPr>
            <a:lvl5pPr marL="2057400" indent="-228600">
              <a:spcBef>
                <a:spcPct val="20000"/>
              </a:spcBef>
              <a:buFont typeface="Arial" charset="0"/>
              <a:buChar char="»"/>
              <a:defRPr sz="1400">
                <a:solidFill>
                  <a:srgbClr val="595959"/>
                </a:solidFill>
                <a:latin typeface="Helvetica Neue Light" charset="0"/>
                <a:ea typeface="Helvetica Neue Light" charset="0"/>
                <a:cs typeface="Helvetica Neue Light" charset="0"/>
              </a:defRPr>
            </a:lvl5pPr>
            <a:lvl6pPr marL="25146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6pPr>
            <a:lvl7pPr marL="29718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7pPr>
            <a:lvl8pPr marL="34290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8pPr>
            <a:lvl9pPr marL="38862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9pPr>
          </a:lstStyle>
          <a:p>
            <a:pPr>
              <a:spcBef>
                <a:spcPts val="100"/>
              </a:spcBef>
              <a:buClr>
                <a:schemeClr val="tx1"/>
              </a:buClr>
              <a:buNone/>
            </a:pPr>
            <a:r>
              <a:rPr lang="en-US" altLang="en-US" sz="1600" b="1" dirty="0">
                <a:solidFill>
                  <a:schemeClr val="tx1"/>
                </a:solidFill>
                <a:latin typeface="Arial" charset="0"/>
                <a:ea typeface="MS PGothic" charset="-128"/>
              </a:rPr>
              <a:t>What is it?</a:t>
            </a:r>
          </a:p>
          <a:p>
            <a:pPr eaLnBrk="1" fontAlgn="b" hangingPunct="1">
              <a:buClr>
                <a:schemeClr val="tx1"/>
              </a:buClr>
              <a:buFontTx/>
              <a:buNone/>
            </a:pPr>
            <a:r>
              <a:rPr lang="en-US" altLang="en-US" sz="1600" dirty="0">
                <a:solidFill>
                  <a:schemeClr val="tx1"/>
                </a:solidFill>
                <a:latin typeface="Arial" charset="0"/>
                <a:ea typeface="MS PGothic" charset="-128"/>
              </a:rPr>
              <a:t>A cloud based tool for training Watson on domain specific terminology in a full lifecycle governance methodology.</a:t>
            </a:r>
          </a:p>
          <a:p>
            <a:pPr eaLnBrk="1" fontAlgn="b" hangingPunct="1">
              <a:buClr>
                <a:schemeClr val="tx1"/>
              </a:buClr>
              <a:buFontTx/>
              <a:buNone/>
            </a:pPr>
            <a:endParaRPr lang="en-US" altLang="en-US" sz="800" dirty="0">
              <a:solidFill>
                <a:schemeClr val="tx1"/>
              </a:solidFill>
              <a:latin typeface="Arial" charset="0"/>
              <a:ea typeface="MS PGothic" charset="-128"/>
            </a:endParaRPr>
          </a:p>
          <a:p>
            <a:pPr eaLnBrk="1" fontAlgn="b" hangingPunct="1">
              <a:buClr>
                <a:schemeClr val="tx1"/>
              </a:buClr>
              <a:buFontTx/>
              <a:buNone/>
            </a:pPr>
            <a:r>
              <a:rPr lang="en-US" altLang="en-US" sz="1600" b="1" dirty="0">
                <a:solidFill>
                  <a:schemeClr val="tx1"/>
                </a:solidFill>
                <a:latin typeface="Arial" charset="0"/>
                <a:ea typeface="MS PGothic" charset="-128"/>
              </a:rPr>
              <a:t>How does it work? </a:t>
            </a:r>
          </a:p>
          <a:p>
            <a:pPr eaLnBrk="1" fontAlgn="b" hangingPunct="1">
              <a:buClr>
                <a:schemeClr val="tx1"/>
              </a:buClr>
              <a:buFontTx/>
              <a:buNone/>
            </a:pPr>
            <a:r>
              <a:rPr lang="en-US" altLang="en-US" sz="1600" dirty="0">
                <a:solidFill>
                  <a:schemeClr val="tx1"/>
                </a:solidFill>
                <a:latin typeface="Arial" charset="0"/>
                <a:ea typeface="MS PGothic" charset="-128"/>
                <a:sym typeface="Helvetica Light" charset="0"/>
              </a:rPr>
              <a:t>Assigns a representative sample of documents that can be annotated by a team of SMEs for training Watson.</a:t>
            </a:r>
          </a:p>
          <a:p>
            <a:pPr eaLnBrk="1" fontAlgn="b" hangingPunct="1">
              <a:buClr>
                <a:schemeClr val="tx1"/>
              </a:buClr>
              <a:buFontTx/>
              <a:buNone/>
            </a:pPr>
            <a:endParaRPr lang="en-US" altLang="en-US" sz="1600" dirty="0">
              <a:solidFill>
                <a:schemeClr val="tx1"/>
              </a:solidFill>
              <a:latin typeface="Arial" charset="0"/>
              <a:ea typeface="MS PGothic" charset="-128"/>
              <a:sym typeface="Helvetica Light" charset="0"/>
            </a:endParaRPr>
          </a:p>
          <a:p>
            <a:pPr eaLnBrk="1" fontAlgn="b" hangingPunct="1">
              <a:buClr>
                <a:schemeClr val="tx1"/>
              </a:buClr>
              <a:buFontTx/>
              <a:buNone/>
            </a:pPr>
            <a:r>
              <a:rPr lang="en-US" altLang="en-US" sz="1600" b="1" dirty="0">
                <a:solidFill>
                  <a:schemeClr val="tx1"/>
                </a:solidFill>
                <a:latin typeface="Arial" charset="0"/>
                <a:ea typeface="MS PGothic" charset="-128"/>
                <a:sym typeface="Helvetica Light" charset="0"/>
              </a:rPr>
              <a:t>Example Use Cases</a:t>
            </a:r>
          </a:p>
          <a:p>
            <a:pPr marL="228594" indent="-228594" fontAlgn="b">
              <a:buClr>
                <a:schemeClr val="tx1"/>
              </a:buClr>
            </a:pPr>
            <a:r>
              <a:rPr lang="en-US" altLang="en-US" sz="1600" dirty="0">
                <a:solidFill>
                  <a:schemeClr val="tx1"/>
                </a:solidFill>
                <a:latin typeface="Arial" charset="0"/>
                <a:ea typeface="MS PGothic" charset="-128"/>
                <a:sym typeface="Helvetica Light" charset="0"/>
              </a:rPr>
              <a:t>Automatically process insurance claims</a:t>
            </a:r>
          </a:p>
          <a:p>
            <a:pPr marL="228594" indent="-228594" fontAlgn="b">
              <a:buClr>
                <a:schemeClr val="tx1"/>
              </a:buClr>
            </a:pPr>
            <a:r>
              <a:rPr lang="en-US" altLang="en-US" sz="1600" dirty="0">
                <a:solidFill>
                  <a:schemeClr val="tx1"/>
                </a:solidFill>
                <a:latin typeface="Arial" charset="0"/>
                <a:ea typeface="MS PGothic" charset="-128"/>
                <a:sym typeface="Helvetica Light" charset="0"/>
              </a:rPr>
              <a:t>Determine most common product issues</a:t>
            </a:r>
          </a:p>
        </p:txBody>
      </p:sp>
      <p:sp>
        <p:nvSpPr>
          <p:cNvPr id="12" name="Footer Placeholder 2"/>
          <p:cNvSpPr>
            <a:spLocks noGrp="1"/>
          </p:cNvSpPr>
          <p:nvPr>
            <p:ph type="ftr" sz="quarter" idx="11"/>
          </p:nvPr>
        </p:nvSpPr>
        <p:spPr>
          <a:xfrm>
            <a:off x="1600200" y="6614584"/>
            <a:ext cx="3352800" cy="243416"/>
          </a:xfrm>
        </p:spPr>
        <p:txBody>
          <a:bodyPr/>
          <a:lstStyle>
            <a:lvl1pPr>
              <a:defRPr sz="1000"/>
            </a:lvl1pPr>
          </a:lstStyle>
          <a:p>
            <a:pPr>
              <a:defRPr/>
            </a:pPr>
            <a:r>
              <a:rPr lang="en-US" altLang="en-US" dirty="0">
                <a:ea typeface="ＭＳ Ｐゴシック" charset="-128"/>
                <a:cs typeface="+mn-cs"/>
              </a:rPr>
              <a:t>© 2015 International Business Machines Corporation</a:t>
            </a:r>
          </a:p>
        </p:txBody>
      </p:sp>
      <p:sp>
        <p:nvSpPr>
          <p:cNvPr id="4" name="Rectangle 3"/>
          <p:cNvSpPr/>
          <p:nvPr/>
        </p:nvSpPr>
        <p:spPr>
          <a:xfrm>
            <a:off x="350753" y="5674186"/>
            <a:ext cx="11151872" cy="830997"/>
          </a:xfrm>
          <a:prstGeom prst="rect">
            <a:avLst/>
          </a:prstGeom>
        </p:spPr>
        <p:txBody>
          <a:bodyPr wrap="square">
            <a:spAutoFit/>
          </a:bodyPr>
          <a:lstStyle/>
          <a:p>
            <a:r>
              <a:rPr lang="en-US" sz="2400" b="1" dirty="0"/>
              <a:t>Case Study: </a:t>
            </a:r>
            <a:r>
              <a:rPr lang="en-US" sz="2400" dirty="0">
                <a:hlinkClick r:id="rId3"/>
              </a:rPr>
              <a:t>https://www.ibm.com/watson/stories/woodside.html</a:t>
            </a:r>
            <a:endParaRPr lang="en-US" sz="2400" dirty="0"/>
          </a:p>
          <a:p>
            <a:endParaRPr lang="en-US" sz="2400" dirty="0"/>
          </a:p>
        </p:txBody>
      </p:sp>
      <p:pic>
        <p:nvPicPr>
          <p:cNvPr id="2" name="Picture 1"/>
          <p:cNvPicPr>
            <a:picLocks noChangeAspect="1"/>
          </p:cNvPicPr>
          <p:nvPr/>
        </p:nvPicPr>
        <p:blipFill>
          <a:blip r:embed="rId4"/>
          <a:stretch>
            <a:fillRect/>
          </a:stretch>
        </p:blipFill>
        <p:spPr>
          <a:xfrm>
            <a:off x="5143145" y="1023562"/>
            <a:ext cx="6817360" cy="3836209"/>
          </a:xfrm>
          <a:prstGeom prst="rect">
            <a:avLst/>
          </a:prstGeom>
        </p:spPr>
      </p:pic>
    </p:spTree>
    <p:extLst>
      <p:ext uri="{BB962C8B-B14F-4D97-AF65-F5344CB8AC3E}">
        <p14:creationId xmlns:p14="http://schemas.microsoft.com/office/powerpoint/2010/main" val="16954939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extBox 4"/>
          <p:cNvSpPr txBox="1">
            <a:spLocks noChangeArrowheads="1"/>
          </p:cNvSpPr>
          <p:nvPr/>
        </p:nvSpPr>
        <p:spPr bwMode="auto">
          <a:xfrm>
            <a:off x="5544736" y="1499024"/>
            <a:ext cx="248786" cy="261610"/>
          </a:xfrm>
          <a:prstGeom prst="rect">
            <a:avLst/>
          </a:prstGeom>
          <a:noFill/>
          <a:ln>
            <a:noFill/>
          </a:ln>
          <a:extLst>
            <a:ext uri="{909E8E84-426E-40dd-AFC4-6F175D3DCCD1}"/>
            <a:ext uri="{91240B29-F687-4f45-9708-019B960494DF}"/>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defRPr/>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8" name="Title 1"/>
          <p:cNvSpPr>
            <a:spLocks noGrp="1"/>
          </p:cNvSpPr>
          <p:nvPr>
            <p:ph type="title"/>
          </p:nvPr>
        </p:nvSpPr>
        <p:spPr/>
        <p:txBody>
          <a:bodyPr/>
          <a:lstStyle/>
          <a:p>
            <a:pPr>
              <a:defRPr/>
            </a:pPr>
            <a:r>
              <a:rPr lang="en-US" dirty="0"/>
              <a:t>Visual Recognition</a:t>
            </a:r>
          </a:p>
        </p:txBody>
      </p:sp>
      <p:sp>
        <p:nvSpPr>
          <p:cNvPr id="10249" name="Content Placeholder 2"/>
          <p:cNvSpPr txBox="1">
            <a:spLocks/>
          </p:cNvSpPr>
          <p:nvPr/>
        </p:nvSpPr>
        <p:spPr bwMode="auto">
          <a:xfrm>
            <a:off x="350753" y="1023561"/>
            <a:ext cx="3810000" cy="4572000"/>
          </a:xfrm>
          <a:prstGeom prst="rect">
            <a:avLst/>
          </a:prstGeom>
          <a:noFill/>
          <a:ln>
            <a:noFill/>
          </a:ln>
          <a:extLst>
            <a:ext uri="{909E8E84-426E-40dd-AFC4-6F175D3DCCD1}"/>
            <a:ext uri="{91240B29-F687-4f45-9708-019B960494DF}"/>
          </a:extLst>
        </p:spPr>
        <p:txBody>
          <a:bodyPr/>
          <a:lstStyle>
            <a:lvl1pPr>
              <a:spcBef>
                <a:spcPct val="20000"/>
              </a:spcBef>
              <a:buClr>
                <a:srgbClr val="75C600"/>
              </a:buClr>
              <a:buFont typeface="Arial" charset="0"/>
              <a:buChar char="•"/>
              <a:defRPr sz="2000">
                <a:solidFill>
                  <a:srgbClr val="595959"/>
                </a:solidFill>
                <a:latin typeface="Helvetica Neue Light" charset="0"/>
                <a:ea typeface="ＭＳ Ｐゴシック" charset="-128"/>
                <a:cs typeface="Helvetica Neue Light" charset="0"/>
              </a:defRPr>
            </a:lvl1pPr>
            <a:lvl2pPr marL="742950" indent="-285750">
              <a:spcBef>
                <a:spcPct val="20000"/>
              </a:spcBef>
              <a:buFont typeface="Arial" charset="0"/>
              <a:buChar char="–"/>
              <a:defRPr>
                <a:solidFill>
                  <a:srgbClr val="595959"/>
                </a:solidFill>
                <a:latin typeface="Helvetica Neue Light" charset="0"/>
                <a:ea typeface="Helvetica Neue Light" charset="0"/>
                <a:cs typeface="Helvetica Neue Light" charset="0"/>
              </a:defRPr>
            </a:lvl2pPr>
            <a:lvl3pPr marL="1143000" indent="-228600">
              <a:spcBef>
                <a:spcPct val="20000"/>
              </a:spcBef>
              <a:buFont typeface="Arial" charset="0"/>
              <a:buChar char="•"/>
              <a:defRPr sz="1600">
                <a:solidFill>
                  <a:srgbClr val="595959"/>
                </a:solidFill>
                <a:latin typeface="Helvetica Neue Light" charset="0"/>
                <a:ea typeface="Helvetica Neue Light" charset="0"/>
                <a:cs typeface="Helvetica Neue Light" charset="0"/>
              </a:defRPr>
            </a:lvl3pPr>
            <a:lvl4pPr marL="1600200" indent="-228600">
              <a:spcBef>
                <a:spcPct val="20000"/>
              </a:spcBef>
              <a:buFont typeface="Arial" charset="0"/>
              <a:buChar char="–"/>
              <a:defRPr sz="1600">
                <a:solidFill>
                  <a:srgbClr val="595959"/>
                </a:solidFill>
                <a:latin typeface="Helvetica Neue Light" charset="0"/>
                <a:ea typeface="Helvetica Neue Light" charset="0"/>
                <a:cs typeface="Helvetica Neue Light" charset="0"/>
              </a:defRPr>
            </a:lvl4pPr>
            <a:lvl5pPr marL="2057400" indent="-228600">
              <a:spcBef>
                <a:spcPct val="20000"/>
              </a:spcBef>
              <a:buFont typeface="Arial" charset="0"/>
              <a:buChar char="»"/>
              <a:defRPr sz="1400">
                <a:solidFill>
                  <a:srgbClr val="595959"/>
                </a:solidFill>
                <a:latin typeface="Helvetica Neue Light" charset="0"/>
                <a:ea typeface="Helvetica Neue Light" charset="0"/>
                <a:cs typeface="Helvetica Neue Light" charset="0"/>
              </a:defRPr>
            </a:lvl5pPr>
            <a:lvl6pPr marL="25146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6pPr>
            <a:lvl7pPr marL="29718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7pPr>
            <a:lvl8pPr marL="34290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8pPr>
            <a:lvl9pPr marL="38862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9pPr>
          </a:lstStyle>
          <a:p>
            <a:pPr>
              <a:spcBef>
                <a:spcPts val="100"/>
              </a:spcBef>
              <a:buClr>
                <a:schemeClr val="tx1"/>
              </a:buClr>
              <a:buNone/>
            </a:pPr>
            <a:r>
              <a:rPr lang="en-US" altLang="en-US" sz="1600" b="1" dirty="0">
                <a:solidFill>
                  <a:schemeClr val="tx1"/>
                </a:solidFill>
                <a:latin typeface="Arial" charset="0"/>
                <a:ea typeface="MS PGothic" charset="-128"/>
              </a:rPr>
              <a:t>What is it?</a:t>
            </a:r>
          </a:p>
          <a:p>
            <a:pPr eaLnBrk="1" fontAlgn="b" hangingPunct="1">
              <a:buClr>
                <a:schemeClr val="tx1"/>
              </a:buClr>
              <a:buFontTx/>
              <a:buNone/>
            </a:pPr>
            <a:r>
              <a:rPr lang="en-US" altLang="en-US" sz="1600" dirty="0">
                <a:solidFill>
                  <a:schemeClr val="tx1"/>
                </a:solidFill>
                <a:latin typeface="Arial" charset="0"/>
                <a:ea typeface="MS PGothic" charset="-128"/>
              </a:rPr>
              <a:t>Applies deep machine learning algorithms to classify images into custom categories.</a:t>
            </a:r>
          </a:p>
          <a:p>
            <a:pPr eaLnBrk="1" fontAlgn="b" hangingPunct="1">
              <a:buClr>
                <a:schemeClr val="tx1"/>
              </a:buClr>
              <a:buFontTx/>
              <a:buNone/>
            </a:pPr>
            <a:endParaRPr lang="en-US" altLang="en-US" sz="800" dirty="0">
              <a:solidFill>
                <a:schemeClr val="tx1"/>
              </a:solidFill>
              <a:latin typeface="Arial" charset="0"/>
              <a:ea typeface="MS PGothic" charset="-128"/>
            </a:endParaRPr>
          </a:p>
          <a:p>
            <a:pPr eaLnBrk="1" fontAlgn="b" hangingPunct="1">
              <a:buClr>
                <a:schemeClr val="tx1"/>
              </a:buClr>
              <a:buFontTx/>
              <a:buNone/>
            </a:pPr>
            <a:r>
              <a:rPr lang="en-US" altLang="en-US" sz="1600" b="1" dirty="0">
                <a:solidFill>
                  <a:schemeClr val="tx1"/>
                </a:solidFill>
                <a:latin typeface="Arial" charset="0"/>
                <a:ea typeface="MS PGothic" charset="-128"/>
              </a:rPr>
              <a:t>How does it work? </a:t>
            </a:r>
          </a:p>
          <a:p>
            <a:pPr eaLnBrk="1" fontAlgn="b" hangingPunct="1">
              <a:buClr>
                <a:schemeClr val="tx1"/>
              </a:buClr>
              <a:buFontTx/>
              <a:buNone/>
            </a:pPr>
            <a:r>
              <a:rPr lang="en-US" altLang="en-US" sz="1600" dirty="0">
                <a:solidFill>
                  <a:schemeClr val="tx1"/>
                </a:solidFill>
                <a:latin typeface="Arial" charset="0"/>
                <a:ea typeface="MS PGothic" charset="-128"/>
                <a:sym typeface="Helvetica Light" charset="0"/>
              </a:rPr>
              <a:t>Using Convolutional Neural Nets with millions of labeled images.</a:t>
            </a:r>
          </a:p>
          <a:p>
            <a:pPr eaLnBrk="1" fontAlgn="b" hangingPunct="1">
              <a:buClr>
                <a:schemeClr val="tx1"/>
              </a:buClr>
              <a:buFontTx/>
              <a:buNone/>
            </a:pPr>
            <a:endParaRPr lang="en-US" altLang="en-US" sz="1600" dirty="0">
              <a:solidFill>
                <a:schemeClr val="tx1"/>
              </a:solidFill>
              <a:latin typeface="Arial" charset="0"/>
              <a:ea typeface="MS PGothic" charset="-128"/>
              <a:sym typeface="Helvetica Light" charset="0"/>
            </a:endParaRPr>
          </a:p>
          <a:p>
            <a:pPr eaLnBrk="1" fontAlgn="b" hangingPunct="1">
              <a:buClr>
                <a:schemeClr val="tx1"/>
              </a:buClr>
              <a:buFontTx/>
              <a:buNone/>
            </a:pPr>
            <a:r>
              <a:rPr lang="en-US" altLang="en-US" sz="1600" b="1" dirty="0">
                <a:solidFill>
                  <a:schemeClr val="tx1"/>
                </a:solidFill>
                <a:latin typeface="Arial" charset="0"/>
                <a:ea typeface="MS PGothic" charset="-128"/>
                <a:sym typeface="Helvetica Light" charset="0"/>
              </a:rPr>
              <a:t>Example Use Cases</a:t>
            </a:r>
          </a:p>
          <a:p>
            <a:pPr marL="228594" indent="-228594" fontAlgn="b">
              <a:buClr>
                <a:schemeClr val="tx1"/>
              </a:buClr>
            </a:pPr>
            <a:r>
              <a:rPr lang="en-US" altLang="en-US" sz="1600" dirty="0">
                <a:solidFill>
                  <a:schemeClr val="tx1"/>
                </a:solidFill>
                <a:latin typeface="Arial" charset="0"/>
                <a:ea typeface="MS PGothic" charset="-128"/>
                <a:sym typeface="Helvetica Light" charset="0"/>
              </a:rPr>
              <a:t>Visual Auditing of Manufacturing</a:t>
            </a:r>
          </a:p>
          <a:p>
            <a:pPr marL="228594" indent="-228594" fontAlgn="b">
              <a:buClr>
                <a:schemeClr val="tx1"/>
              </a:buClr>
            </a:pPr>
            <a:r>
              <a:rPr lang="en-US" altLang="en-US" sz="1600" dirty="0">
                <a:solidFill>
                  <a:schemeClr val="tx1"/>
                </a:solidFill>
                <a:latin typeface="Arial" charset="0"/>
                <a:ea typeface="MS PGothic" charset="-128"/>
                <a:sym typeface="Helvetica Light" charset="0"/>
              </a:rPr>
              <a:t>Rapidly process claims using photos</a:t>
            </a:r>
          </a:p>
          <a:p>
            <a:pPr marL="228594" indent="-228594" fontAlgn="b">
              <a:buClr>
                <a:schemeClr val="tx1"/>
              </a:buClr>
            </a:pPr>
            <a:r>
              <a:rPr lang="en-US" altLang="en-US" sz="1600" dirty="0">
                <a:solidFill>
                  <a:schemeClr val="tx1"/>
                </a:solidFill>
                <a:latin typeface="Arial" charset="0"/>
                <a:ea typeface="MS PGothic" charset="-128"/>
                <a:sym typeface="Helvetica Light" charset="0"/>
              </a:rPr>
              <a:t>Detect Melanoma from photos</a:t>
            </a:r>
          </a:p>
        </p:txBody>
      </p:sp>
      <p:sp>
        <p:nvSpPr>
          <p:cNvPr id="12" name="Footer Placeholder 2"/>
          <p:cNvSpPr>
            <a:spLocks noGrp="1"/>
          </p:cNvSpPr>
          <p:nvPr>
            <p:ph type="ftr" sz="quarter" idx="11"/>
          </p:nvPr>
        </p:nvSpPr>
        <p:spPr>
          <a:xfrm>
            <a:off x="1600200" y="6614584"/>
            <a:ext cx="3352800" cy="243416"/>
          </a:xfrm>
        </p:spPr>
        <p:txBody>
          <a:bodyPr/>
          <a:lstStyle>
            <a:lvl1pPr>
              <a:defRPr sz="1000"/>
            </a:lvl1pPr>
          </a:lstStyle>
          <a:p>
            <a:pPr>
              <a:defRPr/>
            </a:pPr>
            <a:r>
              <a:rPr lang="en-US" altLang="en-US" dirty="0">
                <a:ea typeface="ＭＳ Ｐゴシック" charset="-128"/>
                <a:cs typeface="+mn-cs"/>
              </a:rPr>
              <a:t>© 2015 International Business Machines Corporation</a:t>
            </a:r>
          </a:p>
        </p:txBody>
      </p:sp>
      <p:sp>
        <p:nvSpPr>
          <p:cNvPr id="4" name="Rectangle 3"/>
          <p:cNvSpPr/>
          <p:nvPr/>
        </p:nvSpPr>
        <p:spPr>
          <a:xfrm>
            <a:off x="350753" y="5674185"/>
            <a:ext cx="11151872" cy="1200329"/>
          </a:xfrm>
          <a:prstGeom prst="rect">
            <a:avLst/>
          </a:prstGeom>
        </p:spPr>
        <p:txBody>
          <a:bodyPr wrap="square">
            <a:spAutoFit/>
          </a:bodyPr>
          <a:lstStyle/>
          <a:p>
            <a:pPr defTabSz="412740"/>
            <a:r>
              <a:rPr lang="en-US" sz="2400" b="1" dirty="0" err="1"/>
              <a:t>youTube</a:t>
            </a:r>
            <a:r>
              <a:rPr lang="en-US" sz="2400" b="1" dirty="0"/>
              <a:t>:  </a:t>
            </a:r>
            <a:r>
              <a:rPr lang="en-US" sz="2400" kern="0" dirty="0">
                <a:solidFill>
                  <a:srgbClr val="000000"/>
                </a:solidFill>
                <a:latin typeface="Arial" charset="0"/>
                <a:ea typeface="Arial" charset="0"/>
                <a:cs typeface="Arial" charset="0"/>
                <a:sym typeface="Helvetica Light"/>
                <a:hlinkClick r:id="rId3"/>
              </a:rPr>
              <a:t>https://www.youtube.com/watch?v=BWDfP_udMA0</a:t>
            </a:r>
            <a:endParaRPr lang="en-US" sz="2400" kern="0" dirty="0">
              <a:solidFill>
                <a:srgbClr val="000000"/>
              </a:solidFill>
              <a:latin typeface="Arial" charset="0"/>
              <a:ea typeface="Arial" charset="0"/>
              <a:cs typeface="Arial" charset="0"/>
              <a:sym typeface="Helvetica Light"/>
            </a:endParaRPr>
          </a:p>
          <a:p>
            <a:r>
              <a:rPr lang="en-US" sz="2400" b="1" dirty="0"/>
              <a:t>Case Study:  </a:t>
            </a:r>
            <a:r>
              <a:rPr lang="en-US" sz="2133" dirty="0">
                <a:hlinkClick r:id="rId4"/>
              </a:rPr>
              <a:t>https://www-03.ibm.com/press/us/en/pressrelease/50688.wss</a:t>
            </a:r>
            <a:endParaRPr lang="en-US" sz="2133" dirty="0"/>
          </a:p>
          <a:p>
            <a:endParaRPr lang="en-US" sz="2400" dirty="0"/>
          </a:p>
        </p:txBody>
      </p:sp>
      <p:pic>
        <p:nvPicPr>
          <p:cNvPr id="14" name="Picture 13"/>
          <p:cNvPicPr>
            <a:picLocks noChangeAspect="1"/>
          </p:cNvPicPr>
          <p:nvPr/>
        </p:nvPicPr>
        <p:blipFill>
          <a:blip r:embed="rId5"/>
          <a:stretch>
            <a:fillRect/>
          </a:stretch>
        </p:blipFill>
        <p:spPr>
          <a:xfrm>
            <a:off x="5176673" y="1469392"/>
            <a:ext cx="6325953" cy="3403920"/>
          </a:xfrm>
          <a:prstGeom prst="rect">
            <a:avLst/>
          </a:prstGeom>
        </p:spPr>
      </p:pic>
    </p:spTree>
    <p:extLst>
      <p:ext uri="{BB962C8B-B14F-4D97-AF65-F5344CB8AC3E}">
        <p14:creationId xmlns:p14="http://schemas.microsoft.com/office/powerpoint/2010/main" val="1095616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a:xfrm>
            <a:off x="311944" y="0"/>
            <a:ext cx="11480800" cy="533400"/>
          </a:xfrm>
        </p:spPr>
        <p:txBody>
          <a:bodyPr/>
          <a:lstStyle/>
          <a:p>
            <a:pPr eaLnBrk="1" hangingPunct="1"/>
            <a:r>
              <a:rPr lang="en-US" dirty="0">
                <a:solidFill>
                  <a:schemeClr val="tx1"/>
                </a:solidFill>
                <a:latin typeface="IBM Plex Sans" panose="020B0503050203000203" pitchFamily="34" charset="0"/>
              </a:rPr>
              <a:t>Why is integration difficult?</a:t>
            </a:r>
            <a:endParaRPr lang="en-GB" dirty="0">
              <a:solidFill>
                <a:schemeClr val="tx1"/>
              </a:solidFill>
              <a:latin typeface="IBM Plex Sans" panose="020B0503050203000203" pitchFamily="34" charset="0"/>
            </a:endParaRPr>
          </a:p>
        </p:txBody>
      </p:sp>
      <p:sp>
        <p:nvSpPr>
          <p:cNvPr id="21509" name="Rectangle 3"/>
          <p:cNvSpPr>
            <a:spLocks noGrp="1" noChangeArrowheads="1"/>
          </p:cNvSpPr>
          <p:nvPr>
            <p:ph type="body" idx="1"/>
          </p:nvPr>
        </p:nvSpPr>
        <p:spPr>
          <a:xfrm>
            <a:off x="1706563" y="3622676"/>
            <a:ext cx="8691562" cy="2733675"/>
          </a:xfrm>
        </p:spPr>
        <p:txBody>
          <a:bodyPr/>
          <a:lstStyle/>
          <a:p>
            <a:pPr eaLnBrk="1" hangingPunct="1">
              <a:lnSpc>
                <a:spcPct val="90000"/>
              </a:lnSpc>
            </a:pPr>
            <a:r>
              <a:rPr lang="en-GB" sz="1500" dirty="0"/>
              <a:t>Enterprise systems consist of many logical </a:t>
            </a:r>
            <a:r>
              <a:rPr lang="en-GB" sz="1500" b="1" i="1" dirty="0"/>
              <a:t>endpoints</a:t>
            </a:r>
          </a:p>
          <a:p>
            <a:pPr lvl="1" eaLnBrk="1" hangingPunct="1">
              <a:lnSpc>
                <a:spcPct val="90000"/>
              </a:lnSpc>
            </a:pPr>
            <a:r>
              <a:rPr lang="en-GB" sz="1500" dirty="0"/>
              <a:t>Off-the-shelf applications, services, web apps, devices, appliances, custom built software…</a:t>
            </a:r>
          </a:p>
          <a:p>
            <a:pPr eaLnBrk="1" hangingPunct="1">
              <a:lnSpc>
                <a:spcPct val="90000"/>
              </a:lnSpc>
            </a:pPr>
            <a:endParaRPr lang="en-GB" sz="1500" dirty="0"/>
          </a:p>
          <a:p>
            <a:pPr eaLnBrk="1" hangingPunct="1">
              <a:lnSpc>
                <a:spcPct val="90000"/>
              </a:lnSpc>
            </a:pPr>
            <a:r>
              <a:rPr lang="en-GB" sz="1500" dirty="0"/>
              <a:t>Endpoints expose a set of inputs and outputs, which comprise</a:t>
            </a:r>
          </a:p>
          <a:p>
            <a:pPr lvl="1" eaLnBrk="1" hangingPunct="1">
              <a:lnSpc>
                <a:spcPct val="90000"/>
              </a:lnSpc>
            </a:pPr>
            <a:r>
              <a:rPr lang="en-GB" sz="1500" dirty="0"/>
              <a:t>Protocols</a:t>
            </a:r>
            <a:r>
              <a:rPr lang="en-GB" sz="1500" b="1" dirty="0"/>
              <a:t> </a:t>
            </a:r>
            <a:r>
              <a:rPr lang="en-GB" sz="1500" dirty="0"/>
              <a:t>- e.g. MQ, TCP/IP, HTTP, File system, FTP, SMTP, POP3 etc.</a:t>
            </a:r>
          </a:p>
          <a:p>
            <a:pPr lvl="1" eaLnBrk="1" hangingPunct="1">
              <a:lnSpc>
                <a:spcPct val="90000"/>
              </a:lnSpc>
            </a:pPr>
            <a:r>
              <a:rPr lang="en-GB" sz="1500" dirty="0"/>
              <a:t>Message Formats</a:t>
            </a:r>
            <a:r>
              <a:rPr lang="en-GB" sz="1500" b="1" dirty="0"/>
              <a:t> </a:t>
            </a:r>
            <a:r>
              <a:rPr lang="en-GB" sz="1500" dirty="0"/>
              <a:t>- e.g. Binary (C/COBOL), XML, Industry (SWIFT, EDI, HL7), User-defined</a:t>
            </a:r>
          </a:p>
          <a:p>
            <a:pPr lvl="1" eaLnBrk="1" hangingPunct="1">
              <a:lnSpc>
                <a:spcPct val="90000"/>
              </a:lnSpc>
            </a:pPr>
            <a:endParaRPr lang="en-GB" sz="1500" dirty="0"/>
          </a:p>
          <a:p>
            <a:pPr eaLnBrk="1" hangingPunct="1">
              <a:lnSpc>
                <a:spcPct val="90000"/>
              </a:lnSpc>
            </a:pPr>
            <a:r>
              <a:rPr lang="en-GB" sz="1500" dirty="0"/>
              <a:t>Integration is about connecting these endpoints together in meaningful ways</a:t>
            </a:r>
          </a:p>
          <a:p>
            <a:pPr lvl="1" eaLnBrk="1" hangingPunct="1">
              <a:lnSpc>
                <a:spcPct val="90000"/>
              </a:lnSpc>
            </a:pPr>
            <a:r>
              <a:rPr lang="en-GB" sz="1500" dirty="0"/>
              <a:t>Route, Transform, Enrich, Filter, Monitor, Distribute, Decompose, Correlate, Fire and Forget, Request/Reply, Publish/Subscribe, Aggregation, Fan-in, Complex Event Processing…</a:t>
            </a:r>
          </a:p>
        </p:txBody>
      </p:sp>
      <p:grpSp>
        <p:nvGrpSpPr>
          <p:cNvPr id="2" name="Group 4"/>
          <p:cNvGrpSpPr>
            <a:grpSpLocks/>
          </p:cNvGrpSpPr>
          <p:nvPr/>
        </p:nvGrpSpPr>
        <p:grpSpPr bwMode="auto">
          <a:xfrm>
            <a:off x="2209800" y="2895601"/>
            <a:ext cx="7837488" cy="392113"/>
            <a:chOff x="315" y="2105"/>
            <a:chExt cx="4937" cy="247"/>
          </a:xfrm>
        </p:grpSpPr>
        <p:sp>
          <p:nvSpPr>
            <p:cNvPr id="21725" name="AutoShape 5"/>
            <p:cNvSpPr>
              <a:spLocks noChangeArrowheads="1"/>
            </p:cNvSpPr>
            <p:nvPr/>
          </p:nvSpPr>
          <p:spPr bwMode="auto">
            <a:xfrm>
              <a:off x="384" y="2160"/>
              <a:ext cx="4800" cy="144"/>
            </a:xfrm>
            <a:prstGeom prst="roundRect">
              <a:avLst>
                <a:gd name="adj" fmla="val 16667"/>
              </a:avLst>
            </a:prstGeom>
            <a:gradFill rotWithShape="1">
              <a:gsLst>
                <a:gs pos="0">
                  <a:srgbClr val="E6E7F2"/>
                </a:gs>
                <a:gs pos="50000">
                  <a:srgbClr val="FFFFFF"/>
                </a:gs>
                <a:gs pos="100000">
                  <a:srgbClr val="E6E7F2"/>
                </a:gs>
              </a:gsLst>
              <a:lin ang="5400000" scaled="1"/>
            </a:gradFill>
            <a:ln w="9525">
              <a:noFill/>
              <a:round/>
              <a:headEnd/>
              <a:tailEnd/>
            </a:ln>
          </p:spPr>
          <p:txBody>
            <a:bodyPr wrap="none" anchor="ctr"/>
            <a:lstStyle/>
            <a:p>
              <a:endParaRPr lang="en-US"/>
            </a:p>
          </p:txBody>
        </p:sp>
        <p:sp>
          <p:nvSpPr>
            <p:cNvPr id="21726" name="AutoShape 6"/>
            <p:cNvSpPr>
              <a:spLocks noChangeArrowheads="1"/>
            </p:cNvSpPr>
            <p:nvPr/>
          </p:nvSpPr>
          <p:spPr bwMode="auto">
            <a:xfrm>
              <a:off x="315" y="2112"/>
              <a:ext cx="288" cy="240"/>
            </a:xfrm>
            <a:prstGeom prst="leftArrow">
              <a:avLst>
                <a:gd name="adj1" fmla="val 50000"/>
                <a:gd name="adj2" fmla="val 30000"/>
              </a:avLst>
            </a:prstGeom>
            <a:gradFill rotWithShape="1">
              <a:gsLst>
                <a:gs pos="0">
                  <a:srgbClr val="B2B2B2"/>
                </a:gs>
                <a:gs pos="50000">
                  <a:srgbClr val="FFFFFF"/>
                </a:gs>
                <a:gs pos="100000">
                  <a:srgbClr val="B2B2B2"/>
                </a:gs>
              </a:gsLst>
              <a:lin ang="5400000" scaled="1"/>
            </a:gradFill>
            <a:ln w="9525" algn="ctr">
              <a:noFill/>
              <a:miter lim="800000"/>
              <a:headEnd/>
              <a:tailEnd/>
            </a:ln>
          </p:spPr>
          <p:txBody>
            <a:bodyPr wrap="none" anchor="ctr"/>
            <a:lstStyle/>
            <a:p>
              <a:endParaRPr lang="en-US"/>
            </a:p>
          </p:txBody>
        </p:sp>
        <p:sp>
          <p:nvSpPr>
            <p:cNvPr id="21727" name="AutoShape 7"/>
            <p:cNvSpPr>
              <a:spLocks noChangeArrowheads="1"/>
            </p:cNvSpPr>
            <p:nvPr/>
          </p:nvSpPr>
          <p:spPr bwMode="auto">
            <a:xfrm flipH="1">
              <a:off x="4964" y="2105"/>
              <a:ext cx="288" cy="240"/>
            </a:xfrm>
            <a:prstGeom prst="leftArrow">
              <a:avLst>
                <a:gd name="adj1" fmla="val 50000"/>
                <a:gd name="adj2" fmla="val 30000"/>
              </a:avLst>
            </a:prstGeom>
            <a:gradFill rotWithShape="1">
              <a:gsLst>
                <a:gs pos="0">
                  <a:srgbClr val="B2B2B2"/>
                </a:gs>
                <a:gs pos="50000">
                  <a:srgbClr val="FFFFFF"/>
                </a:gs>
                <a:gs pos="100000">
                  <a:srgbClr val="B2B2B2"/>
                </a:gs>
              </a:gsLst>
              <a:lin ang="5400000" scaled="1"/>
            </a:gradFill>
            <a:ln w="9525" algn="ctr">
              <a:noFill/>
              <a:miter lim="800000"/>
              <a:headEnd/>
              <a:tailEnd/>
            </a:ln>
          </p:spPr>
          <p:txBody>
            <a:bodyPr wrap="none" anchor="ctr"/>
            <a:lstStyle/>
            <a:p>
              <a:endParaRPr lang="en-US"/>
            </a:p>
          </p:txBody>
        </p:sp>
      </p:grpSp>
      <p:grpSp>
        <p:nvGrpSpPr>
          <p:cNvPr id="3" name="Group 8"/>
          <p:cNvGrpSpPr>
            <a:grpSpLocks/>
          </p:cNvGrpSpPr>
          <p:nvPr/>
        </p:nvGrpSpPr>
        <p:grpSpPr bwMode="auto">
          <a:xfrm>
            <a:off x="2286000" y="1524000"/>
            <a:ext cx="7696200" cy="1447800"/>
            <a:chOff x="480" y="960"/>
            <a:chExt cx="4848" cy="912"/>
          </a:xfrm>
        </p:grpSpPr>
        <p:sp>
          <p:nvSpPr>
            <p:cNvPr id="21512" name="Oval 9"/>
            <p:cNvSpPr>
              <a:spLocks noChangeArrowheads="1"/>
            </p:cNvSpPr>
            <p:nvPr/>
          </p:nvSpPr>
          <p:spPr bwMode="auto">
            <a:xfrm>
              <a:off x="480" y="1542"/>
              <a:ext cx="4848" cy="286"/>
            </a:xfrm>
            <a:prstGeom prst="ellipse">
              <a:avLst/>
            </a:prstGeom>
            <a:solidFill>
              <a:srgbClr val="000020">
                <a:alpha val="10196"/>
              </a:srgbClr>
            </a:solidFill>
            <a:ln w="9525">
              <a:noFill/>
              <a:round/>
              <a:headEnd/>
              <a:tailEnd/>
            </a:ln>
          </p:spPr>
          <p:txBody>
            <a:bodyPr wrap="none" anchor="ctr"/>
            <a:lstStyle/>
            <a:p>
              <a:endParaRPr lang="en-US"/>
            </a:p>
          </p:txBody>
        </p:sp>
        <p:pic>
          <p:nvPicPr>
            <p:cNvPr id="21513" name="Picture 10" descr="j0402186"/>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171" y="1232"/>
              <a:ext cx="445" cy="450"/>
            </a:xfrm>
            <a:prstGeom prst="rect">
              <a:avLst/>
            </a:prstGeom>
            <a:noFill/>
            <a:ln w="9525">
              <a:noFill/>
              <a:miter lim="800000"/>
              <a:headEnd/>
              <a:tailEnd/>
            </a:ln>
          </p:spPr>
        </p:pic>
        <p:grpSp>
          <p:nvGrpSpPr>
            <p:cNvPr id="4" name="Group 11"/>
            <p:cNvGrpSpPr>
              <a:grpSpLocks/>
            </p:cNvGrpSpPr>
            <p:nvPr/>
          </p:nvGrpSpPr>
          <p:grpSpPr bwMode="auto">
            <a:xfrm>
              <a:off x="1996" y="1220"/>
              <a:ext cx="265" cy="455"/>
              <a:chOff x="3105" y="2193"/>
              <a:chExt cx="798" cy="1040"/>
            </a:xfrm>
          </p:grpSpPr>
          <p:sp>
            <p:nvSpPr>
              <p:cNvPr id="21688" name="Freeform 12"/>
              <p:cNvSpPr>
                <a:spLocks/>
              </p:cNvSpPr>
              <p:nvPr/>
            </p:nvSpPr>
            <p:spPr bwMode="auto">
              <a:xfrm>
                <a:off x="3119" y="2205"/>
                <a:ext cx="372" cy="1016"/>
              </a:xfrm>
              <a:custGeom>
                <a:avLst/>
                <a:gdLst>
                  <a:gd name="T0" fmla="*/ 0 w 372"/>
                  <a:gd name="T1" fmla="*/ 22 h 1016"/>
                  <a:gd name="T2" fmla="*/ 0 w 372"/>
                  <a:gd name="T3" fmla="*/ 22 h 1016"/>
                  <a:gd name="T4" fmla="*/ 0 w 372"/>
                  <a:gd name="T5" fmla="*/ 964 h 1016"/>
                  <a:gd name="T6" fmla="*/ 0 w 372"/>
                  <a:gd name="T7" fmla="*/ 964 h 1016"/>
                  <a:gd name="T8" fmla="*/ 0 w 372"/>
                  <a:gd name="T9" fmla="*/ 966 h 1016"/>
                  <a:gd name="T10" fmla="*/ 2 w 372"/>
                  <a:gd name="T11" fmla="*/ 970 h 1016"/>
                  <a:gd name="T12" fmla="*/ 4 w 372"/>
                  <a:gd name="T13" fmla="*/ 970 h 1016"/>
                  <a:gd name="T14" fmla="*/ 4 w 372"/>
                  <a:gd name="T15" fmla="*/ 970 h 1016"/>
                  <a:gd name="T16" fmla="*/ 38 w 372"/>
                  <a:gd name="T17" fmla="*/ 980 h 1016"/>
                  <a:gd name="T18" fmla="*/ 66 w 372"/>
                  <a:gd name="T19" fmla="*/ 986 h 1016"/>
                  <a:gd name="T20" fmla="*/ 102 w 372"/>
                  <a:gd name="T21" fmla="*/ 992 h 1016"/>
                  <a:gd name="T22" fmla="*/ 150 w 372"/>
                  <a:gd name="T23" fmla="*/ 1000 h 1016"/>
                  <a:gd name="T24" fmla="*/ 208 w 372"/>
                  <a:gd name="T25" fmla="*/ 1006 h 1016"/>
                  <a:gd name="T26" fmla="*/ 280 w 372"/>
                  <a:gd name="T27" fmla="*/ 1012 h 1016"/>
                  <a:gd name="T28" fmla="*/ 364 w 372"/>
                  <a:gd name="T29" fmla="*/ 1016 h 1016"/>
                  <a:gd name="T30" fmla="*/ 364 w 372"/>
                  <a:gd name="T31" fmla="*/ 1016 h 1016"/>
                  <a:gd name="T32" fmla="*/ 372 w 372"/>
                  <a:gd name="T33" fmla="*/ 1016 h 1016"/>
                  <a:gd name="T34" fmla="*/ 372 w 372"/>
                  <a:gd name="T35" fmla="*/ 0 h 1016"/>
                  <a:gd name="T36" fmla="*/ 372 w 372"/>
                  <a:gd name="T37" fmla="*/ 0 h 1016"/>
                  <a:gd name="T38" fmla="*/ 364 w 372"/>
                  <a:gd name="T39" fmla="*/ 0 h 1016"/>
                  <a:gd name="T40" fmla="*/ 364 w 372"/>
                  <a:gd name="T41" fmla="*/ 0 h 1016"/>
                  <a:gd name="T42" fmla="*/ 0 w 372"/>
                  <a:gd name="T43" fmla="*/ 22 h 1016"/>
                  <a:gd name="T44" fmla="*/ 0 w 372"/>
                  <a:gd name="T45" fmla="*/ 22 h 10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72"/>
                  <a:gd name="T70" fmla="*/ 0 h 1016"/>
                  <a:gd name="T71" fmla="*/ 372 w 372"/>
                  <a:gd name="T72" fmla="*/ 1016 h 10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72" h="1016">
                    <a:moveTo>
                      <a:pt x="0" y="22"/>
                    </a:moveTo>
                    <a:lnTo>
                      <a:pt x="0" y="22"/>
                    </a:lnTo>
                    <a:lnTo>
                      <a:pt x="0" y="964"/>
                    </a:lnTo>
                    <a:lnTo>
                      <a:pt x="0" y="966"/>
                    </a:lnTo>
                    <a:lnTo>
                      <a:pt x="2" y="970"/>
                    </a:lnTo>
                    <a:lnTo>
                      <a:pt x="4" y="970"/>
                    </a:lnTo>
                    <a:lnTo>
                      <a:pt x="38" y="980"/>
                    </a:lnTo>
                    <a:lnTo>
                      <a:pt x="66" y="986"/>
                    </a:lnTo>
                    <a:lnTo>
                      <a:pt x="102" y="992"/>
                    </a:lnTo>
                    <a:lnTo>
                      <a:pt x="150" y="1000"/>
                    </a:lnTo>
                    <a:lnTo>
                      <a:pt x="208" y="1006"/>
                    </a:lnTo>
                    <a:lnTo>
                      <a:pt x="280" y="1012"/>
                    </a:lnTo>
                    <a:lnTo>
                      <a:pt x="364" y="1016"/>
                    </a:lnTo>
                    <a:lnTo>
                      <a:pt x="372" y="1016"/>
                    </a:lnTo>
                    <a:lnTo>
                      <a:pt x="372" y="0"/>
                    </a:lnTo>
                    <a:lnTo>
                      <a:pt x="364" y="0"/>
                    </a:lnTo>
                    <a:lnTo>
                      <a:pt x="0" y="22"/>
                    </a:lnTo>
                    <a:close/>
                  </a:path>
                </a:pathLst>
              </a:custGeom>
              <a:solidFill>
                <a:srgbClr val="8C8C8C"/>
              </a:solidFill>
              <a:ln w="9525">
                <a:noFill/>
                <a:round/>
                <a:headEnd/>
                <a:tailEnd/>
              </a:ln>
            </p:spPr>
            <p:txBody>
              <a:bodyPr/>
              <a:lstStyle/>
              <a:p>
                <a:endParaRPr lang="en-US"/>
              </a:p>
            </p:txBody>
          </p:sp>
          <p:sp>
            <p:nvSpPr>
              <p:cNvPr id="21689" name="Freeform 13"/>
              <p:cNvSpPr>
                <a:spLocks/>
              </p:cNvSpPr>
              <p:nvPr/>
            </p:nvSpPr>
            <p:spPr bwMode="auto">
              <a:xfrm>
                <a:off x="3127" y="2207"/>
                <a:ext cx="362" cy="1000"/>
              </a:xfrm>
              <a:custGeom>
                <a:avLst/>
                <a:gdLst>
                  <a:gd name="T0" fmla="*/ 0 w 362"/>
                  <a:gd name="T1" fmla="*/ 22 h 1000"/>
                  <a:gd name="T2" fmla="*/ 0 w 362"/>
                  <a:gd name="T3" fmla="*/ 22 h 1000"/>
                  <a:gd name="T4" fmla="*/ 0 w 362"/>
                  <a:gd name="T5" fmla="*/ 948 h 1000"/>
                  <a:gd name="T6" fmla="*/ 0 w 362"/>
                  <a:gd name="T7" fmla="*/ 948 h 1000"/>
                  <a:gd name="T8" fmla="*/ 0 w 362"/>
                  <a:gd name="T9" fmla="*/ 950 h 1000"/>
                  <a:gd name="T10" fmla="*/ 2 w 362"/>
                  <a:gd name="T11" fmla="*/ 954 h 1000"/>
                  <a:gd name="T12" fmla="*/ 4 w 362"/>
                  <a:gd name="T13" fmla="*/ 954 h 1000"/>
                  <a:gd name="T14" fmla="*/ 4 w 362"/>
                  <a:gd name="T15" fmla="*/ 954 h 1000"/>
                  <a:gd name="T16" fmla="*/ 36 w 362"/>
                  <a:gd name="T17" fmla="*/ 964 h 1000"/>
                  <a:gd name="T18" fmla="*/ 64 w 362"/>
                  <a:gd name="T19" fmla="*/ 970 h 1000"/>
                  <a:gd name="T20" fmla="*/ 100 w 362"/>
                  <a:gd name="T21" fmla="*/ 976 h 1000"/>
                  <a:gd name="T22" fmla="*/ 146 w 362"/>
                  <a:gd name="T23" fmla="*/ 984 h 1000"/>
                  <a:gd name="T24" fmla="*/ 202 w 362"/>
                  <a:gd name="T25" fmla="*/ 990 h 1000"/>
                  <a:gd name="T26" fmla="*/ 272 w 362"/>
                  <a:gd name="T27" fmla="*/ 996 h 1000"/>
                  <a:gd name="T28" fmla="*/ 356 w 362"/>
                  <a:gd name="T29" fmla="*/ 1000 h 1000"/>
                  <a:gd name="T30" fmla="*/ 356 w 362"/>
                  <a:gd name="T31" fmla="*/ 1000 h 1000"/>
                  <a:gd name="T32" fmla="*/ 362 w 362"/>
                  <a:gd name="T33" fmla="*/ 1000 h 1000"/>
                  <a:gd name="T34" fmla="*/ 362 w 362"/>
                  <a:gd name="T35" fmla="*/ 0 h 1000"/>
                  <a:gd name="T36" fmla="*/ 362 w 362"/>
                  <a:gd name="T37" fmla="*/ 0 h 1000"/>
                  <a:gd name="T38" fmla="*/ 0 w 362"/>
                  <a:gd name="T39" fmla="*/ 22 h 1000"/>
                  <a:gd name="T40" fmla="*/ 0 w 362"/>
                  <a:gd name="T41" fmla="*/ 22 h 1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2"/>
                  <a:gd name="T64" fmla="*/ 0 h 1000"/>
                  <a:gd name="T65" fmla="*/ 362 w 362"/>
                  <a:gd name="T66" fmla="*/ 1000 h 10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2" h="1000">
                    <a:moveTo>
                      <a:pt x="0" y="22"/>
                    </a:moveTo>
                    <a:lnTo>
                      <a:pt x="0" y="22"/>
                    </a:lnTo>
                    <a:lnTo>
                      <a:pt x="0" y="948"/>
                    </a:lnTo>
                    <a:lnTo>
                      <a:pt x="0" y="950"/>
                    </a:lnTo>
                    <a:lnTo>
                      <a:pt x="2" y="954"/>
                    </a:lnTo>
                    <a:lnTo>
                      <a:pt x="4" y="954"/>
                    </a:lnTo>
                    <a:lnTo>
                      <a:pt x="36" y="964"/>
                    </a:lnTo>
                    <a:lnTo>
                      <a:pt x="64" y="970"/>
                    </a:lnTo>
                    <a:lnTo>
                      <a:pt x="100" y="976"/>
                    </a:lnTo>
                    <a:lnTo>
                      <a:pt x="146" y="984"/>
                    </a:lnTo>
                    <a:lnTo>
                      <a:pt x="202" y="990"/>
                    </a:lnTo>
                    <a:lnTo>
                      <a:pt x="272" y="996"/>
                    </a:lnTo>
                    <a:lnTo>
                      <a:pt x="356" y="1000"/>
                    </a:lnTo>
                    <a:lnTo>
                      <a:pt x="362" y="1000"/>
                    </a:lnTo>
                    <a:lnTo>
                      <a:pt x="362" y="0"/>
                    </a:lnTo>
                    <a:lnTo>
                      <a:pt x="0" y="22"/>
                    </a:lnTo>
                    <a:close/>
                  </a:path>
                </a:pathLst>
              </a:custGeom>
              <a:solidFill>
                <a:srgbClr val="B2B2B2"/>
              </a:solidFill>
              <a:ln w="9525">
                <a:noFill/>
                <a:round/>
                <a:headEnd/>
                <a:tailEnd/>
              </a:ln>
            </p:spPr>
            <p:txBody>
              <a:bodyPr/>
              <a:lstStyle/>
              <a:p>
                <a:endParaRPr lang="en-US"/>
              </a:p>
            </p:txBody>
          </p:sp>
          <p:sp>
            <p:nvSpPr>
              <p:cNvPr id="21690" name="Freeform 14"/>
              <p:cNvSpPr>
                <a:spLocks/>
              </p:cNvSpPr>
              <p:nvPr/>
            </p:nvSpPr>
            <p:spPr bwMode="auto">
              <a:xfrm>
                <a:off x="3543" y="2211"/>
                <a:ext cx="344" cy="988"/>
              </a:xfrm>
              <a:custGeom>
                <a:avLst/>
                <a:gdLst>
                  <a:gd name="T0" fmla="*/ 0 w 344"/>
                  <a:gd name="T1" fmla="*/ 0 h 988"/>
                  <a:gd name="T2" fmla="*/ 0 w 344"/>
                  <a:gd name="T3" fmla="*/ 988 h 988"/>
                  <a:gd name="T4" fmla="*/ 0 w 344"/>
                  <a:gd name="T5" fmla="*/ 988 h 988"/>
                  <a:gd name="T6" fmla="*/ 344 w 344"/>
                  <a:gd name="T7" fmla="*/ 838 h 988"/>
                  <a:gd name="T8" fmla="*/ 344 w 344"/>
                  <a:gd name="T9" fmla="*/ 838 h 988"/>
                  <a:gd name="T10" fmla="*/ 344 w 344"/>
                  <a:gd name="T11" fmla="*/ 54 h 988"/>
                  <a:gd name="T12" fmla="*/ 344 w 344"/>
                  <a:gd name="T13" fmla="*/ 54 h 988"/>
                  <a:gd name="T14" fmla="*/ 0 w 344"/>
                  <a:gd name="T15" fmla="*/ 0 h 988"/>
                  <a:gd name="T16" fmla="*/ 0 w 344"/>
                  <a:gd name="T17" fmla="*/ 0 h 9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4"/>
                  <a:gd name="T28" fmla="*/ 0 h 988"/>
                  <a:gd name="T29" fmla="*/ 344 w 344"/>
                  <a:gd name="T30" fmla="*/ 988 h 9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4" h="988">
                    <a:moveTo>
                      <a:pt x="0" y="0"/>
                    </a:moveTo>
                    <a:lnTo>
                      <a:pt x="0" y="988"/>
                    </a:lnTo>
                    <a:lnTo>
                      <a:pt x="344" y="838"/>
                    </a:lnTo>
                    <a:lnTo>
                      <a:pt x="344" y="54"/>
                    </a:lnTo>
                    <a:lnTo>
                      <a:pt x="0" y="0"/>
                    </a:lnTo>
                    <a:close/>
                  </a:path>
                </a:pathLst>
              </a:custGeom>
              <a:solidFill>
                <a:srgbClr val="666666"/>
              </a:solidFill>
              <a:ln w="9525">
                <a:noFill/>
                <a:round/>
                <a:headEnd/>
                <a:tailEnd/>
              </a:ln>
            </p:spPr>
            <p:txBody>
              <a:bodyPr/>
              <a:lstStyle/>
              <a:p>
                <a:endParaRPr lang="en-US"/>
              </a:p>
            </p:txBody>
          </p:sp>
          <p:sp>
            <p:nvSpPr>
              <p:cNvPr id="21691" name="Freeform 15"/>
              <p:cNvSpPr>
                <a:spLocks/>
              </p:cNvSpPr>
              <p:nvPr/>
            </p:nvSpPr>
            <p:spPr bwMode="auto">
              <a:xfrm>
                <a:off x="3543" y="2255"/>
                <a:ext cx="344" cy="944"/>
              </a:xfrm>
              <a:custGeom>
                <a:avLst/>
                <a:gdLst>
                  <a:gd name="T0" fmla="*/ 282 w 344"/>
                  <a:gd name="T1" fmla="*/ 0 h 944"/>
                  <a:gd name="T2" fmla="*/ 282 w 344"/>
                  <a:gd name="T3" fmla="*/ 0 h 944"/>
                  <a:gd name="T4" fmla="*/ 344 w 344"/>
                  <a:gd name="T5" fmla="*/ 10 h 944"/>
                  <a:gd name="T6" fmla="*/ 344 w 344"/>
                  <a:gd name="T7" fmla="*/ 10 h 944"/>
                  <a:gd name="T8" fmla="*/ 344 w 344"/>
                  <a:gd name="T9" fmla="*/ 794 h 944"/>
                  <a:gd name="T10" fmla="*/ 344 w 344"/>
                  <a:gd name="T11" fmla="*/ 794 h 944"/>
                  <a:gd name="T12" fmla="*/ 0 w 344"/>
                  <a:gd name="T13" fmla="*/ 944 h 944"/>
                  <a:gd name="T14" fmla="*/ 0 w 344"/>
                  <a:gd name="T15" fmla="*/ 600 h 944"/>
                  <a:gd name="T16" fmla="*/ 0 w 344"/>
                  <a:gd name="T17" fmla="*/ 600 h 944"/>
                  <a:gd name="T18" fmla="*/ 8 w 344"/>
                  <a:gd name="T19" fmla="*/ 574 h 944"/>
                  <a:gd name="T20" fmla="*/ 18 w 344"/>
                  <a:gd name="T21" fmla="*/ 548 h 944"/>
                  <a:gd name="T22" fmla="*/ 28 w 344"/>
                  <a:gd name="T23" fmla="*/ 526 h 944"/>
                  <a:gd name="T24" fmla="*/ 38 w 344"/>
                  <a:gd name="T25" fmla="*/ 504 h 944"/>
                  <a:gd name="T26" fmla="*/ 48 w 344"/>
                  <a:gd name="T27" fmla="*/ 484 h 944"/>
                  <a:gd name="T28" fmla="*/ 60 w 344"/>
                  <a:gd name="T29" fmla="*/ 466 h 944"/>
                  <a:gd name="T30" fmla="*/ 84 w 344"/>
                  <a:gd name="T31" fmla="*/ 432 h 944"/>
                  <a:gd name="T32" fmla="*/ 110 w 344"/>
                  <a:gd name="T33" fmla="*/ 402 h 944"/>
                  <a:gd name="T34" fmla="*/ 136 w 344"/>
                  <a:gd name="T35" fmla="*/ 376 h 944"/>
                  <a:gd name="T36" fmla="*/ 188 w 344"/>
                  <a:gd name="T37" fmla="*/ 326 h 944"/>
                  <a:gd name="T38" fmla="*/ 212 w 344"/>
                  <a:gd name="T39" fmla="*/ 300 h 944"/>
                  <a:gd name="T40" fmla="*/ 234 w 344"/>
                  <a:gd name="T41" fmla="*/ 274 h 944"/>
                  <a:gd name="T42" fmla="*/ 244 w 344"/>
                  <a:gd name="T43" fmla="*/ 258 h 944"/>
                  <a:gd name="T44" fmla="*/ 254 w 344"/>
                  <a:gd name="T45" fmla="*/ 242 h 944"/>
                  <a:gd name="T46" fmla="*/ 262 w 344"/>
                  <a:gd name="T47" fmla="*/ 226 h 944"/>
                  <a:gd name="T48" fmla="*/ 268 w 344"/>
                  <a:gd name="T49" fmla="*/ 208 h 944"/>
                  <a:gd name="T50" fmla="*/ 276 w 344"/>
                  <a:gd name="T51" fmla="*/ 188 h 944"/>
                  <a:gd name="T52" fmla="*/ 280 w 344"/>
                  <a:gd name="T53" fmla="*/ 166 h 944"/>
                  <a:gd name="T54" fmla="*/ 284 w 344"/>
                  <a:gd name="T55" fmla="*/ 144 h 944"/>
                  <a:gd name="T56" fmla="*/ 286 w 344"/>
                  <a:gd name="T57" fmla="*/ 120 h 944"/>
                  <a:gd name="T58" fmla="*/ 288 w 344"/>
                  <a:gd name="T59" fmla="*/ 92 h 944"/>
                  <a:gd name="T60" fmla="*/ 288 w 344"/>
                  <a:gd name="T61" fmla="*/ 64 h 944"/>
                  <a:gd name="T62" fmla="*/ 286 w 344"/>
                  <a:gd name="T63" fmla="*/ 34 h 944"/>
                  <a:gd name="T64" fmla="*/ 282 w 344"/>
                  <a:gd name="T65" fmla="*/ 0 h 944"/>
                  <a:gd name="T66" fmla="*/ 282 w 344"/>
                  <a:gd name="T67" fmla="*/ 0 h 94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44"/>
                  <a:gd name="T103" fmla="*/ 0 h 944"/>
                  <a:gd name="T104" fmla="*/ 344 w 344"/>
                  <a:gd name="T105" fmla="*/ 944 h 94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44" h="944">
                    <a:moveTo>
                      <a:pt x="282" y="0"/>
                    </a:moveTo>
                    <a:lnTo>
                      <a:pt x="282" y="0"/>
                    </a:lnTo>
                    <a:lnTo>
                      <a:pt x="344" y="10"/>
                    </a:lnTo>
                    <a:lnTo>
                      <a:pt x="344" y="794"/>
                    </a:lnTo>
                    <a:lnTo>
                      <a:pt x="0" y="944"/>
                    </a:lnTo>
                    <a:lnTo>
                      <a:pt x="0" y="600"/>
                    </a:lnTo>
                    <a:lnTo>
                      <a:pt x="8" y="574"/>
                    </a:lnTo>
                    <a:lnTo>
                      <a:pt x="18" y="548"/>
                    </a:lnTo>
                    <a:lnTo>
                      <a:pt x="28" y="526"/>
                    </a:lnTo>
                    <a:lnTo>
                      <a:pt x="38" y="504"/>
                    </a:lnTo>
                    <a:lnTo>
                      <a:pt x="48" y="484"/>
                    </a:lnTo>
                    <a:lnTo>
                      <a:pt x="60" y="466"/>
                    </a:lnTo>
                    <a:lnTo>
                      <a:pt x="84" y="432"/>
                    </a:lnTo>
                    <a:lnTo>
                      <a:pt x="110" y="402"/>
                    </a:lnTo>
                    <a:lnTo>
                      <a:pt x="136" y="376"/>
                    </a:lnTo>
                    <a:lnTo>
                      <a:pt x="188" y="326"/>
                    </a:lnTo>
                    <a:lnTo>
                      <a:pt x="212" y="300"/>
                    </a:lnTo>
                    <a:lnTo>
                      <a:pt x="234" y="274"/>
                    </a:lnTo>
                    <a:lnTo>
                      <a:pt x="244" y="258"/>
                    </a:lnTo>
                    <a:lnTo>
                      <a:pt x="254" y="242"/>
                    </a:lnTo>
                    <a:lnTo>
                      <a:pt x="262" y="226"/>
                    </a:lnTo>
                    <a:lnTo>
                      <a:pt x="268" y="208"/>
                    </a:lnTo>
                    <a:lnTo>
                      <a:pt x="276" y="188"/>
                    </a:lnTo>
                    <a:lnTo>
                      <a:pt x="280" y="166"/>
                    </a:lnTo>
                    <a:lnTo>
                      <a:pt x="284" y="144"/>
                    </a:lnTo>
                    <a:lnTo>
                      <a:pt x="286" y="120"/>
                    </a:lnTo>
                    <a:lnTo>
                      <a:pt x="288" y="92"/>
                    </a:lnTo>
                    <a:lnTo>
                      <a:pt x="288" y="64"/>
                    </a:lnTo>
                    <a:lnTo>
                      <a:pt x="286" y="34"/>
                    </a:lnTo>
                    <a:lnTo>
                      <a:pt x="282" y="0"/>
                    </a:lnTo>
                    <a:close/>
                  </a:path>
                </a:pathLst>
              </a:custGeom>
              <a:solidFill>
                <a:srgbClr val="595959"/>
              </a:solidFill>
              <a:ln w="9525">
                <a:noFill/>
                <a:round/>
                <a:headEnd/>
                <a:tailEnd/>
              </a:ln>
            </p:spPr>
            <p:txBody>
              <a:bodyPr/>
              <a:lstStyle/>
              <a:p>
                <a:endParaRPr lang="en-US"/>
              </a:p>
            </p:txBody>
          </p:sp>
          <p:sp>
            <p:nvSpPr>
              <p:cNvPr id="21692" name="Freeform 16"/>
              <p:cNvSpPr>
                <a:spLocks/>
              </p:cNvSpPr>
              <p:nvPr/>
            </p:nvSpPr>
            <p:spPr bwMode="auto">
              <a:xfrm>
                <a:off x="3483" y="2205"/>
                <a:ext cx="46" cy="1016"/>
              </a:xfrm>
              <a:custGeom>
                <a:avLst/>
                <a:gdLst>
                  <a:gd name="T0" fmla="*/ 0 w 46"/>
                  <a:gd name="T1" fmla="*/ 0 h 1016"/>
                  <a:gd name="T2" fmla="*/ 0 w 46"/>
                  <a:gd name="T3" fmla="*/ 1016 h 1016"/>
                  <a:gd name="T4" fmla="*/ 0 w 46"/>
                  <a:gd name="T5" fmla="*/ 1016 h 1016"/>
                  <a:gd name="T6" fmla="*/ 12 w 46"/>
                  <a:gd name="T7" fmla="*/ 1014 h 1016"/>
                  <a:gd name="T8" fmla="*/ 12 w 46"/>
                  <a:gd name="T9" fmla="*/ 1014 h 1016"/>
                  <a:gd name="T10" fmla="*/ 24 w 46"/>
                  <a:gd name="T11" fmla="*/ 1010 h 1016"/>
                  <a:gd name="T12" fmla="*/ 34 w 46"/>
                  <a:gd name="T13" fmla="*/ 1006 h 1016"/>
                  <a:gd name="T14" fmla="*/ 46 w 46"/>
                  <a:gd name="T15" fmla="*/ 996 h 1016"/>
                  <a:gd name="T16" fmla="*/ 46 w 46"/>
                  <a:gd name="T17" fmla="*/ 8 h 1016"/>
                  <a:gd name="T18" fmla="*/ 46 w 46"/>
                  <a:gd name="T19" fmla="*/ 8 h 1016"/>
                  <a:gd name="T20" fmla="*/ 34 w 46"/>
                  <a:gd name="T21" fmla="*/ 4 h 1016"/>
                  <a:gd name="T22" fmla="*/ 24 w 46"/>
                  <a:gd name="T23" fmla="*/ 2 h 1016"/>
                  <a:gd name="T24" fmla="*/ 14 w 46"/>
                  <a:gd name="T25" fmla="*/ 0 h 1016"/>
                  <a:gd name="T26" fmla="*/ 14 w 46"/>
                  <a:gd name="T27" fmla="*/ 0 h 1016"/>
                  <a:gd name="T28" fmla="*/ 0 w 46"/>
                  <a:gd name="T29" fmla="*/ 0 h 1016"/>
                  <a:gd name="T30" fmla="*/ 0 w 46"/>
                  <a:gd name="T31" fmla="*/ 0 h 10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6"/>
                  <a:gd name="T49" fmla="*/ 0 h 1016"/>
                  <a:gd name="T50" fmla="*/ 46 w 46"/>
                  <a:gd name="T51" fmla="*/ 1016 h 10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6" h="1016">
                    <a:moveTo>
                      <a:pt x="0" y="0"/>
                    </a:moveTo>
                    <a:lnTo>
                      <a:pt x="0" y="1016"/>
                    </a:lnTo>
                    <a:lnTo>
                      <a:pt x="12" y="1014"/>
                    </a:lnTo>
                    <a:lnTo>
                      <a:pt x="24" y="1010"/>
                    </a:lnTo>
                    <a:lnTo>
                      <a:pt x="34" y="1006"/>
                    </a:lnTo>
                    <a:lnTo>
                      <a:pt x="46" y="996"/>
                    </a:lnTo>
                    <a:lnTo>
                      <a:pt x="46" y="8"/>
                    </a:lnTo>
                    <a:lnTo>
                      <a:pt x="34" y="4"/>
                    </a:lnTo>
                    <a:lnTo>
                      <a:pt x="24" y="2"/>
                    </a:lnTo>
                    <a:lnTo>
                      <a:pt x="14" y="0"/>
                    </a:lnTo>
                    <a:lnTo>
                      <a:pt x="0" y="0"/>
                    </a:lnTo>
                    <a:close/>
                  </a:path>
                </a:pathLst>
              </a:custGeom>
              <a:solidFill>
                <a:srgbClr val="8C8C8C"/>
              </a:solidFill>
              <a:ln w="9525">
                <a:noFill/>
                <a:round/>
                <a:headEnd/>
                <a:tailEnd/>
              </a:ln>
            </p:spPr>
            <p:txBody>
              <a:bodyPr/>
              <a:lstStyle/>
              <a:p>
                <a:endParaRPr lang="en-US"/>
              </a:p>
            </p:txBody>
          </p:sp>
          <p:sp>
            <p:nvSpPr>
              <p:cNvPr id="21693" name="Freeform 17"/>
              <p:cNvSpPr>
                <a:spLocks/>
              </p:cNvSpPr>
              <p:nvPr/>
            </p:nvSpPr>
            <p:spPr bwMode="auto">
              <a:xfrm>
                <a:off x="3205" y="2489"/>
                <a:ext cx="36" cy="132"/>
              </a:xfrm>
              <a:custGeom>
                <a:avLst/>
                <a:gdLst>
                  <a:gd name="T0" fmla="*/ 36 w 36"/>
                  <a:gd name="T1" fmla="*/ 0 h 132"/>
                  <a:gd name="T2" fmla="*/ 36 w 36"/>
                  <a:gd name="T3" fmla="*/ 0 h 132"/>
                  <a:gd name="T4" fmla="*/ 0 w 36"/>
                  <a:gd name="T5" fmla="*/ 0 h 132"/>
                  <a:gd name="T6" fmla="*/ 0 w 36"/>
                  <a:gd name="T7" fmla="*/ 0 h 132"/>
                  <a:gd name="T8" fmla="*/ 0 w 36"/>
                  <a:gd name="T9" fmla="*/ 132 h 132"/>
                  <a:gd name="T10" fmla="*/ 36 w 36"/>
                  <a:gd name="T11" fmla="*/ 68 h 132"/>
                  <a:gd name="T12" fmla="*/ 36 w 36"/>
                  <a:gd name="T13" fmla="*/ 0 h 132"/>
                  <a:gd name="T14" fmla="*/ 0 60000 65536"/>
                  <a:gd name="T15" fmla="*/ 0 60000 65536"/>
                  <a:gd name="T16" fmla="*/ 0 60000 65536"/>
                  <a:gd name="T17" fmla="*/ 0 60000 65536"/>
                  <a:gd name="T18" fmla="*/ 0 60000 65536"/>
                  <a:gd name="T19" fmla="*/ 0 60000 65536"/>
                  <a:gd name="T20" fmla="*/ 0 60000 65536"/>
                  <a:gd name="T21" fmla="*/ 0 w 36"/>
                  <a:gd name="T22" fmla="*/ 0 h 132"/>
                  <a:gd name="T23" fmla="*/ 36 w 36"/>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132">
                    <a:moveTo>
                      <a:pt x="36" y="0"/>
                    </a:moveTo>
                    <a:lnTo>
                      <a:pt x="36" y="0"/>
                    </a:lnTo>
                    <a:lnTo>
                      <a:pt x="0" y="0"/>
                    </a:lnTo>
                    <a:lnTo>
                      <a:pt x="0" y="132"/>
                    </a:lnTo>
                    <a:lnTo>
                      <a:pt x="36" y="68"/>
                    </a:lnTo>
                    <a:lnTo>
                      <a:pt x="36" y="0"/>
                    </a:lnTo>
                    <a:close/>
                  </a:path>
                </a:pathLst>
              </a:custGeom>
              <a:solidFill>
                <a:srgbClr val="595959"/>
              </a:solidFill>
              <a:ln w="9525">
                <a:noFill/>
                <a:round/>
                <a:headEnd/>
                <a:tailEnd/>
              </a:ln>
            </p:spPr>
            <p:txBody>
              <a:bodyPr/>
              <a:lstStyle/>
              <a:p>
                <a:endParaRPr lang="en-US"/>
              </a:p>
            </p:txBody>
          </p:sp>
          <p:sp>
            <p:nvSpPr>
              <p:cNvPr id="21694" name="Freeform 18"/>
              <p:cNvSpPr>
                <a:spLocks/>
              </p:cNvSpPr>
              <p:nvPr/>
            </p:nvSpPr>
            <p:spPr bwMode="auto">
              <a:xfrm>
                <a:off x="3211" y="2497"/>
                <a:ext cx="32" cy="122"/>
              </a:xfrm>
              <a:custGeom>
                <a:avLst/>
                <a:gdLst>
                  <a:gd name="T0" fmla="*/ 32 w 32"/>
                  <a:gd name="T1" fmla="*/ 0 h 122"/>
                  <a:gd name="T2" fmla="*/ 32 w 32"/>
                  <a:gd name="T3" fmla="*/ 0 h 122"/>
                  <a:gd name="T4" fmla="*/ 0 w 32"/>
                  <a:gd name="T5" fmla="*/ 0 h 122"/>
                  <a:gd name="T6" fmla="*/ 0 w 32"/>
                  <a:gd name="T7" fmla="*/ 0 h 122"/>
                  <a:gd name="T8" fmla="*/ 0 w 32"/>
                  <a:gd name="T9" fmla="*/ 122 h 122"/>
                  <a:gd name="T10" fmla="*/ 32 w 32"/>
                  <a:gd name="T11" fmla="*/ 64 h 122"/>
                  <a:gd name="T12" fmla="*/ 32 w 32"/>
                  <a:gd name="T13" fmla="*/ 0 h 122"/>
                  <a:gd name="T14" fmla="*/ 0 60000 65536"/>
                  <a:gd name="T15" fmla="*/ 0 60000 65536"/>
                  <a:gd name="T16" fmla="*/ 0 60000 65536"/>
                  <a:gd name="T17" fmla="*/ 0 60000 65536"/>
                  <a:gd name="T18" fmla="*/ 0 60000 65536"/>
                  <a:gd name="T19" fmla="*/ 0 60000 65536"/>
                  <a:gd name="T20" fmla="*/ 0 60000 65536"/>
                  <a:gd name="T21" fmla="*/ 0 w 32"/>
                  <a:gd name="T22" fmla="*/ 0 h 122"/>
                  <a:gd name="T23" fmla="*/ 32 w 32"/>
                  <a:gd name="T24" fmla="*/ 122 h 1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122">
                    <a:moveTo>
                      <a:pt x="32" y="0"/>
                    </a:moveTo>
                    <a:lnTo>
                      <a:pt x="32" y="0"/>
                    </a:lnTo>
                    <a:lnTo>
                      <a:pt x="0" y="0"/>
                    </a:lnTo>
                    <a:lnTo>
                      <a:pt x="0" y="122"/>
                    </a:lnTo>
                    <a:lnTo>
                      <a:pt x="32" y="64"/>
                    </a:lnTo>
                    <a:lnTo>
                      <a:pt x="32" y="0"/>
                    </a:lnTo>
                    <a:close/>
                  </a:path>
                </a:pathLst>
              </a:custGeom>
              <a:solidFill>
                <a:srgbClr val="7F7F7F"/>
              </a:solidFill>
              <a:ln w="9525">
                <a:noFill/>
                <a:round/>
                <a:headEnd/>
                <a:tailEnd/>
              </a:ln>
            </p:spPr>
            <p:txBody>
              <a:bodyPr/>
              <a:lstStyle/>
              <a:p>
                <a:endParaRPr lang="en-US"/>
              </a:p>
            </p:txBody>
          </p:sp>
          <p:sp>
            <p:nvSpPr>
              <p:cNvPr id="21695" name="Freeform 19"/>
              <p:cNvSpPr>
                <a:spLocks/>
              </p:cNvSpPr>
              <p:nvPr/>
            </p:nvSpPr>
            <p:spPr bwMode="auto">
              <a:xfrm>
                <a:off x="3247" y="2489"/>
                <a:ext cx="208" cy="70"/>
              </a:xfrm>
              <a:custGeom>
                <a:avLst/>
                <a:gdLst>
                  <a:gd name="T0" fmla="*/ 0 w 208"/>
                  <a:gd name="T1" fmla="*/ 0 h 70"/>
                  <a:gd name="T2" fmla="*/ 0 w 208"/>
                  <a:gd name="T3" fmla="*/ 0 h 70"/>
                  <a:gd name="T4" fmla="*/ 0 w 208"/>
                  <a:gd name="T5" fmla="*/ 66 h 70"/>
                  <a:gd name="T6" fmla="*/ 0 w 208"/>
                  <a:gd name="T7" fmla="*/ 66 h 70"/>
                  <a:gd name="T8" fmla="*/ 208 w 208"/>
                  <a:gd name="T9" fmla="*/ 70 h 70"/>
                  <a:gd name="T10" fmla="*/ 208 w 208"/>
                  <a:gd name="T11" fmla="*/ 70 h 70"/>
                  <a:gd name="T12" fmla="*/ 208 w 208"/>
                  <a:gd name="T13" fmla="*/ 0 h 70"/>
                  <a:gd name="T14" fmla="*/ 208 w 208"/>
                  <a:gd name="T15" fmla="*/ 0 h 70"/>
                  <a:gd name="T16" fmla="*/ 0 w 208"/>
                  <a:gd name="T17" fmla="*/ 0 h 70"/>
                  <a:gd name="T18" fmla="*/ 0 w 20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8"/>
                  <a:gd name="T31" fmla="*/ 0 h 70"/>
                  <a:gd name="T32" fmla="*/ 208 w 208"/>
                  <a:gd name="T33" fmla="*/ 70 h 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8" h="70">
                    <a:moveTo>
                      <a:pt x="0" y="0"/>
                    </a:moveTo>
                    <a:lnTo>
                      <a:pt x="0" y="0"/>
                    </a:lnTo>
                    <a:lnTo>
                      <a:pt x="0" y="66"/>
                    </a:lnTo>
                    <a:lnTo>
                      <a:pt x="208" y="70"/>
                    </a:lnTo>
                    <a:lnTo>
                      <a:pt x="208" y="0"/>
                    </a:lnTo>
                    <a:lnTo>
                      <a:pt x="0" y="0"/>
                    </a:lnTo>
                    <a:close/>
                  </a:path>
                </a:pathLst>
              </a:custGeom>
              <a:solidFill>
                <a:srgbClr val="4D4D4D"/>
              </a:solidFill>
              <a:ln w="9525">
                <a:noFill/>
                <a:round/>
                <a:headEnd/>
                <a:tailEnd/>
              </a:ln>
            </p:spPr>
            <p:txBody>
              <a:bodyPr/>
              <a:lstStyle/>
              <a:p>
                <a:endParaRPr lang="en-US"/>
              </a:p>
            </p:txBody>
          </p:sp>
          <p:sp>
            <p:nvSpPr>
              <p:cNvPr id="21696" name="Freeform 20"/>
              <p:cNvSpPr>
                <a:spLocks/>
              </p:cNvSpPr>
              <p:nvPr/>
            </p:nvSpPr>
            <p:spPr bwMode="auto">
              <a:xfrm>
                <a:off x="3255" y="2497"/>
                <a:ext cx="200" cy="62"/>
              </a:xfrm>
              <a:custGeom>
                <a:avLst/>
                <a:gdLst>
                  <a:gd name="T0" fmla="*/ 0 w 200"/>
                  <a:gd name="T1" fmla="*/ 0 h 62"/>
                  <a:gd name="T2" fmla="*/ 0 w 200"/>
                  <a:gd name="T3" fmla="*/ 0 h 62"/>
                  <a:gd name="T4" fmla="*/ 0 w 200"/>
                  <a:gd name="T5" fmla="*/ 60 h 62"/>
                  <a:gd name="T6" fmla="*/ 0 w 200"/>
                  <a:gd name="T7" fmla="*/ 60 h 62"/>
                  <a:gd name="T8" fmla="*/ 200 w 200"/>
                  <a:gd name="T9" fmla="*/ 62 h 62"/>
                  <a:gd name="T10" fmla="*/ 200 w 200"/>
                  <a:gd name="T11" fmla="*/ 62 h 62"/>
                  <a:gd name="T12" fmla="*/ 200 w 200"/>
                  <a:gd name="T13" fmla="*/ 0 h 62"/>
                  <a:gd name="T14" fmla="*/ 200 w 200"/>
                  <a:gd name="T15" fmla="*/ 0 h 62"/>
                  <a:gd name="T16" fmla="*/ 0 w 200"/>
                  <a:gd name="T17" fmla="*/ 0 h 62"/>
                  <a:gd name="T18" fmla="*/ 0 w 200"/>
                  <a:gd name="T19" fmla="*/ 0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0"/>
                  <a:gd name="T31" fmla="*/ 0 h 62"/>
                  <a:gd name="T32" fmla="*/ 200 w 200"/>
                  <a:gd name="T33" fmla="*/ 62 h 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0" h="62">
                    <a:moveTo>
                      <a:pt x="0" y="0"/>
                    </a:moveTo>
                    <a:lnTo>
                      <a:pt x="0" y="0"/>
                    </a:lnTo>
                    <a:lnTo>
                      <a:pt x="0" y="60"/>
                    </a:lnTo>
                    <a:lnTo>
                      <a:pt x="200" y="62"/>
                    </a:lnTo>
                    <a:lnTo>
                      <a:pt x="200" y="0"/>
                    </a:lnTo>
                    <a:lnTo>
                      <a:pt x="0" y="0"/>
                    </a:lnTo>
                    <a:close/>
                  </a:path>
                </a:pathLst>
              </a:custGeom>
              <a:solidFill>
                <a:srgbClr val="666666"/>
              </a:solidFill>
              <a:ln w="9525">
                <a:noFill/>
                <a:round/>
                <a:headEnd/>
                <a:tailEnd/>
              </a:ln>
            </p:spPr>
            <p:txBody>
              <a:bodyPr/>
              <a:lstStyle/>
              <a:p>
                <a:endParaRPr lang="en-US"/>
              </a:p>
            </p:txBody>
          </p:sp>
          <p:sp>
            <p:nvSpPr>
              <p:cNvPr id="21697" name="Freeform 21"/>
              <p:cNvSpPr>
                <a:spLocks/>
              </p:cNvSpPr>
              <p:nvPr/>
            </p:nvSpPr>
            <p:spPr bwMode="auto">
              <a:xfrm>
                <a:off x="3205" y="2561"/>
                <a:ext cx="250" cy="78"/>
              </a:xfrm>
              <a:custGeom>
                <a:avLst/>
                <a:gdLst>
                  <a:gd name="T0" fmla="*/ 0 w 250"/>
                  <a:gd name="T1" fmla="*/ 70 h 78"/>
                  <a:gd name="T2" fmla="*/ 0 w 250"/>
                  <a:gd name="T3" fmla="*/ 70 h 78"/>
                  <a:gd name="T4" fmla="*/ 250 w 250"/>
                  <a:gd name="T5" fmla="*/ 78 h 78"/>
                  <a:gd name="T6" fmla="*/ 250 w 250"/>
                  <a:gd name="T7" fmla="*/ 78 h 78"/>
                  <a:gd name="T8" fmla="*/ 250 w 250"/>
                  <a:gd name="T9" fmla="*/ 4 h 78"/>
                  <a:gd name="T10" fmla="*/ 40 w 250"/>
                  <a:gd name="T11" fmla="*/ 0 h 78"/>
                  <a:gd name="T12" fmla="*/ 0 w 250"/>
                  <a:gd name="T13" fmla="*/ 70 h 78"/>
                  <a:gd name="T14" fmla="*/ 0 60000 65536"/>
                  <a:gd name="T15" fmla="*/ 0 60000 65536"/>
                  <a:gd name="T16" fmla="*/ 0 60000 65536"/>
                  <a:gd name="T17" fmla="*/ 0 60000 65536"/>
                  <a:gd name="T18" fmla="*/ 0 60000 65536"/>
                  <a:gd name="T19" fmla="*/ 0 60000 65536"/>
                  <a:gd name="T20" fmla="*/ 0 60000 65536"/>
                  <a:gd name="T21" fmla="*/ 0 w 250"/>
                  <a:gd name="T22" fmla="*/ 0 h 78"/>
                  <a:gd name="T23" fmla="*/ 250 w 250"/>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0" h="78">
                    <a:moveTo>
                      <a:pt x="0" y="70"/>
                    </a:moveTo>
                    <a:lnTo>
                      <a:pt x="0" y="70"/>
                    </a:lnTo>
                    <a:lnTo>
                      <a:pt x="250" y="78"/>
                    </a:lnTo>
                    <a:lnTo>
                      <a:pt x="250" y="4"/>
                    </a:lnTo>
                    <a:lnTo>
                      <a:pt x="40" y="0"/>
                    </a:lnTo>
                    <a:lnTo>
                      <a:pt x="0" y="70"/>
                    </a:lnTo>
                    <a:close/>
                  </a:path>
                </a:pathLst>
              </a:custGeom>
              <a:solidFill>
                <a:srgbClr val="999999"/>
              </a:solidFill>
              <a:ln w="9525">
                <a:noFill/>
                <a:round/>
                <a:headEnd/>
                <a:tailEnd/>
              </a:ln>
            </p:spPr>
            <p:txBody>
              <a:bodyPr/>
              <a:lstStyle/>
              <a:p>
                <a:endParaRPr lang="en-US"/>
              </a:p>
            </p:txBody>
          </p:sp>
          <p:sp>
            <p:nvSpPr>
              <p:cNvPr id="21698" name="Freeform 22"/>
              <p:cNvSpPr>
                <a:spLocks/>
              </p:cNvSpPr>
              <p:nvPr/>
            </p:nvSpPr>
            <p:spPr bwMode="auto">
              <a:xfrm>
                <a:off x="3145" y="2237"/>
                <a:ext cx="312" cy="224"/>
              </a:xfrm>
              <a:custGeom>
                <a:avLst/>
                <a:gdLst>
                  <a:gd name="T0" fmla="*/ 312 w 312"/>
                  <a:gd name="T1" fmla="*/ 224 h 224"/>
                  <a:gd name="T2" fmla="*/ 0 w 312"/>
                  <a:gd name="T3" fmla="*/ 224 h 224"/>
                  <a:gd name="T4" fmla="*/ 0 w 312"/>
                  <a:gd name="T5" fmla="*/ 16 h 224"/>
                  <a:gd name="T6" fmla="*/ 312 w 312"/>
                  <a:gd name="T7" fmla="*/ 0 h 224"/>
                  <a:gd name="T8" fmla="*/ 312 w 312"/>
                  <a:gd name="T9" fmla="*/ 224 h 224"/>
                  <a:gd name="T10" fmla="*/ 0 60000 65536"/>
                  <a:gd name="T11" fmla="*/ 0 60000 65536"/>
                  <a:gd name="T12" fmla="*/ 0 60000 65536"/>
                  <a:gd name="T13" fmla="*/ 0 60000 65536"/>
                  <a:gd name="T14" fmla="*/ 0 60000 65536"/>
                  <a:gd name="T15" fmla="*/ 0 w 312"/>
                  <a:gd name="T16" fmla="*/ 0 h 224"/>
                  <a:gd name="T17" fmla="*/ 312 w 312"/>
                  <a:gd name="T18" fmla="*/ 224 h 224"/>
                </a:gdLst>
                <a:ahLst/>
                <a:cxnLst>
                  <a:cxn ang="T10">
                    <a:pos x="T0" y="T1"/>
                  </a:cxn>
                  <a:cxn ang="T11">
                    <a:pos x="T2" y="T3"/>
                  </a:cxn>
                  <a:cxn ang="T12">
                    <a:pos x="T4" y="T5"/>
                  </a:cxn>
                  <a:cxn ang="T13">
                    <a:pos x="T6" y="T7"/>
                  </a:cxn>
                  <a:cxn ang="T14">
                    <a:pos x="T8" y="T9"/>
                  </a:cxn>
                </a:cxnLst>
                <a:rect l="T15" t="T16" r="T17" b="T18"/>
                <a:pathLst>
                  <a:path w="312" h="224">
                    <a:moveTo>
                      <a:pt x="312" y="224"/>
                    </a:moveTo>
                    <a:lnTo>
                      <a:pt x="0" y="224"/>
                    </a:lnTo>
                    <a:lnTo>
                      <a:pt x="0" y="16"/>
                    </a:lnTo>
                    <a:lnTo>
                      <a:pt x="312" y="0"/>
                    </a:lnTo>
                    <a:lnTo>
                      <a:pt x="312" y="224"/>
                    </a:lnTo>
                    <a:close/>
                  </a:path>
                </a:pathLst>
              </a:custGeom>
              <a:solidFill>
                <a:srgbClr val="595959"/>
              </a:solidFill>
              <a:ln w="9525">
                <a:noFill/>
                <a:round/>
                <a:headEnd/>
                <a:tailEnd/>
              </a:ln>
            </p:spPr>
            <p:txBody>
              <a:bodyPr/>
              <a:lstStyle/>
              <a:p>
                <a:endParaRPr lang="en-US"/>
              </a:p>
            </p:txBody>
          </p:sp>
          <p:sp>
            <p:nvSpPr>
              <p:cNvPr id="21699" name="Freeform 23"/>
              <p:cNvSpPr>
                <a:spLocks/>
              </p:cNvSpPr>
              <p:nvPr/>
            </p:nvSpPr>
            <p:spPr bwMode="auto">
              <a:xfrm>
                <a:off x="3155" y="2247"/>
                <a:ext cx="302" cy="202"/>
              </a:xfrm>
              <a:custGeom>
                <a:avLst/>
                <a:gdLst>
                  <a:gd name="T0" fmla="*/ 302 w 302"/>
                  <a:gd name="T1" fmla="*/ 202 h 202"/>
                  <a:gd name="T2" fmla="*/ 0 w 302"/>
                  <a:gd name="T3" fmla="*/ 202 h 202"/>
                  <a:gd name="T4" fmla="*/ 0 w 302"/>
                  <a:gd name="T5" fmla="*/ 16 h 202"/>
                  <a:gd name="T6" fmla="*/ 302 w 302"/>
                  <a:gd name="T7" fmla="*/ 0 h 202"/>
                  <a:gd name="T8" fmla="*/ 302 w 302"/>
                  <a:gd name="T9" fmla="*/ 202 h 202"/>
                  <a:gd name="T10" fmla="*/ 0 60000 65536"/>
                  <a:gd name="T11" fmla="*/ 0 60000 65536"/>
                  <a:gd name="T12" fmla="*/ 0 60000 65536"/>
                  <a:gd name="T13" fmla="*/ 0 60000 65536"/>
                  <a:gd name="T14" fmla="*/ 0 60000 65536"/>
                  <a:gd name="T15" fmla="*/ 0 w 302"/>
                  <a:gd name="T16" fmla="*/ 0 h 202"/>
                  <a:gd name="T17" fmla="*/ 302 w 302"/>
                  <a:gd name="T18" fmla="*/ 202 h 202"/>
                </a:gdLst>
                <a:ahLst/>
                <a:cxnLst>
                  <a:cxn ang="T10">
                    <a:pos x="T0" y="T1"/>
                  </a:cxn>
                  <a:cxn ang="T11">
                    <a:pos x="T2" y="T3"/>
                  </a:cxn>
                  <a:cxn ang="T12">
                    <a:pos x="T4" y="T5"/>
                  </a:cxn>
                  <a:cxn ang="T13">
                    <a:pos x="T6" y="T7"/>
                  </a:cxn>
                  <a:cxn ang="T14">
                    <a:pos x="T8" y="T9"/>
                  </a:cxn>
                </a:cxnLst>
                <a:rect l="T15" t="T16" r="T17" b="T18"/>
                <a:pathLst>
                  <a:path w="302" h="202">
                    <a:moveTo>
                      <a:pt x="302" y="202"/>
                    </a:moveTo>
                    <a:lnTo>
                      <a:pt x="0" y="202"/>
                    </a:lnTo>
                    <a:lnTo>
                      <a:pt x="0" y="16"/>
                    </a:lnTo>
                    <a:lnTo>
                      <a:pt x="302" y="0"/>
                    </a:lnTo>
                    <a:lnTo>
                      <a:pt x="302" y="202"/>
                    </a:lnTo>
                    <a:close/>
                  </a:path>
                </a:pathLst>
              </a:custGeom>
              <a:solidFill>
                <a:srgbClr val="7F7F7F"/>
              </a:solidFill>
              <a:ln w="9525">
                <a:noFill/>
                <a:round/>
                <a:headEnd/>
                <a:tailEnd/>
              </a:ln>
            </p:spPr>
            <p:txBody>
              <a:bodyPr/>
              <a:lstStyle/>
              <a:p>
                <a:endParaRPr lang="en-US"/>
              </a:p>
            </p:txBody>
          </p:sp>
          <p:sp>
            <p:nvSpPr>
              <p:cNvPr id="21700" name="Freeform 24"/>
              <p:cNvSpPr>
                <a:spLocks noEditPoints="1"/>
              </p:cNvSpPr>
              <p:nvPr/>
            </p:nvSpPr>
            <p:spPr bwMode="auto">
              <a:xfrm>
                <a:off x="3141" y="2233"/>
                <a:ext cx="320" cy="232"/>
              </a:xfrm>
              <a:custGeom>
                <a:avLst/>
                <a:gdLst>
                  <a:gd name="T0" fmla="*/ 8 w 320"/>
                  <a:gd name="T1" fmla="*/ 224 h 232"/>
                  <a:gd name="T2" fmla="*/ 8 w 320"/>
                  <a:gd name="T3" fmla="*/ 224 h 232"/>
                  <a:gd name="T4" fmla="*/ 8 w 320"/>
                  <a:gd name="T5" fmla="*/ 136 h 232"/>
                  <a:gd name="T6" fmla="*/ 312 w 320"/>
                  <a:gd name="T7" fmla="*/ 126 h 232"/>
                  <a:gd name="T8" fmla="*/ 312 w 320"/>
                  <a:gd name="T9" fmla="*/ 126 h 232"/>
                  <a:gd name="T10" fmla="*/ 312 w 320"/>
                  <a:gd name="T11" fmla="*/ 224 h 232"/>
                  <a:gd name="T12" fmla="*/ 312 w 320"/>
                  <a:gd name="T13" fmla="*/ 224 h 232"/>
                  <a:gd name="T14" fmla="*/ 8 w 320"/>
                  <a:gd name="T15" fmla="*/ 224 h 232"/>
                  <a:gd name="T16" fmla="*/ 8 w 320"/>
                  <a:gd name="T17" fmla="*/ 224 h 232"/>
                  <a:gd name="T18" fmla="*/ 312 w 320"/>
                  <a:gd name="T19" fmla="*/ 10 h 232"/>
                  <a:gd name="T20" fmla="*/ 312 w 320"/>
                  <a:gd name="T21" fmla="*/ 10 h 232"/>
                  <a:gd name="T22" fmla="*/ 312 w 320"/>
                  <a:gd name="T23" fmla="*/ 118 h 232"/>
                  <a:gd name="T24" fmla="*/ 8 w 320"/>
                  <a:gd name="T25" fmla="*/ 128 h 232"/>
                  <a:gd name="T26" fmla="*/ 8 w 320"/>
                  <a:gd name="T27" fmla="*/ 128 h 232"/>
                  <a:gd name="T28" fmla="*/ 8 w 320"/>
                  <a:gd name="T29" fmla="*/ 24 h 232"/>
                  <a:gd name="T30" fmla="*/ 8 w 320"/>
                  <a:gd name="T31" fmla="*/ 24 h 232"/>
                  <a:gd name="T32" fmla="*/ 312 w 320"/>
                  <a:gd name="T33" fmla="*/ 10 h 232"/>
                  <a:gd name="T34" fmla="*/ 312 w 320"/>
                  <a:gd name="T35" fmla="*/ 10 h 232"/>
                  <a:gd name="T36" fmla="*/ 318 w 320"/>
                  <a:gd name="T37" fmla="*/ 2 h 232"/>
                  <a:gd name="T38" fmla="*/ 318 w 320"/>
                  <a:gd name="T39" fmla="*/ 2 h 232"/>
                  <a:gd name="T40" fmla="*/ 316 w 320"/>
                  <a:gd name="T41" fmla="*/ 0 h 232"/>
                  <a:gd name="T42" fmla="*/ 4 w 320"/>
                  <a:gd name="T43" fmla="*/ 16 h 232"/>
                  <a:gd name="T44" fmla="*/ 4 w 320"/>
                  <a:gd name="T45" fmla="*/ 16 h 232"/>
                  <a:gd name="T46" fmla="*/ 0 w 320"/>
                  <a:gd name="T47" fmla="*/ 18 h 232"/>
                  <a:gd name="T48" fmla="*/ 0 w 320"/>
                  <a:gd name="T49" fmla="*/ 20 h 232"/>
                  <a:gd name="T50" fmla="*/ 0 w 320"/>
                  <a:gd name="T51" fmla="*/ 228 h 232"/>
                  <a:gd name="T52" fmla="*/ 0 w 320"/>
                  <a:gd name="T53" fmla="*/ 228 h 232"/>
                  <a:gd name="T54" fmla="*/ 0 w 320"/>
                  <a:gd name="T55" fmla="*/ 230 h 232"/>
                  <a:gd name="T56" fmla="*/ 4 w 320"/>
                  <a:gd name="T57" fmla="*/ 232 h 232"/>
                  <a:gd name="T58" fmla="*/ 316 w 320"/>
                  <a:gd name="T59" fmla="*/ 232 h 232"/>
                  <a:gd name="T60" fmla="*/ 316 w 320"/>
                  <a:gd name="T61" fmla="*/ 232 h 232"/>
                  <a:gd name="T62" fmla="*/ 318 w 320"/>
                  <a:gd name="T63" fmla="*/ 230 h 232"/>
                  <a:gd name="T64" fmla="*/ 320 w 320"/>
                  <a:gd name="T65" fmla="*/ 228 h 232"/>
                  <a:gd name="T66" fmla="*/ 320 w 320"/>
                  <a:gd name="T67" fmla="*/ 4 h 232"/>
                  <a:gd name="T68" fmla="*/ 320 w 320"/>
                  <a:gd name="T69" fmla="*/ 4 h 232"/>
                  <a:gd name="T70" fmla="*/ 318 w 320"/>
                  <a:gd name="T71" fmla="*/ 2 h 232"/>
                  <a:gd name="T72" fmla="*/ 318 w 320"/>
                  <a:gd name="T73" fmla="*/ 2 h 23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20"/>
                  <a:gd name="T112" fmla="*/ 0 h 232"/>
                  <a:gd name="T113" fmla="*/ 320 w 320"/>
                  <a:gd name="T114" fmla="*/ 232 h 23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20" h="232">
                    <a:moveTo>
                      <a:pt x="8" y="224"/>
                    </a:moveTo>
                    <a:lnTo>
                      <a:pt x="8" y="224"/>
                    </a:lnTo>
                    <a:lnTo>
                      <a:pt x="8" y="136"/>
                    </a:lnTo>
                    <a:lnTo>
                      <a:pt x="312" y="126"/>
                    </a:lnTo>
                    <a:lnTo>
                      <a:pt x="312" y="224"/>
                    </a:lnTo>
                    <a:lnTo>
                      <a:pt x="8" y="224"/>
                    </a:lnTo>
                    <a:close/>
                    <a:moveTo>
                      <a:pt x="312" y="10"/>
                    </a:moveTo>
                    <a:lnTo>
                      <a:pt x="312" y="10"/>
                    </a:lnTo>
                    <a:lnTo>
                      <a:pt x="312" y="118"/>
                    </a:lnTo>
                    <a:lnTo>
                      <a:pt x="8" y="128"/>
                    </a:lnTo>
                    <a:lnTo>
                      <a:pt x="8" y="24"/>
                    </a:lnTo>
                    <a:lnTo>
                      <a:pt x="312" y="10"/>
                    </a:lnTo>
                    <a:close/>
                    <a:moveTo>
                      <a:pt x="318" y="2"/>
                    </a:moveTo>
                    <a:lnTo>
                      <a:pt x="318" y="2"/>
                    </a:lnTo>
                    <a:lnTo>
                      <a:pt x="316" y="0"/>
                    </a:lnTo>
                    <a:lnTo>
                      <a:pt x="4" y="16"/>
                    </a:lnTo>
                    <a:lnTo>
                      <a:pt x="0" y="18"/>
                    </a:lnTo>
                    <a:lnTo>
                      <a:pt x="0" y="20"/>
                    </a:lnTo>
                    <a:lnTo>
                      <a:pt x="0" y="228"/>
                    </a:lnTo>
                    <a:lnTo>
                      <a:pt x="0" y="230"/>
                    </a:lnTo>
                    <a:lnTo>
                      <a:pt x="4" y="232"/>
                    </a:lnTo>
                    <a:lnTo>
                      <a:pt x="316" y="232"/>
                    </a:lnTo>
                    <a:lnTo>
                      <a:pt x="318" y="230"/>
                    </a:lnTo>
                    <a:lnTo>
                      <a:pt x="320" y="228"/>
                    </a:lnTo>
                    <a:lnTo>
                      <a:pt x="320" y="4"/>
                    </a:lnTo>
                    <a:lnTo>
                      <a:pt x="318" y="2"/>
                    </a:lnTo>
                    <a:close/>
                  </a:path>
                </a:pathLst>
              </a:custGeom>
              <a:solidFill>
                <a:srgbClr val="000000"/>
              </a:solidFill>
              <a:ln w="9525">
                <a:noFill/>
                <a:round/>
                <a:headEnd/>
                <a:tailEnd/>
              </a:ln>
            </p:spPr>
            <p:txBody>
              <a:bodyPr/>
              <a:lstStyle/>
              <a:p>
                <a:endParaRPr lang="en-US"/>
              </a:p>
            </p:txBody>
          </p:sp>
          <p:sp>
            <p:nvSpPr>
              <p:cNvPr id="21701" name="Freeform 25"/>
              <p:cNvSpPr>
                <a:spLocks/>
              </p:cNvSpPr>
              <p:nvPr/>
            </p:nvSpPr>
            <p:spPr bwMode="auto">
              <a:xfrm>
                <a:off x="3135" y="2483"/>
                <a:ext cx="52" cy="54"/>
              </a:xfrm>
              <a:custGeom>
                <a:avLst/>
                <a:gdLst>
                  <a:gd name="T0" fmla="*/ 52 w 52"/>
                  <a:gd name="T1" fmla="*/ 28 h 54"/>
                  <a:gd name="T2" fmla="*/ 52 w 52"/>
                  <a:gd name="T3" fmla="*/ 28 h 54"/>
                  <a:gd name="T4" fmla="*/ 50 w 52"/>
                  <a:gd name="T5" fmla="*/ 18 h 54"/>
                  <a:gd name="T6" fmla="*/ 44 w 52"/>
                  <a:gd name="T7" fmla="*/ 8 h 54"/>
                  <a:gd name="T8" fmla="*/ 36 w 52"/>
                  <a:gd name="T9" fmla="*/ 2 h 54"/>
                  <a:gd name="T10" fmla="*/ 26 w 52"/>
                  <a:gd name="T11" fmla="*/ 0 h 54"/>
                  <a:gd name="T12" fmla="*/ 26 w 52"/>
                  <a:gd name="T13" fmla="*/ 0 h 54"/>
                  <a:gd name="T14" fmla="*/ 16 w 52"/>
                  <a:gd name="T15" fmla="*/ 2 h 54"/>
                  <a:gd name="T16" fmla="*/ 8 w 52"/>
                  <a:gd name="T17" fmla="*/ 8 h 54"/>
                  <a:gd name="T18" fmla="*/ 2 w 52"/>
                  <a:gd name="T19" fmla="*/ 18 h 54"/>
                  <a:gd name="T20" fmla="*/ 0 w 52"/>
                  <a:gd name="T21" fmla="*/ 28 h 54"/>
                  <a:gd name="T22" fmla="*/ 0 w 52"/>
                  <a:gd name="T23" fmla="*/ 28 h 54"/>
                  <a:gd name="T24" fmla="*/ 2 w 52"/>
                  <a:gd name="T25" fmla="*/ 38 h 54"/>
                  <a:gd name="T26" fmla="*/ 8 w 52"/>
                  <a:gd name="T27" fmla="*/ 46 h 54"/>
                  <a:gd name="T28" fmla="*/ 16 w 52"/>
                  <a:gd name="T29" fmla="*/ 52 h 54"/>
                  <a:gd name="T30" fmla="*/ 26 w 52"/>
                  <a:gd name="T31" fmla="*/ 54 h 54"/>
                  <a:gd name="T32" fmla="*/ 26 w 52"/>
                  <a:gd name="T33" fmla="*/ 54 h 54"/>
                  <a:gd name="T34" fmla="*/ 36 w 52"/>
                  <a:gd name="T35" fmla="*/ 52 h 54"/>
                  <a:gd name="T36" fmla="*/ 44 w 52"/>
                  <a:gd name="T37" fmla="*/ 46 h 54"/>
                  <a:gd name="T38" fmla="*/ 50 w 52"/>
                  <a:gd name="T39" fmla="*/ 38 h 54"/>
                  <a:gd name="T40" fmla="*/ 52 w 52"/>
                  <a:gd name="T41" fmla="*/ 28 h 54"/>
                  <a:gd name="T42" fmla="*/ 52 w 52"/>
                  <a:gd name="T43" fmla="*/ 28 h 5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2"/>
                  <a:gd name="T67" fmla="*/ 0 h 54"/>
                  <a:gd name="T68" fmla="*/ 52 w 52"/>
                  <a:gd name="T69" fmla="*/ 54 h 5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2" h="54">
                    <a:moveTo>
                      <a:pt x="52" y="28"/>
                    </a:moveTo>
                    <a:lnTo>
                      <a:pt x="52" y="28"/>
                    </a:lnTo>
                    <a:lnTo>
                      <a:pt x="50" y="18"/>
                    </a:lnTo>
                    <a:lnTo>
                      <a:pt x="44" y="8"/>
                    </a:lnTo>
                    <a:lnTo>
                      <a:pt x="36" y="2"/>
                    </a:lnTo>
                    <a:lnTo>
                      <a:pt x="26" y="0"/>
                    </a:lnTo>
                    <a:lnTo>
                      <a:pt x="16" y="2"/>
                    </a:lnTo>
                    <a:lnTo>
                      <a:pt x="8" y="8"/>
                    </a:lnTo>
                    <a:lnTo>
                      <a:pt x="2" y="18"/>
                    </a:lnTo>
                    <a:lnTo>
                      <a:pt x="0" y="28"/>
                    </a:lnTo>
                    <a:lnTo>
                      <a:pt x="2" y="38"/>
                    </a:lnTo>
                    <a:lnTo>
                      <a:pt x="8" y="46"/>
                    </a:lnTo>
                    <a:lnTo>
                      <a:pt x="16" y="52"/>
                    </a:lnTo>
                    <a:lnTo>
                      <a:pt x="26" y="54"/>
                    </a:lnTo>
                    <a:lnTo>
                      <a:pt x="36" y="52"/>
                    </a:lnTo>
                    <a:lnTo>
                      <a:pt x="44" y="46"/>
                    </a:lnTo>
                    <a:lnTo>
                      <a:pt x="50" y="38"/>
                    </a:lnTo>
                    <a:lnTo>
                      <a:pt x="52" y="28"/>
                    </a:lnTo>
                    <a:close/>
                  </a:path>
                </a:pathLst>
              </a:custGeom>
              <a:solidFill>
                <a:srgbClr val="8C8C8C"/>
              </a:solidFill>
              <a:ln w="9525">
                <a:noFill/>
                <a:round/>
                <a:headEnd/>
                <a:tailEnd/>
              </a:ln>
            </p:spPr>
            <p:txBody>
              <a:bodyPr/>
              <a:lstStyle/>
              <a:p>
                <a:endParaRPr lang="en-US"/>
              </a:p>
            </p:txBody>
          </p:sp>
          <p:sp>
            <p:nvSpPr>
              <p:cNvPr id="21702" name="Freeform 26"/>
              <p:cNvSpPr>
                <a:spLocks/>
              </p:cNvSpPr>
              <p:nvPr/>
            </p:nvSpPr>
            <p:spPr bwMode="auto">
              <a:xfrm>
                <a:off x="3143" y="2493"/>
                <a:ext cx="36" cy="36"/>
              </a:xfrm>
              <a:custGeom>
                <a:avLst/>
                <a:gdLst>
                  <a:gd name="T0" fmla="*/ 36 w 36"/>
                  <a:gd name="T1" fmla="*/ 18 h 36"/>
                  <a:gd name="T2" fmla="*/ 36 w 36"/>
                  <a:gd name="T3" fmla="*/ 18 h 36"/>
                  <a:gd name="T4" fmla="*/ 34 w 36"/>
                  <a:gd name="T5" fmla="*/ 10 h 36"/>
                  <a:gd name="T6" fmla="*/ 30 w 36"/>
                  <a:gd name="T7" fmla="*/ 4 h 36"/>
                  <a:gd name="T8" fmla="*/ 24 w 36"/>
                  <a:gd name="T9" fmla="*/ 0 h 36"/>
                  <a:gd name="T10" fmla="*/ 18 w 36"/>
                  <a:gd name="T11" fmla="*/ 0 h 36"/>
                  <a:gd name="T12" fmla="*/ 18 w 36"/>
                  <a:gd name="T13" fmla="*/ 0 h 36"/>
                  <a:gd name="T14" fmla="*/ 12 w 36"/>
                  <a:gd name="T15" fmla="*/ 0 h 36"/>
                  <a:gd name="T16" fmla="*/ 6 w 36"/>
                  <a:gd name="T17" fmla="*/ 4 h 36"/>
                  <a:gd name="T18" fmla="*/ 2 w 36"/>
                  <a:gd name="T19" fmla="*/ 10 h 36"/>
                  <a:gd name="T20" fmla="*/ 0 w 36"/>
                  <a:gd name="T21" fmla="*/ 18 h 36"/>
                  <a:gd name="T22" fmla="*/ 0 w 36"/>
                  <a:gd name="T23" fmla="*/ 18 h 36"/>
                  <a:gd name="T24" fmla="*/ 2 w 36"/>
                  <a:gd name="T25" fmla="*/ 24 h 36"/>
                  <a:gd name="T26" fmla="*/ 6 w 36"/>
                  <a:gd name="T27" fmla="*/ 30 h 36"/>
                  <a:gd name="T28" fmla="*/ 12 w 36"/>
                  <a:gd name="T29" fmla="*/ 34 h 36"/>
                  <a:gd name="T30" fmla="*/ 18 w 36"/>
                  <a:gd name="T31" fmla="*/ 36 h 36"/>
                  <a:gd name="T32" fmla="*/ 18 w 36"/>
                  <a:gd name="T33" fmla="*/ 36 h 36"/>
                  <a:gd name="T34" fmla="*/ 24 w 36"/>
                  <a:gd name="T35" fmla="*/ 34 h 36"/>
                  <a:gd name="T36" fmla="*/ 30 w 36"/>
                  <a:gd name="T37" fmla="*/ 30 h 36"/>
                  <a:gd name="T38" fmla="*/ 34 w 36"/>
                  <a:gd name="T39" fmla="*/ 24 h 36"/>
                  <a:gd name="T40" fmla="*/ 36 w 36"/>
                  <a:gd name="T41" fmla="*/ 18 h 36"/>
                  <a:gd name="T42" fmla="*/ 36 w 36"/>
                  <a:gd name="T43" fmla="*/ 18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36"/>
                  <a:gd name="T68" fmla="*/ 36 w 36"/>
                  <a:gd name="T69" fmla="*/ 36 h 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36">
                    <a:moveTo>
                      <a:pt x="36" y="18"/>
                    </a:moveTo>
                    <a:lnTo>
                      <a:pt x="36" y="18"/>
                    </a:lnTo>
                    <a:lnTo>
                      <a:pt x="34" y="10"/>
                    </a:lnTo>
                    <a:lnTo>
                      <a:pt x="30" y="4"/>
                    </a:lnTo>
                    <a:lnTo>
                      <a:pt x="24" y="0"/>
                    </a:lnTo>
                    <a:lnTo>
                      <a:pt x="18" y="0"/>
                    </a:lnTo>
                    <a:lnTo>
                      <a:pt x="12" y="0"/>
                    </a:lnTo>
                    <a:lnTo>
                      <a:pt x="6" y="4"/>
                    </a:lnTo>
                    <a:lnTo>
                      <a:pt x="2" y="10"/>
                    </a:lnTo>
                    <a:lnTo>
                      <a:pt x="0" y="18"/>
                    </a:lnTo>
                    <a:lnTo>
                      <a:pt x="2" y="24"/>
                    </a:lnTo>
                    <a:lnTo>
                      <a:pt x="6" y="30"/>
                    </a:lnTo>
                    <a:lnTo>
                      <a:pt x="12" y="34"/>
                    </a:lnTo>
                    <a:lnTo>
                      <a:pt x="18" y="36"/>
                    </a:lnTo>
                    <a:lnTo>
                      <a:pt x="24" y="34"/>
                    </a:lnTo>
                    <a:lnTo>
                      <a:pt x="30" y="30"/>
                    </a:lnTo>
                    <a:lnTo>
                      <a:pt x="34" y="24"/>
                    </a:lnTo>
                    <a:lnTo>
                      <a:pt x="36" y="18"/>
                    </a:lnTo>
                    <a:close/>
                  </a:path>
                </a:pathLst>
              </a:custGeom>
              <a:solidFill>
                <a:srgbClr val="33A02C"/>
              </a:solidFill>
              <a:ln w="9525">
                <a:noFill/>
                <a:round/>
                <a:headEnd/>
                <a:tailEnd/>
              </a:ln>
            </p:spPr>
            <p:txBody>
              <a:bodyPr/>
              <a:lstStyle/>
              <a:p>
                <a:endParaRPr lang="en-US"/>
              </a:p>
            </p:txBody>
          </p:sp>
          <p:sp>
            <p:nvSpPr>
              <p:cNvPr id="21703" name="Freeform 27"/>
              <p:cNvSpPr>
                <a:spLocks noEditPoints="1"/>
              </p:cNvSpPr>
              <p:nvPr/>
            </p:nvSpPr>
            <p:spPr bwMode="auto">
              <a:xfrm>
                <a:off x="3139" y="2489"/>
                <a:ext cx="44" cy="44"/>
              </a:xfrm>
              <a:custGeom>
                <a:avLst/>
                <a:gdLst>
                  <a:gd name="T0" fmla="*/ 8 w 44"/>
                  <a:gd name="T1" fmla="*/ 22 h 44"/>
                  <a:gd name="T2" fmla="*/ 8 w 44"/>
                  <a:gd name="T3" fmla="*/ 22 h 44"/>
                  <a:gd name="T4" fmla="*/ 10 w 44"/>
                  <a:gd name="T5" fmla="*/ 16 h 44"/>
                  <a:gd name="T6" fmla="*/ 12 w 44"/>
                  <a:gd name="T7" fmla="*/ 12 h 44"/>
                  <a:gd name="T8" fmla="*/ 16 w 44"/>
                  <a:gd name="T9" fmla="*/ 8 h 44"/>
                  <a:gd name="T10" fmla="*/ 22 w 44"/>
                  <a:gd name="T11" fmla="*/ 8 h 44"/>
                  <a:gd name="T12" fmla="*/ 22 w 44"/>
                  <a:gd name="T13" fmla="*/ 8 h 44"/>
                  <a:gd name="T14" fmla="*/ 28 w 44"/>
                  <a:gd name="T15" fmla="*/ 8 h 44"/>
                  <a:gd name="T16" fmla="*/ 32 w 44"/>
                  <a:gd name="T17" fmla="*/ 12 h 44"/>
                  <a:gd name="T18" fmla="*/ 34 w 44"/>
                  <a:gd name="T19" fmla="*/ 16 h 44"/>
                  <a:gd name="T20" fmla="*/ 36 w 44"/>
                  <a:gd name="T21" fmla="*/ 22 h 44"/>
                  <a:gd name="T22" fmla="*/ 36 w 44"/>
                  <a:gd name="T23" fmla="*/ 22 h 44"/>
                  <a:gd name="T24" fmla="*/ 34 w 44"/>
                  <a:gd name="T25" fmla="*/ 26 h 44"/>
                  <a:gd name="T26" fmla="*/ 32 w 44"/>
                  <a:gd name="T27" fmla="*/ 32 h 44"/>
                  <a:gd name="T28" fmla="*/ 28 w 44"/>
                  <a:gd name="T29" fmla="*/ 34 h 44"/>
                  <a:gd name="T30" fmla="*/ 22 w 44"/>
                  <a:gd name="T31" fmla="*/ 36 h 44"/>
                  <a:gd name="T32" fmla="*/ 22 w 44"/>
                  <a:gd name="T33" fmla="*/ 36 h 44"/>
                  <a:gd name="T34" fmla="*/ 16 w 44"/>
                  <a:gd name="T35" fmla="*/ 34 h 44"/>
                  <a:gd name="T36" fmla="*/ 12 w 44"/>
                  <a:gd name="T37" fmla="*/ 32 h 44"/>
                  <a:gd name="T38" fmla="*/ 10 w 44"/>
                  <a:gd name="T39" fmla="*/ 26 h 44"/>
                  <a:gd name="T40" fmla="*/ 8 w 44"/>
                  <a:gd name="T41" fmla="*/ 22 h 44"/>
                  <a:gd name="T42" fmla="*/ 8 w 44"/>
                  <a:gd name="T43" fmla="*/ 22 h 44"/>
                  <a:gd name="T44" fmla="*/ 0 w 44"/>
                  <a:gd name="T45" fmla="*/ 22 h 44"/>
                  <a:gd name="T46" fmla="*/ 0 w 44"/>
                  <a:gd name="T47" fmla="*/ 22 h 44"/>
                  <a:gd name="T48" fmla="*/ 2 w 44"/>
                  <a:gd name="T49" fmla="*/ 30 h 44"/>
                  <a:gd name="T50" fmla="*/ 8 w 44"/>
                  <a:gd name="T51" fmla="*/ 38 h 44"/>
                  <a:gd name="T52" fmla="*/ 14 w 44"/>
                  <a:gd name="T53" fmla="*/ 42 h 44"/>
                  <a:gd name="T54" fmla="*/ 22 w 44"/>
                  <a:gd name="T55" fmla="*/ 44 h 44"/>
                  <a:gd name="T56" fmla="*/ 22 w 44"/>
                  <a:gd name="T57" fmla="*/ 44 h 44"/>
                  <a:gd name="T58" fmla="*/ 30 w 44"/>
                  <a:gd name="T59" fmla="*/ 42 h 44"/>
                  <a:gd name="T60" fmla="*/ 38 w 44"/>
                  <a:gd name="T61" fmla="*/ 38 h 44"/>
                  <a:gd name="T62" fmla="*/ 42 w 44"/>
                  <a:gd name="T63" fmla="*/ 30 h 44"/>
                  <a:gd name="T64" fmla="*/ 44 w 44"/>
                  <a:gd name="T65" fmla="*/ 22 h 44"/>
                  <a:gd name="T66" fmla="*/ 44 w 44"/>
                  <a:gd name="T67" fmla="*/ 22 h 44"/>
                  <a:gd name="T68" fmla="*/ 42 w 44"/>
                  <a:gd name="T69" fmla="*/ 14 h 44"/>
                  <a:gd name="T70" fmla="*/ 38 w 44"/>
                  <a:gd name="T71" fmla="*/ 6 h 44"/>
                  <a:gd name="T72" fmla="*/ 30 w 44"/>
                  <a:gd name="T73" fmla="*/ 2 h 44"/>
                  <a:gd name="T74" fmla="*/ 22 w 44"/>
                  <a:gd name="T75" fmla="*/ 0 h 44"/>
                  <a:gd name="T76" fmla="*/ 22 w 44"/>
                  <a:gd name="T77" fmla="*/ 0 h 44"/>
                  <a:gd name="T78" fmla="*/ 14 w 44"/>
                  <a:gd name="T79" fmla="*/ 2 h 44"/>
                  <a:gd name="T80" fmla="*/ 8 w 44"/>
                  <a:gd name="T81" fmla="*/ 6 h 44"/>
                  <a:gd name="T82" fmla="*/ 2 w 44"/>
                  <a:gd name="T83" fmla="*/ 14 h 44"/>
                  <a:gd name="T84" fmla="*/ 0 w 44"/>
                  <a:gd name="T85" fmla="*/ 22 h 44"/>
                  <a:gd name="T86" fmla="*/ 0 w 44"/>
                  <a:gd name="T87" fmla="*/ 22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
                  <a:gd name="T133" fmla="*/ 0 h 44"/>
                  <a:gd name="T134" fmla="*/ 44 w 44"/>
                  <a:gd name="T135" fmla="*/ 44 h 4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 h="44">
                    <a:moveTo>
                      <a:pt x="8" y="22"/>
                    </a:moveTo>
                    <a:lnTo>
                      <a:pt x="8" y="22"/>
                    </a:lnTo>
                    <a:lnTo>
                      <a:pt x="10" y="16"/>
                    </a:lnTo>
                    <a:lnTo>
                      <a:pt x="12" y="12"/>
                    </a:lnTo>
                    <a:lnTo>
                      <a:pt x="16" y="8"/>
                    </a:lnTo>
                    <a:lnTo>
                      <a:pt x="22" y="8"/>
                    </a:lnTo>
                    <a:lnTo>
                      <a:pt x="28" y="8"/>
                    </a:lnTo>
                    <a:lnTo>
                      <a:pt x="32" y="12"/>
                    </a:lnTo>
                    <a:lnTo>
                      <a:pt x="34" y="16"/>
                    </a:lnTo>
                    <a:lnTo>
                      <a:pt x="36" y="22"/>
                    </a:lnTo>
                    <a:lnTo>
                      <a:pt x="34" y="26"/>
                    </a:lnTo>
                    <a:lnTo>
                      <a:pt x="32" y="32"/>
                    </a:lnTo>
                    <a:lnTo>
                      <a:pt x="28" y="34"/>
                    </a:lnTo>
                    <a:lnTo>
                      <a:pt x="22" y="36"/>
                    </a:lnTo>
                    <a:lnTo>
                      <a:pt x="16" y="34"/>
                    </a:lnTo>
                    <a:lnTo>
                      <a:pt x="12" y="32"/>
                    </a:lnTo>
                    <a:lnTo>
                      <a:pt x="10" y="26"/>
                    </a:lnTo>
                    <a:lnTo>
                      <a:pt x="8" y="22"/>
                    </a:lnTo>
                    <a:close/>
                    <a:moveTo>
                      <a:pt x="0" y="22"/>
                    </a:moveTo>
                    <a:lnTo>
                      <a:pt x="0" y="22"/>
                    </a:lnTo>
                    <a:lnTo>
                      <a:pt x="2" y="30"/>
                    </a:lnTo>
                    <a:lnTo>
                      <a:pt x="8" y="38"/>
                    </a:lnTo>
                    <a:lnTo>
                      <a:pt x="14" y="42"/>
                    </a:lnTo>
                    <a:lnTo>
                      <a:pt x="22" y="44"/>
                    </a:lnTo>
                    <a:lnTo>
                      <a:pt x="30" y="42"/>
                    </a:lnTo>
                    <a:lnTo>
                      <a:pt x="38" y="38"/>
                    </a:lnTo>
                    <a:lnTo>
                      <a:pt x="42" y="30"/>
                    </a:lnTo>
                    <a:lnTo>
                      <a:pt x="44" y="22"/>
                    </a:lnTo>
                    <a:lnTo>
                      <a:pt x="42" y="14"/>
                    </a:lnTo>
                    <a:lnTo>
                      <a:pt x="38" y="6"/>
                    </a:lnTo>
                    <a:lnTo>
                      <a:pt x="30" y="2"/>
                    </a:lnTo>
                    <a:lnTo>
                      <a:pt x="22" y="0"/>
                    </a:lnTo>
                    <a:lnTo>
                      <a:pt x="14" y="2"/>
                    </a:lnTo>
                    <a:lnTo>
                      <a:pt x="8" y="6"/>
                    </a:lnTo>
                    <a:lnTo>
                      <a:pt x="2" y="14"/>
                    </a:lnTo>
                    <a:lnTo>
                      <a:pt x="0" y="22"/>
                    </a:lnTo>
                    <a:close/>
                  </a:path>
                </a:pathLst>
              </a:custGeom>
              <a:solidFill>
                <a:srgbClr val="000000"/>
              </a:solidFill>
              <a:ln w="9525">
                <a:noFill/>
                <a:round/>
                <a:headEnd/>
                <a:tailEnd/>
              </a:ln>
            </p:spPr>
            <p:txBody>
              <a:bodyPr/>
              <a:lstStyle/>
              <a:p>
                <a:endParaRPr lang="en-US"/>
              </a:p>
            </p:txBody>
          </p:sp>
          <p:sp>
            <p:nvSpPr>
              <p:cNvPr id="21704" name="Freeform 28"/>
              <p:cNvSpPr>
                <a:spLocks/>
              </p:cNvSpPr>
              <p:nvPr/>
            </p:nvSpPr>
            <p:spPr bwMode="auto">
              <a:xfrm>
                <a:off x="3135" y="2547"/>
                <a:ext cx="52" cy="54"/>
              </a:xfrm>
              <a:custGeom>
                <a:avLst/>
                <a:gdLst>
                  <a:gd name="T0" fmla="*/ 52 w 52"/>
                  <a:gd name="T1" fmla="*/ 28 h 54"/>
                  <a:gd name="T2" fmla="*/ 52 w 52"/>
                  <a:gd name="T3" fmla="*/ 28 h 54"/>
                  <a:gd name="T4" fmla="*/ 50 w 52"/>
                  <a:gd name="T5" fmla="*/ 18 h 54"/>
                  <a:gd name="T6" fmla="*/ 44 w 52"/>
                  <a:gd name="T7" fmla="*/ 8 h 54"/>
                  <a:gd name="T8" fmla="*/ 36 w 52"/>
                  <a:gd name="T9" fmla="*/ 2 h 54"/>
                  <a:gd name="T10" fmla="*/ 26 w 52"/>
                  <a:gd name="T11" fmla="*/ 0 h 54"/>
                  <a:gd name="T12" fmla="*/ 26 w 52"/>
                  <a:gd name="T13" fmla="*/ 0 h 54"/>
                  <a:gd name="T14" fmla="*/ 16 w 52"/>
                  <a:gd name="T15" fmla="*/ 2 h 54"/>
                  <a:gd name="T16" fmla="*/ 8 w 52"/>
                  <a:gd name="T17" fmla="*/ 8 h 54"/>
                  <a:gd name="T18" fmla="*/ 2 w 52"/>
                  <a:gd name="T19" fmla="*/ 18 h 54"/>
                  <a:gd name="T20" fmla="*/ 0 w 52"/>
                  <a:gd name="T21" fmla="*/ 28 h 54"/>
                  <a:gd name="T22" fmla="*/ 0 w 52"/>
                  <a:gd name="T23" fmla="*/ 28 h 54"/>
                  <a:gd name="T24" fmla="*/ 2 w 52"/>
                  <a:gd name="T25" fmla="*/ 38 h 54"/>
                  <a:gd name="T26" fmla="*/ 8 w 52"/>
                  <a:gd name="T27" fmla="*/ 46 h 54"/>
                  <a:gd name="T28" fmla="*/ 16 w 52"/>
                  <a:gd name="T29" fmla="*/ 52 h 54"/>
                  <a:gd name="T30" fmla="*/ 26 w 52"/>
                  <a:gd name="T31" fmla="*/ 54 h 54"/>
                  <a:gd name="T32" fmla="*/ 26 w 52"/>
                  <a:gd name="T33" fmla="*/ 54 h 54"/>
                  <a:gd name="T34" fmla="*/ 36 w 52"/>
                  <a:gd name="T35" fmla="*/ 52 h 54"/>
                  <a:gd name="T36" fmla="*/ 44 w 52"/>
                  <a:gd name="T37" fmla="*/ 46 h 54"/>
                  <a:gd name="T38" fmla="*/ 50 w 52"/>
                  <a:gd name="T39" fmla="*/ 38 h 54"/>
                  <a:gd name="T40" fmla="*/ 52 w 52"/>
                  <a:gd name="T41" fmla="*/ 28 h 54"/>
                  <a:gd name="T42" fmla="*/ 52 w 52"/>
                  <a:gd name="T43" fmla="*/ 28 h 5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2"/>
                  <a:gd name="T67" fmla="*/ 0 h 54"/>
                  <a:gd name="T68" fmla="*/ 52 w 52"/>
                  <a:gd name="T69" fmla="*/ 54 h 5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2" h="54">
                    <a:moveTo>
                      <a:pt x="52" y="28"/>
                    </a:moveTo>
                    <a:lnTo>
                      <a:pt x="52" y="28"/>
                    </a:lnTo>
                    <a:lnTo>
                      <a:pt x="50" y="18"/>
                    </a:lnTo>
                    <a:lnTo>
                      <a:pt x="44" y="8"/>
                    </a:lnTo>
                    <a:lnTo>
                      <a:pt x="36" y="2"/>
                    </a:lnTo>
                    <a:lnTo>
                      <a:pt x="26" y="0"/>
                    </a:lnTo>
                    <a:lnTo>
                      <a:pt x="16" y="2"/>
                    </a:lnTo>
                    <a:lnTo>
                      <a:pt x="8" y="8"/>
                    </a:lnTo>
                    <a:lnTo>
                      <a:pt x="2" y="18"/>
                    </a:lnTo>
                    <a:lnTo>
                      <a:pt x="0" y="28"/>
                    </a:lnTo>
                    <a:lnTo>
                      <a:pt x="2" y="38"/>
                    </a:lnTo>
                    <a:lnTo>
                      <a:pt x="8" y="46"/>
                    </a:lnTo>
                    <a:lnTo>
                      <a:pt x="16" y="52"/>
                    </a:lnTo>
                    <a:lnTo>
                      <a:pt x="26" y="54"/>
                    </a:lnTo>
                    <a:lnTo>
                      <a:pt x="36" y="52"/>
                    </a:lnTo>
                    <a:lnTo>
                      <a:pt x="44" y="46"/>
                    </a:lnTo>
                    <a:lnTo>
                      <a:pt x="50" y="38"/>
                    </a:lnTo>
                    <a:lnTo>
                      <a:pt x="52" y="28"/>
                    </a:lnTo>
                    <a:close/>
                  </a:path>
                </a:pathLst>
              </a:custGeom>
              <a:solidFill>
                <a:srgbClr val="8C8C8C"/>
              </a:solidFill>
              <a:ln w="9525">
                <a:noFill/>
                <a:round/>
                <a:headEnd/>
                <a:tailEnd/>
              </a:ln>
            </p:spPr>
            <p:txBody>
              <a:bodyPr/>
              <a:lstStyle/>
              <a:p>
                <a:endParaRPr lang="en-US"/>
              </a:p>
            </p:txBody>
          </p:sp>
          <p:sp>
            <p:nvSpPr>
              <p:cNvPr id="21705" name="Freeform 29"/>
              <p:cNvSpPr>
                <a:spLocks/>
              </p:cNvSpPr>
              <p:nvPr/>
            </p:nvSpPr>
            <p:spPr bwMode="auto">
              <a:xfrm>
                <a:off x="3143" y="2557"/>
                <a:ext cx="36" cy="36"/>
              </a:xfrm>
              <a:custGeom>
                <a:avLst/>
                <a:gdLst>
                  <a:gd name="T0" fmla="*/ 36 w 36"/>
                  <a:gd name="T1" fmla="*/ 18 h 36"/>
                  <a:gd name="T2" fmla="*/ 36 w 36"/>
                  <a:gd name="T3" fmla="*/ 18 h 36"/>
                  <a:gd name="T4" fmla="*/ 34 w 36"/>
                  <a:gd name="T5" fmla="*/ 10 h 36"/>
                  <a:gd name="T6" fmla="*/ 30 w 36"/>
                  <a:gd name="T7" fmla="*/ 4 h 36"/>
                  <a:gd name="T8" fmla="*/ 24 w 36"/>
                  <a:gd name="T9" fmla="*/ 0 h 36"/>
                  <a:gd name="T10" fmla="*/ 18 w 36"/>
                  <a:gd name="T11" fmla="*/ 0 h 36"/>
                  <a:gd name="T12" fmla="*/ 18 w 36"/>
                  <a:gd name="T13" fmla="*/ 0 h 36"/>
                  <a:gd name="T14" fmla="*/ 12 w 36"/>
                  <a:gd name="T15" fmla="*/ 0 h 36"/>
                  <a:gd name="T16" fmla="*/ 6 w 36"/>
                  <a:gd name="T17" fmla="*/ 4 h 36"/>
                  <a:gd name="T18" fmla="*/ 2 w 36"/>
                  <a:gd name="T19" fmla="*/ 10 h 36"/>
                  <a:gd name="T20" fmla="*/ 0 w 36"/>
                  <a:gd name="T21" fmla="*/ 18 h 36"/>
                  <a:gd name="T22" fmla="*/ 0 w 36"/>
                  <a:gd name="T23" fmla="*/ 18 h 36"/>
                  <a:gd name="T24" fmla="*/ 2 w 36"/>
                  <a:gd name="T25" fmla="*/ 24 h 36"/>
                  <a:gd name="T26" fmla="*/ 6 w 36"/>
                  <a:gd name="T27" fmla="*/ 30 h 36"/>
                  <a:gd name="T28" fmla="*/ 12 w 36"/>
                  <a:gd name="T29" fmla="*/ 34 h 36"/>
                  <a:gd name="T30" fmla="*/ 18 w 36"/>
                  <a:gd name="T31" fmla="*/ 36 h 36"/>
                  <a:gd name="T32" fmla="*/ 18 w 36"/>
                  <a:gd name="T33" fmla="*/ 36 h 36"/>
                  <a:gd name="T34" fmla="*/ 24 w 36"/>
                  <a:gd name="T35" fmla="*/ 34 h 36"/>
                  <a:gd name="T36" fmla="*/ 30 w 36"/>
                  <a:gd name="T37" fmla="*/ 30 h 36"/>
                  <a:gd name="T38" fmla="*/ 34 w 36"/>
                  <a:gd name="T39" fmla="*/ 24 h 36"/>
                  <a:gd name="T40" fmla="*/ 36 w 36"/>
                  <a:gd name="T41" fmla="*/ 18 h 36"/>
                  <a:gd name="T42" fmla="*/ 36 w 36"/>
                  <a:gd name="T43" fmla="*/ 18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36"/>
                  <a:gd name="T68" fmla="*/ 36 w 36"/>
                  <a:gd name="T69" fmla="*/ 36 h 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36">
                    <a:moveTo>
                      <a:pt x="36" y="18"/>
                    </a:moveTo>
                    <a:lnTo>
                      <a:pt x="36" y="18"/>
                    </a:lnTo>
                    <a:lnTo>
                      <a:pt x="34" y="10"/>
                    </a:lnTo>
                    <a:lnTo>
                      <a:pt x="30" y="4"/>
                    </a:lnTo>
                    <a:lnTo>
                      <a:pt x="24" y="0"/>
                    </a:lnTo>
                    <a:lnTo>
                      <a:pt x="18" y="0"/>
                    </a:lnTo>
                    <a:lnTo>
                      <a:pt x="12" y="0"/>
                    </a:lnTo>
                    <a:lnTo>
                      <a:pt x="6" y="4"/>
                    </a:lnTo>
                    <a:lnTo>
                      <a:pt x="2" y="10"/>
                    </a:lnTo>
                    <a:lnTo>
                      <a:pt x="0" y="18"/>
                    </a:lnTo>
                    <a:lnTo>
                      <a:pt x="2" y="24"/>
                    </a:lnTo>
                    <a:lnTo>
                      <a:pt x="6" y="30"/>
                    </a:lnTo>
                    <a:lnTo>
                      <a:pt x="12" y="34"/>
                    </a:lnTo>
                    <a:lnTo>
                      <a:pt x="18" y="36"/>
                    </a:lnTo>
                    <a:lnTo>
                      <a:pt x="24" y="34"/>
                    </a:lnTo>
                    <a:lnTo>
                      <a:pt x="30" y="30"/>
                    </a:lnTo>
                    <a:lnTo>
                      <a:pt x="34" y="24"/>
                    </a:lnTo>
                    <a:lnTo>
                      <a:pt x="36" y="18"/>
                    </a:lnTo>
                    <a:close/>
                  </a:path>
                </a:pathLst>
              </a:custGeom>
              <a:solidFill>
                <a:srgbClr val="FF0000"/>
              </a:solidFill>
              <a:ln w="9525">
                <a:noFill/>
                <a:round/>
                <a:headEnd/>
                <a:tailEnd/>
              </a:ln>
            </p:spPr>
            <p:txBody>
              <a:bodyPr/>
              <a:lstStyle/>
              <a:p>
                <a:endParaRPr lang="en-US"/>
              </a:p>
            </p:txBody>
          </p:sp>
          <p:sp>
            <p:nvSpPr>
              <p:cNvPr id="21706" name="Freeform 30"/>
              <p:cNvSpPr>
                <a:spLocks noEditPoints="1"/>
              </p:cNvSpPr>
              <p:nvPr/>
            </p:nvSpPr>
            <p:spPr bwMode="auto">
              <a:xfrm>
                <a:off x="3139" y="2553"/>
                <a:ext cx="44" cy="44"/>
              </a:xfrm>
              <a:custGeom>
                <a:avLst/>
                <a:gdLst>
                  <a:gd name="T0" fmla="*/ 8 w 44"/>
                  <a:gd name="T1" fmla="*/ 22 h 44"/>
                  <a:gd name="T2" fmla="*/ 8 w 44"/>
                  <a:gd name="T3" fmla="*/ 22 h 44"/>
                  <a:gd name="T4" fmla="*/ 10 w 44"/>
                  <a:gd name="T5" fmla="*/ 16 h 44"/>
                  <a:gd name="T6" fmla="*/ 12 w 44"/>
                  <a:gd name="T7" fmla="*/ 12 h 44"/>
                  <a:gd name="T8" fmla="*/ 16 w 44"/>
                  <a:gd name="T9" fmla="*/ 8 h 44"/>
                  <a:gd name="T10" fmla="*/ 22 w 44"/>
                  <a:gd name="T11" fmla="*/ 8 h 44"/>
                  <a:gd name="T12" fmla="*/ 22 w 44"/>
                  <a:gd name="T13" fmla="*/ 8 h 44"/>
                  <a:gd name="T14" fmla="*/ 28 w 44"/>
                  <a:gd name="T15" fmla="*/ 8 h 44"/>
                  <a:gd name="T16" fmla="*/ 32 w 44"/>
                  <a:gd name="T17" fmla="*/ 12 h 44"/>
                  <a:gd name="T18" fmla="*/ 34 w 44"/>
                  <a:gd name="T19" fmla="*/ 16 h 44"/>
                  <a:gd name="T20" fmla="*/ 36 w 44"/>
                  <a:gd name="T21" fmla="*/ 22 h 44"/>
                  <a:gd name="T22" fmla="*/ 36 w 44"/>
                  <a:gd name="T23" fmla="*/ 22 h 44"/>
                  <a:gd name="T24" fmla="*/ 34 w 44"/>
                  <a:gd name="T25" fmla="*/ 26 h 44"/>
                  <a:gd name="T26" fmla="*/ 32 w 44"/>
                  <a:gd name="T27" fmla="*/ 32 h 44"/>
                  <a:gd name="T28" fmla="*/ 28 w 44"/>
                  <a:gd name="T29" fmla="*/ 34 h 44"/>
                  <a:gd name="T30" fmla="*/ 22 w 44"/>
                  <a:gd name="T31" fmla="*/ 36 h 44"/>
                  <a:gd name="T32" fmla="*/ 22 w 44"/>
                  <a:gd name="T33" fmla="*/ 36 h 44"/>
                  <a:gd name="T34" fmla="*/ 16 w 44"/>
                  <a:gd name="T35" fmla="*/ 34 h 44"/>
                  <a:gd name="T36" fmla="*/ 12 w 44"/>
                  <a:gd name="T37" fmla="*/ 32 h 44"/>
                  <a:gd name="T38" fmla="*/ 10 w 44"/>
                  <a:gd name="T39" fmla="*/ 26 h 44"/>
                  <a:gd name="T40" fmla="*/ 8 w 44"/>
                  <a:gd name="T41" fmla="*/ 22 h 44"/>
                  <a:gd name="T42" fmla="*/ 8 w 44"/>
                  <a:gd name="T43" fmla="*/ 22 h 44"/>
                  <a:gd name="T44" fmla="*/ 0 w 44"/>
                  <a:gd name="T45" fmla="*/ 22 h 44"/>
                  <a:gd name="T46" fmla="*/ 0 w 44"/>
                  <a:gd name="T47" fmla="*/ 22 h 44"/>
                  <a:gd name="T48" fmla="*/ 2 w 44"/>
                  <a:gd name="T49" fmla="*/ 30 h 44"/>
                  <a:gd name="T50" fmla="*/ 8 w 44"/>
                  <a:gd name="T51" fmla="*/ 38 h 44"/>
                  <a:gd name="T52" fmla="*/ 14 w 44"/>
                  <a:gd name="T53" fmla="*/ 42 h 44"/>
                  <a:gd name="T54" fmla="*/ 22 w 44"/>
                  <a:gd name="T55" fmla="*/ 44 h 44"/>
                  <a:gd name="T56" fmla="*/ 22 w 44"/>
                  <a:gd name="T57" fmla="*/ 44 h 44"/>
                  <a:gd name="T58" fmla="*/ 30 w 44"/>
                  <a:gd name="T59" fmla="*/ 42 h 44"/>
                  <a:gd name="T60" fmla="*/ 38 w 44"/>
                  <a:gd name="T61" fmla="*/ 38 h 44"/>
                  <a:gd name="T62" fmla="*/ 42 w 44"/>
                  <a:gd name="T63" fmla="*/ 30 h 44"/>
                  <a:gd name="T64" fmla="*/ 44 w 44"/>
                  <a:gd name="T65" fmla="*/ 22 h 44"/>
                  <a:gd name="T66" fmla="*/ 44 w 44"/>
                  <a:gd name="T67" fmla="*/ 22 h 44"/>
                  <a:gd name="T68" fmla="*/ 42 w 44"/>
                  <a:gd name="T69" fmla="*/ 14 h 44"/>
                  <a:gd name="T70" fmla="*/ 38 w 44"/>
                  <a:gd name="T71" fmla="*/ 6 h 44"/>
                  <a:gd name="T72" fmla="*/ 30 w 44"/>
                  <a:gd name="T73" fmla="*/ 2 h 44"/>
                  <a:gd name="T74" fmla="*/ 22 w 44"/>
                  <a:gd name="T75" fmla="*/ 0 h 44"/>
                  <a:gd name="T76" fmla="*/ 22 w 44"/>
                  <a:gd name="T77" fmla="*/ 0 h 44"/>
                  <a:gd name="T78" fmla="*/ 14 w 44"/>
                  <a:gd name="T79" fmla="*/ 2 h 44"/>
                  <a:gd name="T80" fmla="*/ 8 w 44"/>
                  <a:gd name="T81" fmla="*/ 6 h 44"/>
                  <a:gd name="T82" fmla="*/ 2 w 44"/>
                  <a:gd name="T83" fmla="*/ 14 h 44"/>
                  <a:gd name="T84" fmla="*/ 0 w 44"/>
                  <a:gd name="T85" fmla="*/ 22 h 44"/>
                  <a:gd name="T86" fmla="*/ 0 w 44"/>
                  <a:gd name="T87" fmla="*/ 22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
                  <a:gd name="T133" fmla="*/ 0 h 44"/>
                  <a:gd name="T134" fmla="*/ 44 w 44"/>
                  <a:gd name="T135" fmla="*/ 44 h 4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 h="44">
                    <a:moveTo>
                      <a:pt x="8" y="22"/>
                    </a:moveTo>
                    <a:lnTo>
                      <a:pt x="8" y="22"/>
                    </a:lnTo>
                    <a:lnTo>
                      <a:pt x="10" y="16"/>
                    </a:lnTo>
                    <a:lnTo>
                      <a:pt x="12" y="12"/>
                    </a:lnTo>
                    <a:lnTo>
                      <a:pt x="16" y="8"/>
                    </a:lnTo>
                    <a:lnTo>
                      <a:pt x="22" y="8"/>
                    </a:lnTo>
                    <a:lnTo>
                      <a:pt x="28" y="8"/>
                    </a:lnTo>
                    <a:lnTo>
                      <a:pt x="32" y="12"/>
                    </a:lnTo>
                    <a:lnTo>
                      <a:pt x="34" y="16"/>
                    </a:lnTo>
                    <a:lnTo>
                      <a:pt x="36" y="22"/>
                    </a:lnTo>
                    <a:lnTo>
                      <a:pt x="34" y="26"/>
                    </a:lnTo>
                    <a:lnTo>
                      <a:pt x="32" y="32"/>
                    </a:lnTo>
                    <a:lnTo>
                      <a:pt x="28" y="34"/>
                    </a:lnTo>
                    <a:lnTo>
                      <a:pt x="22" y="36"/>
                    </a:lnTo>
                    <a:lnTo>
                      <a:pt x="16" y="34"/>
                    </a:lnTo>
                    <a:lnTo>
                      <a:pt x="12" y="32"/>
                    </a:lnTo>
                    <a:lnTo>
                      <a:pt x="10" y="26"/>
                    </a:lnTo>
                    <a:lnTo>
                      <a:pt x="8" y="22"/>
                    </a:lnTo>
                    <a:close/>
                    <a:moveTo>
                      <a:pt x="0" y="22"/>
                    </a:moveTo>
                    <a:lnTo>
                      <a:pt x="0" y="22"/>
                    </a:lnTo>
                    <a:lnTo>
                      <a:pt x="2" y="30"/>
                    </a:lnTo>
                    <a:lnTo>
                      <a:pt x="8" y="38"/>
                    </a:lnTo>
                    <a:lnTo>
                      <a:pt x="14" y="42"/>
                    </a:lnTo>
                    <a:lnTo>
                      <a:pt x="22" y="44"/>
                    </a:lnTo>
                    <a:lnTo>
                      <a:pt x="30" y="42"/>
                    </a:lnTo>
                    <a:lnTo>
                      <a:pt x="38" y="38"/>
                    </a:lnTo>
                    <a:lnTo>
                      <a:pt x="42" y="30"/>
                    </a:lnTo>
                    <a:lnTo>
                      <a:pt x="44" y="22"/>
                    </a:lnTo>
                    <a:lnTo>
                      <a:pt x="42" y="14"/>
                    </a:lnTo>
                    <a:lnTo>
                      <a:pt x="38" y="6"/>
                    </a:lnTo>
                    <a:lnTo>
                      <a:pt x="30" y="2"/>
                    </a:lnTo>
                    <a:lnTo>
                      <a:pt x="22" y="0"/>
                    </a:lnTo>
                    <a:lnTo>
                      <a:pt x="14" y="2"/>
                    </a:lnTo>
                    <a:lnTo>
                      <a:pt x="8" y="6"/>
                    </a:lnTo>
                    <a:lnTo>
                      <a:pt x="2" y="14"/>
                    </a:lnTo>
                    <a:lnTo>
                      <a:pt x="0" y="22"/>
                    </a:lnTo>
                    <a:close/>
                  </a:path>
                </a:pathLst>
              </a:custGeom>
              <a:solidFill>
                <a:srgbClr val="000000"/>
              </a:solidFill>
              <a:ln w="9525">
                <a:noFill/>
                <a:round/>
                <a:headEnd/>
                <a:tailEnd/>
              </a:ln>
            </p:spPr>
            <p:txBody>
              <a:bodyPr/>
              <a:lstStyle/>
              <a:p>
                <a:endParaRPr lang="en-US"/>
              </a:p>
            </p:txBody>
          </p:sp>
          <p:sp>
            <p:nvSpPr>
              <p:cNvPr id="21707" name="Freeform 31"/>
              <p:cNvSpPr>
                <a:spLocks/>
              </p:cNvSpPr>
              <p:nvPr/>
            </p:nvSpPr>
            <p:spPr bwMode="auto">
              <a:xfrm>
                <a:off x="3171" y="2257"/>
                <a:ext cx="268" cy="86"/>
              </a:xfrm>
              <a:custGeom>
                <a:avLst/>
                <a:gdLst>
                  <a:gd name="T0" fmla="*/ 268 w 268"/>
                  <a:gd name="T1" fmla="*/ 78 h 86"/>
                  <a:gd name="T2" fmla="*/ 0 w 268"/>
                  <a:gd name="T3" fmla="*/ 86 h 86"/>
                  <a:gd name="T4" fmla="*/ 0 w 268"/>
                  <a:gd name="T5" fmla="*/ 14 h 86"/>
                  <a:gd name="T6" fmla="*/ 268 w 268"/>
                  <a:gd name="T7" fmla="*/ 0 h 86"/>
                  <a:gd name="T8" fmla="*/ 268 w 268"/>
                  <a:gd name="T9" fmla="*/ 78 h 86"/>
                  <a:gd name="T10" fmla="*/ 0 60000 65536"/>
                  <a:gd name="T11" fmla="*/ 0 60000 65536"/>
                  <a:gd name="T12" fmla="*/ 0 60000 65536"/>
                  <a:gd name="T13" fmla="*/ 0 60000 65536"/>
                  <a:gd name="T14" fmla="*/ 0 60000 65536"/>
                  <a:gd name="T15" fmla="*/ 0 w 268"/>
                  <a:gd name="T16" fmla="*/ 0 h 86"/>
                  <a:gd name="T17" fmla="*/ 268 w 268"/>
                  <a:gd name="T18" fmla="*/ 86 h 86"/>
                </a:gdLst>
                <a:ahLst/>
                <a:cxnLst>
                  <a:cxn ang="T10">
                    <a:pos x="T0" y="T1"/>
                  </a:cxn>
                  <a:cxn ang="T11">
                    <a:pos x="T2" y="T3"/>
                  </a:cxn>
                  <a:cxn ang="T12">
                    <a:pos x="T4" y="T5"/>
                  </a:cxn>
                  <a:cxn ang="T13">
                    <a:pos x="T6" y="T7"/>
                  </a:cxn>
                  <a:cxn ang="T14">
                    <a:pos x="T8" y="T9"/>
                  </a:cxn>
                </a:cxnLst>
                <a:rect l="T15" t="T16" r="T17" b="T18"/>
                <a:pathLst>
                  <a:path w="268" h="86">
                    <a:moveTo>
                      <a:pt x="268" y="78"/>
                    </a:moveTo>
                    <a:lnTo>
                      <a:pt x="0" y="86"/>
                    </a:lnTo>
                    <a:lnTo>
                      <a:pt x="0" y="14"/>
                    </a:lnTo>
                    <a:lnTo>
                      <a:pt x="268" y="0"/>
                    </a:lnTo>
                    <a:lnTo>
                      <a:pt x="268" y="78"/>
                    </a:lnTo>
                    <a:close/>
                  </a:path>
                </a:pathLst>
              </a:custGeom>
              <a:solidFill>
                <a:srgbClr val="B2B2B2"/>
              </a:solidFill>
              <a:ln w="9525">
                <a:noFill/>
                <a:round/>
                <a:headEnd/>
                <a:tailEnd/>
              </a:ln>
            </p:spPr>
            <p:txBody>
              <a:bodyPr/>
              <a:lstStyle/>
              <a:p>
                <a:endParaRPr lang="en-US"/>
              </a:p>
            </p:txBody>
          </p:sp>
          <p:sp>
            <p:nvSpPr>
              <p:cNvPr id="21708" name="Freeform 32"/>
              <p:cNvSpPr>
                <a:spLocks/>
              </p:cNvSpPr>
              <p:nvPr/>
            </p:nvSpPr>
            <p:spPr bwMode="auto">
              <a:xfrm>
                <a:off x="3171" y="2293"/>
                <a:ext cx="258" cy="42"/>
              </a:xfrm>
              <a:custGeom>
                <a:avLst/>
                <a:gdLst>
                  <a:gd name="T0" fmla="*/ 258 w 258"/>
                  <a:gd name="T1" fmla="*/ 34 h 42"/>
                  <a:gd name="T2" fmla="*/ 0 w 258"/>
                  <a:gd name="T3" fmla="*/ 42 h 42"/>
                  <a:gd name="T4" fmla="*/ 0 w 258"/>
                  <a:gd name="T5" fmla="*/ 16 h 42"/>
                  <a:gd name="T6" fmla="*/ 258 w 258"/>
                  <a:gd name="T7" fmla="*/ 0 h 42"/>
                  <a:gd name="T8" fmla="*/ 258 w 258"/>
                  <a:gd name="T9" fmla="*/ 34 h 42"/>
                  <a:gd name="T10" fmla="*/ 0 60000 65536"/>
                  <a:gd name="T11" fmla="*/ 0 60000 65536"/>
                  <a:gd name="T12" fmla="*/ 0 60000 65536"/>
                  <a:gd name="T13" fmla="*/ 0 60000 65536"/>
                  <a:gd name="T14" fmla="*/ 0 60000 65536"/>
                  <a:gd name="T15" fmla="*/ 0 w 258"/>
                  <a:gd name="T16" fmla="*/ 0 h 42"/>
                  <a:gd name="T17" fmla="*/ 258 w 258"/>
                  <a:gd name="T18" fmla="*/ 42 h 42"/>
                </a:gdLst>
                <a:ahLst/>
                <a:cxnLst>
                  <a:cxn ang="T10">
                    <a:pos x="T0" y="T1"/>
                  </a:cxn>
                  <a:cxn ang="T11">
                    <a:pos x="T2" y="T3"/>
                  </a:cxn>
                  <a:cxn ang="T12">
                    <a:pos x="T4" y="T5"/>
                  </a:cxn>
                  <a:cxn ang="T13">
                    <a:pos x="T6" y="T7"/>
                  </a:cxn>
                  <a:cxn ang="T14">
                    <a:pos x="T8" y="T9"/>
                  </a:cxn>
                </a:cxnLst>
                <a:rect l="T15" t="T16" r="T17" b="T18"/>
                <a:pathLst>
                  <a:path w="258" h="42">
                    <a:moveTo>
                      <a:pt x="258" y="34"/>
                    </a:moveTo>
                    <a:lnTo>
                      <a:pt x="0" y="42"/>
                    </a:lnTo>
                    <a:lnTo>
                      <a:pt x="0" y="16"/>
                    </a:lnTo>
                    <a:lnTo>
                      <a:pt x="258" y="0"/>
                    </a:lnTo>
                    <a:lnTo>
                      <a:pt x="258" y="34"/>
                    </a:lnTo>
                    <a:close/>
                  </a:path>
                </a:pathLst>
              </a:custGeom>
              <a:solidFill>
                <a:srgbClr val="7F7F7F"/>
              </a:solidFill>
              <a:ln w="9525">
                <a:noFill/>
                <a:round/>
                <a:headEnd/>
                <a:tailEnd/>
              </a:ln>
            </p:spPr>
            <p:txBody>
              <a:bodyPr/>
              <a:lstStyle/>
              <a:p>
                <a:endParaRPr lang="en-US"/>
              </a:p>
            </p:txBody>
          </p:sp>
          <p:sp>
            <p:nvSpPr>
              <p:cNvPr id="21709" name="Rectangle 33"/>
              <p:cNvSpPr>
                <a:spLocks noChangeArrowheads="1"/>
              </p:cNvSpPr>
              <p:nvPr/>
            </p:nvSpPr>
            <p:spPr bwMode="auto">
              <a:xfrm>
                <a:off x="3263" y="2517"/>
                <a:ext cx="192" cy="16"/>
              </a:xfrm>
              <a:prstGeom prst="rect">
                <a:avLst/>
              </a:prstGeom>
              <a:solidFill>
                <a:srgbClr val="7F7F7F"/>
              </a:solidFill>
              <a:ln w="9525">
                <a:noFill/>
                <a:miter lim="800000"/>
                <a:headEnd/>
                <a:tailEnd/>
              </a:ln>
            </p:spPr>
            <p:txBody>
              <a:bodyPr/>
              <a:lstStyle/>
              <a:p>
                <a:endParaRPr lang="en-US"/>
              </a:p>
            </p:txBody>
          </p:sp>
          <p:sp>
            <p:nvSpPr>
              <p:cNvPr id="21710" name="Freeform 34"/>
              <p:cNvSpPr>
                <a:spLocks/>
              </p:cNvSpPr>
              <p:nvPr/>
            </p:nvSpPr>
            <p:spPr bwMode="auto">
              <a:xfrm>
                <a:off x="3263" y="2509"/>
                <a:ext cx="192" cy="18"/>
              </a:xfrm>
              <a:custGeom>
                <a:avLst/>
                <a:gdLst>
                  <a:gd name="T0" fmla="*/ 0 w 192"/>
                  <a:gd name="T1" fmla="*/ 16 h 18"/>
                  <a:gd name="T2" fmla="*/ 192 w 192"/>
                  <a:gd name="T3" fmla="*/ 18 h 18"/>
                  <a:gd name="T4" fmla="*/ 192 w 192"/>
                  <a:gd name="T5" fmla="*/ 2 h 18"/>
                  <a:gd name="T6" fmla="*/ 0 w 192"/>
                  <a:gd name="T7" fmla="*/ 0 h 18"/>
                  <a:gd name="T8" fmla="*/ 0 w 192"/>
                  <a:gd name="T9" fmla="*/ 16 h 18"/>
                  <a:gd name="T10" fmla="*/ 0 60000 65536"/>
                  <a:gd name="T11" fmla="*/ 0 60000 65536"/>
                  <a:gd name="T12" fmla="*/ 0 60000 65536"/>
                  <a:gd name="T13" fmla="*/ 0 60000 65536"/>
                  <a:gd name="T14" fmla="*/ 0 60000 65536"/>
                  <a:gd name="T15" fmla="*/ 0 w 192"/>
                  <a:gd name="T16" fmla="*/ 0 h 18"/>
                  <a:gd name="T17" fmla="*/ 192 w 192"/>
                  <a:gd name="T18" fmla="*/ 18 h 18"/>
                </a:gdLst>
                <a:ahLst/>
                <a:cxnLst>
                  <a:cxn ang="T10">
                    <a:pos x="T0" y="T1"/>
                  </a:cxn>
                  <a:cxn ang="T11">
                    <a:pos x="T2" y="T3"/>
                  </a:cxn>
                  <a:cxn ang="T12">
                    <a:pos x="T4" y="T5"/>
                  </a:cxn>
                  <a:cxn ang="T13">
                    <a:pos x="T6" y="T7"/>
                  </a:cxn>
                  <a:cxn ang="T14">
                    <a:pos x="T8" y="T9"/>
                  </a:cxn>
                </a:cxnLst>
                <a:rect l="T15" t="T16" r="T17" b="T18"/>
                <a:pathLst>
                  <a:path w="192" h="18">
                    <a:moveTo>
                      <a:pt x="0" y="16"/>
                    </a:moveTo>
                    <a:lnTo>
                      <a:pt x="192" y="18"/>
                    </a:lnTo>
                    <a:lnTo>
                      <a:pt x="192" y="2"/>
                    </a:lnTo>
                    <a:lnTo>
                      <a:pt x="0" y="0"/>
                    </a:lnTo>
                    <a:lnTo>
                      <a:pt x="0" y="16"/>
                    </a:lnTo>
                    <a:close/>
                  </a:path>
                </a:pathLst>
              </a:custGeom>
              <a:solidFill>
                <a:srgbClr val="000000"/>
              </a:solidFill>
              <a:ln w="9525">
                <a:noFill/>
                <a:round/>
                <a:headEnd/>
                <a:tailEnd/>
              </a:ln>
            </p:spPr>
            <p:txBody>
              <a:bodyPr/>
              <a:lstStyle/>
              <a:p>
                <a:endParaRPr lang="en-US"/>
              </a:p>
            </p:txBody>
          </p:sp>
          <p:sp>
            <p:nvSpPr>
              <p:cNvPr id="21711" name="Freeform 35"/>
              <p:cNvSpPr>
                <a:spLocks noEditPoints="1"/>
              </p:cNvSpPr>
              <p:nvPr/>
            </p:nvSpPr>
            <p:spPr bwMode="auto">
              <a:xfrm>
                <a:off x="3105" y="2193"/>
                <a:ext cx="798" cy="1040"/>
              </a:xfrm>
              <a:custGeom>
                <a:avLst/>
                <a:gdLst>
                  <a:gd name="T0" fmla="*/ 782 w 798"/>
                  <a:gd name="T1" fmla="*/ 852 h 1040"/>
                  <a:gd name="T2" fmla="*/ 440 w 798"/>
                  <a:gd name="T3" fmla="*/ 24 h 1040"/>
                  <a:gd name="T4" fmla="*/ 782 w 798"/>
                  <a:gd name="T5" fmla="*/ 76 h 1040"/>
                  <a:gd name="T6" fmla="*/ 782 w 798"/>
                  <a:gd name="T7" fmla="*/ 852 h 1040"/>
                  <a:gd name="T8" fmla="*/ 402 w 798"/>
                  <a:gd name="T9" fmla="*/ 1018 h 1040"/>
                  <a:gd name="T10" fmla="*/ 392 w 798"/>
                  <a:gd name="T11" fmla="*/ 1022 h 1040"/>
                  <a:gd name="T12" fmla="*/ 392 w 798"/>
                  <a:gd name="T13" fmla="*/ 16 h 1040"/>
                  <a:gd name="T14" fmla="*/ 402 w 798"/>
                  <a:gd name="T15" fmla="*/ 18 h 1040"/>
                  <a:gd name="T16" fmla="*/ 424 w 798"/>
                  <a:gd name="T17" fmla="*/ 1008 h 1040"/>
                  <a:gd name="T18" fmla="*/ 402 w 798"/>
                  <a:gd name="T19" fmla="*/ 1018 h 1040"/>
                  <a:gd name="T20" fmla="*/ 378 w 798"/>
                  <a:gd name="T21" fmla="*/ 1024 h 1040"/>
                  <a:gd name="T22" fmla="*/ 292 w 798"/>
                  <a:gd name="T23" fmla="*/ 1018 h 1040"/>
                  <a:gd name="T24" fmla="*/ 164 w 798"/>
                  <a:gd name="T25" fmla="*/ 1006 h 1040"/>
                  <a:gd name="T26" fmla="*/ 80 w 798"/>
                  <a:gd name="T27" fmla="*/ 994 h 1040"/>
                  <a:gd name="T28" fmla="*/ 20 w 798"/>
                  <a:gd name="T29" fmla="*/ 978 h 1040"/>
                  <a:gd name="T30" fmla="*/ 18 w 798"/>
                  <a:gd name="T31" fmla="*/ 976 h 1040"/>
                  <a:gd name="T32" fmla="*/ 16 w 798"/>
                  <a:gd name="T33" fmla="*/ 970 h 1040"/>
                  <a:gd name="T34" fmla="*/ 16 w 798"/>
                  <a:gd name="T35" fmla="*/ 38 h 1040"/>
                  <a:gd name="T36" fmla="*/ 376 w 798"/>
                  <a:gd name="T37" fmla="*/ 16 h 1040"/>
                  <a:gd name="T38" fmla="*/ 384 w 798"/>
                  <a:gd name="T39" fmla="*/ 16 h 1040"/>
                  <a:gd name="T40" fmla="*/ 384 w 798"/>
                  <a:gd name="T41" fmla="*/ 1022 h 1040"/>
                  <a:gd name="T42" fmla="*/ 378 w 798"/>
                  <a:gd name="T43" fmla="*/ 1024 h 1040"/>
                  <a:gd name="T44" fmla="*/ 404 w 798"/>
                  <a:gd name="T45" fmla="*/ 2 h 1040"/>
                  <a:gd name="T46" fmla="*/ 384 w 798"/>
                  <a:gd name="T47" fmla="*/ 0 h 1040"/>
                  <a:gd name="T48" fmla="*/ 376 w 798"/>
                  <a:gd name="T49" fmla="*/ 0 h 1040"/>
                  <a:gd name="T50" fmla="*/ 6 w 798"/>
                  <a:gd name="T51" fmla="*/ 22 h 1040"/>
                  <a:gd name="T52" fmla="*/ 0 w 798"/>
                  <a:gd name="T53" fmla="*/ 30 h 1040"/>
                  <a:gd name="T54" fmla="*/ 0 w 798"/>
                  <a:gd name="T55" fmla="*/ 970 h 1040"/>
                  <a:gd name="T56" fmla="*/ 2 w 798"/>
                  <a:gd name="T57" fmla="*/ 982 h 1040"/>
                  <a:gd name="T58" fmla="*/ 12 w 798"/>
                  <a:gd name="T59" fmla="*/ 992 h 1040"/>
                  <a:gd name="T60" fmla="*/ 14 w 798"/>
                  <a:gd name="T61" fmla="*/ 992 h 1040"/>
                  <a:gd name="T62" fmla="*/ 50 w 798"/>
                  <a:gd name="T63" fmla="*/ 1002 h 1040"/>
                  <a:gd name="T64" fmla="*/ 114 w 798"/>
                  <a:gd name="T65" fmla="*/ 1016 h 1040"/>
                  <a:gd name="T66" fmla="*/ 220 w 798"/>
                  <a:gd name="T67" fmla="*/ 1030 h 1040"/>
                  <a:gd name="T68" fmla="*/ 376 w 798"/>
                  <a:gd name="T69" fmla="*/ 1040 h 1040"/>
                  <a:gd name="T70" fmla="*/ 386 w 798"/>
                  <a:gd name="T71" fmla="*/ 1038 h 1040"/>
                  <a:gd name="T72" fmla="*/ 408 w 798"/>
                  <a:gd name="T73" fmla="*/ 1034 h 1040"/>
                  <a:gd name="T74" fmla="*/ 792 w 798"/>
                  <a:gd name="T75" fmla="*/ 866 h 1040"/>
                  <a:gd name="T76" fmla="*/ 798 w 798"/>
                  <a:gd name="T77" fmla="*/ 858 h 1040"/>
                  <a:gd name="T78" fmla="*/ 798 w 798"/>
                  <a:gd name="T79" fmla="*/ 68 h 1040"/>
                  <a:gd name="T80" fmla="*/ 790 w 798"/>
                  <a:gd name="T81" fmla="*/ 60 h 10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98"/>
                  <a:gd name="T124" fmla="*/ 0 h 1040"/>
                  <a:gd name="T125" fmla="*/ 798 w 798"/>
                  <a:gd name="T126" fmla="*/ 1040 h 10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98" h="1040">
                    <a:moveTo>
                      <a:pt x="782" y="852"/>
                    </a:moveTo>
                    <a:lnTo>
                      <a:pt x="782" y="852"/>
                    </a:lnTo>
                    <a:lnTo>
                      <a:pt x="440" y="1002"/>
                    </a:lnTo>
                    <a:lnTo>
                      <a:pt x="440" y="24"/>
                    </a:lnTo>
                    <a:lnTo>
                      <a:pt x="782" y="76"/>
                    </a:lnTo>
                    <a:lnTo>
                      <a:pt x="782" y="852"/>
                    </a:lnTo>
                    <a:close/>
                    <a:moveTo>
                      <a:pt x="402" y="1018"/>
                    </a:moveTo>
                    <a:lnTo>
                      <a:pt x="402" y="1018"/>
                    </a:lnTo>
                    <a:lnTo>
                      <a:pt x="392" y="1022"/>
                    </a:lnTo>
                    <a:lnTo>
                      <a:pt x="392" y="16"/>
                    </a:lnTo>
                    <a:lnTo>
                      <a:pt x="402" y="18"/>
                    </a:lnTo>
                    <a:lnTo>
                      <a:pt x="424" y="20"/>
                    </a:lnTo>
                    <a:lnTo>
                      <a:pt x="424" y="1008"/>
                    </a:lnTo>
                    <a:lnTo>
                      <a:pt x="402" y="1018"/>
                    </a:lnTo>
                    <a:close/>
                    <a:moveTo>
                      <a:pt x="378" y="1024"/>
                    </a:moveTo>
                    <a:lnTo>
                      <a:pt x="378" y="1024"/>
                    </a:lnTo>
                    <a:lnTo>
                      <a:pt x="292" y="1018"/>
                    </a:lnTo>
                    <a:lnTo>
                      <a:pt x="222" y="1014"/>
                    </a:lnTo>
                    <a:lnTo>
                      <a:pt x="164" y="1006"/>
                    </a:lnTo>
                    <a:lnTo>
                      <a:pt x="118" y="1000"/>
                    </a:lnTo>
                    <a:lnTo>
                      <a:pt x="80" y="994"/>
                    </a:lnTo>
                    <a:lnTo>
                      <a:pt x="52" y="986"/>
                    </a:lnTo>
                    <a:lnTo>
                      <a:pt x="20" y="978"/>
                    </a:lnTo>
                    <a:lnTo>
                      <a:pt x="18" y="976"/>
                    </a:lnTo>
                    <a:lnTo>
                      <a:pt x="16" y="974"/>
                    </a:lnTo>
                    <a:lnTo>
                      <a:pt x="16" y="970"/>
                    </a:lnTo>
                    <a:lnTo>
                      <a:pt x="16" y="38"/>
                    </a:lnTo>
                    <a:lnTo>
                      <a:pt x="376" y="16"/>
                    </a:lnTo>
                    <a:lnTo>
                      <a:pt x="384" y="16"/>
                    </a:lnTo>
                    <a:lnTo>
                      <a:pt x="384" y="1022"/>
                    </a:lnTo>
                    <a:lnTo>
                      <a:pt x="378" y="1024"/>
                    </a:lnTo>
                    <a:close/>
                    <a:moveTo>
                      <a:pt x="790" y="60"/>
                    </a:moveTo>
                    <a:lnTo>
                      <a:pt x="404" y="2"/>
                    </a:lnTo>
                    <a:lnTo>
                      <a:pt x="384" y="0"/>
                    </a:lnTo>
                    <a:lnTo>
                      <a:pt x="376" y="0"/>
                    </a:lnTo>
                    <a:lnTo>
                      <a:pt x="6" y="22"/>
                    </a:lnTo>
                    <a:lnTo>
                      <a:pt x="2" y="26"/>
                    </a:lnTo>
                    <a:lnTo>
                      <a:pt x="0" y="30"/>
                    </a:lnTo>
                    <a:lnTo>
                      <a:pt x="0" y="970"/>
                    </a:lnTo>
                    <a:lnTo>
                      <a:pt x="0" y="976"/>
                    </a:lnTo>
                    <a:lnTo>
                      <a:pt x="2" y="982"/>
                    </a:lnTo>
                    <a:lnTo>
                      <a:pt x="6" y="988"/>
                    </a:lnTo>
                    <a:lnTo>
                      <a:pt x="12" y="992"/>
                    </a:lnTo>
                    <a:lnTo>
                      <a:pt x="14" y="992"/>
                    </a:lnTo>
                    <a:lnTo>
                      <a:pt x="50" y="1002"/>
                    </a:lnTo>
                    <a:lnTo>
                      <a:pt x="78" y="1010"/>
                    </a:lnTo>
                    <a:lnTo>
                      <a:pt x="114" y="1016"/>
                    </a:lnTo>
                    <a:lnTo>
                      <a:pt x="162" y="1022"/>
                    </a:lnTo>
                    <a:lnTo>
                      <a:pt x="220" y="1030"/>
                    </a:lnTo>
                    <a:lnTo>
                      <a:pt x="292" y="1034"/>
                    </a:lnTo>
                    <a:lnTo>
                      <a:pt x="376" y="1040"/>
                    </a:lnTo>
                    <a:lnTo>
                      <a:pt x="386" y="1038"/>
                    </a:lnTo>
                    <a:lnTo>
                      <a:pt x="396" y="1038"/>
                    </a:lnTo>
                    <a:lnTo>
                      <a:pt x="408" y="1034"/>
                    </a:lnTo>
                    <a:lnTo>
                      <a:pt x="792" y="866"/>
                    </a:lnTo>
                    <a:lnTo>
                      <a:pt x="796" y="862"/>
                    </a:lnTo>
                    <a:lnTo>
                      <a:pt x="798" y="858"/>
                    </a:lnTo>
                    <a:lnTo>
                      <a:pt x="798" y="68"/>
                    </a:lnTo>
                    <a:lnTo>
                      <a:pt x="796" y="64"/>
                    </a:lnTo>
                    <a:lnTo>
                      <a:pt x="790" y="60"/>
                    </a:lnTo>
                    <a:close/>
                  </a:path>
                </a:pathLst>
              </a:custGeom>
              <a:solidFill>
                <a:srgbClr val="000000"/>
              </a:solidFill>
              <a:ln w="9525">
                <a:noFill/>
                <a:round/>
                <a:headEnd/>
                <a:tailEnd/>
              </a:ln>
            </p:spPr>
            <p:txBody>
              <a:bodyPr/>
              <a:lstStyle/>
              <a:p>
                <a:endParaRPr lang="en-US"/>
              </a:p>
            </p:txBody>
          </p:sp>
          <p:sp>
            <p:nvSpPr>
              <p:cNvPr id="21712" name="Freeform 36"/>
              <p:cNvSpPr>
                <a:spLocks/>
              </p:cNvSpPr>
              <p:nvPr/>
            </p:nvSpPr>
            <p:spPr bwMode="auto">
              <a:xfrm>
                <a:off x="3143" y="2671"/>
                <a:ext cx="138" cy="500"/>
              </a:xfrm>
              <a:custGeom>
                <a:avLst/>
                <a:gdLst>
                  <a:gd name="T0" fmla="*/ 84 w 138"/>
                  <a:gd name="T1" fmla="*/ 158 h 500"/>
                  <a:gd name="T2" fmla="*/ 84 w 138"/>
                  <a:gd name="T3" fmla="*/ 158 h 500"/>
                  <a:gd name="T4" fmla="*/ 86 w 138"/>
                  <a:gd name="T5" fmla="*/ 144 h 500"/>
                  <a:gd name="T6" fmla="*/ 88 w 138"/>
                  <a:gd name="T7" fmla="*/ 132 h 500"/>
                  <a:gd name="T8" fmla="*/ 94 w 138"/>
                  <a:gd name="T9" fmla="*/ 122 h 500"/>
                  <a:gd name="T10" fmla="*/ 100 w 138"/>
                  <a:gd name="T11" fmla="*/ 112 h 500"/>
                  <a:gd name="T12" fmla="*/ 108 w 138"/>
                  <a:gd name="T13" fmla="*/ 104 h 500"/>
                  <a:gd name="T14" fmla="*/ 118 w 138"/>
                  <a:gd name="T15" fmla="*/ 98 h 500"/>
                  <a:gd name="T16" fmla="*/ 128 w 138"/>
                  <a:gd name="T17" fmla="*/ 92 h 500"/>
                  <a:gd name="T18" fmla="*/ 138 w 138"/>
                  <a:gd name="T19" fmla="*/ 90 h 500"/>
                  <a:gd name="T20" fmla="*/ 138 w 138"/>
                  <a:gd name="T21" fmla="*/ 6 h 500"/>
                  <a:gd name="T22" fmla="*/ 0 w 138"/>
                  <a:gd name="T23" fmla="*/ 0 h 500"/>
                  <a:gd name="T24" fmla="*/ 0 w 138"/>
                  <a:gd name="T25" fmla="*/ 474 h 500"/>
                  <a:gd name="T26" fmla="*/ 0 w 138"/>
                  <a:gd name="T27" fmla="*/ 474 h 500"/>
                  <a:gd name="T28" fmla="*/ 38 w 138"/>
                  <a:gd name="T29" fmla="*/ 482 h 500"/>
                  <a:gd name="T30" fmla="*/ 82 w 138"/>
                  <a:gd name="T31" fmla="*/ 492 h 500"/>
                  <a:gd name="T32" fmla="*/ 138 w 138"/>
                  <a:gd name="T33" fmla="*/ 500 h 500"/>
                  <a:gd name="T34" fmla="*/ 138 w 138"/>
                  <a:gd name="T35" fmla="*/ 226 h 500"/>
                  <a:gd name="T36" fmla="*/ 138 w 138"/>
                  <a:gd name="T37" fmla="*/ 226 h 500"/>
                  <a:gd name="T38" fmla="*/ 128 w 138"/>
                  <a:gd name="T39" fmla="*/ 222 h 500"/>
                  <a:gd name="T40" fmla="*/ 118 w 138"/>
                  <a:gd name="T41" fmla="*/ 218 h 500"/>
                  <a:gd name="T42" fmla="*/ 108 w 138"/>
                  <a:gd name="T43" fmla="*/ 210 h 500"/>
                  <a:gd name="T44" fmla="*/ 100 w 138"/>
                  <a:gd name="T45" fmla="*/ 202 h 500"/>
                  <a:gd name="T46" fmla="*/ 94 w 138"/>
                  <a:gd name="T47" fmla="*/ 192 h 500"/>
                  <a:gd name="T48" fmla="*/ 88 w 138"/>
                  <a:gd name="T49" fmla="*/ 182 h 500"/>
                  <a:gd name="T50" fmla="*/ 86 w 138"/>
                  <a:gd name="T51" fmla="*/ 170 h 500"/>
                  <a:gd name="T52" fmla="*/ 84 w 138"/>
                  <a:gd name="T53" fmla="*/ 158 h 500"/>
                  <a:gd name="T54" fmla="*/ 84 w 138"/>
                  <a:gd name="T55" fmla="*/ 158 h 5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8"/>
                  <a:gd name="T85" fmla="*/ 0 h 500"/>
                  <a:gd name="T86" fmla="*/ 138 w 138"/>
                  <a:gd name="T87" fmla="*/ 500 h 50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8" h="500">
                    <a:moveTo>
                      <a:pt x="84" y="158"/>
                    </a:moveTo>
                    <a:lnTo>
                      <a:pt x="84" y="158"/>
                    </a:lnTo>
                    <a:lnTo>
                      <a:pt x="86" y="144"/>
                    </a:lnTo>
                    <a:lnTo>
                      <a:pt x="88" y="132"/>
                    </a:lnTo>
                    <a:lnTo>
                      <a:pt x="94" y="122"/>
                    </a:lnTo>
                    <a:lnTo>
                      <a:pt x="100" y="112"/>
                    </a:lnTo>
                    <a:lnTo>
                      <a:pt x="108" y="104"/>
                    </a:lnTo>
                    <a:lnTo>
                      <a:pt x="118" y="98"/>
                    </a:lnTo>
                    <a:lnTo>
                      <a:pt x="128" y="92"/>
                    </a:lnTo>
                    <a:lnTo>
                      <a:pt x="138" y="90"/>
                    </a:lnTo>
                    <a:lnTo>
                      <a:pt x="138" y="6"/>
                    </a:lnTo>
                    <a:lnTo>
                      <a:pt x="0" y="0"/>
                    </a:lnTo>
                    <a:lnTo>
                      <a:pt x="0" y="474"/>
                    </a:lnTo>
                    <a:lnTo>
                      <a:pt x="38" y="482"/>
                    </a:lnTo>
                    <a:lnTo>
                      <a:pt x="82" y="492"/>
                    </a:lnTo>
                    <a:lnTo>
                      <a:pt x="138" y="500"/>
                    </a:lnTo>
                    <a:lnTo>
                      <a:pt x="138" y="226"/>
                    </a:lnTo>
                    <a:lnTo>
                      <a:pt x="128" y="222"/>
                    </a:lnTo>
                    <a:lnTo>
                      <a:pt x="118" y="218"/>
                    </a:lnTo>
                    <a:lnTo>
                      <a:pt x="108" y="210"/>
                    </a:lnTo>
                    <a:lnTo>
                      <a:pt x="100" y="202"/>
                    </a:lnTo>
                    <a:lnTo>
                      <a:pt x="94" y="192"/>
                    </a:lnTo>
                    <a:lnTo>
                      <a:pt x="88" y="182"/>
                    </a:lnTo>
                    <a:lnTo>
                      <a:pt x="86" y="170"/>
                    </a:lnTo>
                    <a:lnTo>
                      <a:pt x="84" y="158"/>
                    </a:lnTo>
                    <a:close/>
                  </a:path>
                </a:pathLst>
              </a:custGeom>
              <a:solidFill>
                <a:srgbClr val="9E9E9E"/>
              </a:solidFill>
              <a:ln w="9525">
                <a:noFill/>
                <a:round/>
                <a:headEnd/>
                <a:tailEnd/>
              </a:ln>
            </p:spPr>
            <p:txBody>
              <a:bodyPr/>
              <a:lstStyle/>
              <a:p>
                <a:endParaRPr lang="en-US"/>
              </a:p>
            </p:txBody>
          </p:sp>
          <p:sp>
            <p:nvSpPr>
              <p:cNvPr id="21713" name="Freeform 37"/>
              <p:cNvSpPr>
                <a:spLocks/>
              </p:cNvSpPr>
              <p:nvPr/>
            </p:nvSpPr>
            <p:spPr bwMode="auto">
              <a:xfrm>
                <a:off x="3301" y="2677"/>
                <a:ext cx="160" cy="508"/>
              </a:xfrm>
              <a:custGeom>
                <a:avLst/>
                <a:gdLst>
                  <a:gd name="T0" fmla="*/ 160 w 160"/>
                  <a:gd name="T1" fmla="*/ 6 h 508"/>
                  <a:gd name="T2" fmla="*/ 0 w 160"/>
                  <a:gd name="T3" fmla="*/ 0 h 508"/>
                  <a:gd name="T4" fmla="*/ 0 w 160"/>
                  <a:gd name="T5" fmla="*/ 84 h 508"/>
                  <a:gd name="T6" fmla="*/ 0 w 160"/>
                  <a:gd name="T7" fmla="*/ 84 h 508"/>
                  <a:gd name="T8" fmla="*/ 12 w 160"/>
                  <a:gd name="T9" fmla="*/ 86 h 508"/>
                  <a:gd name="T10" fmla="*/ 22 w 160"/>
                  <a:gd name="T11" fmla="*/ 92 h 508"/>
                  <a:gd name="T12" fmla="*/ 30 w 160"/>
                  <a:gd name="T13" fmla="*/ 98 h 508"/>
                  <a:gd name="T14" fmla="*/ 38 w 160"/>
                  <a:gd name="T15" fmla="*/ 106 h 508"/>
                  <a:gd name="T16" fmla="*/ 46 w 160"/>
                  <a:gd name="T17" fmla="*/ 116 h 508"/>
                  <a:gd name="T18" fmla="*/ 50 w 160"/>
                  <a:gd name="T19" fmla="*/ 126 h 508"/>
                  <a:gd name="T20" fmla="*/ 54 w 160"/>
                  <a:gd name="T21" fmla="*/ 138 h 508"/>
                  <a:gd name="T22" fmla="*/ 54 w 160"/>
                  <a:gd name="T23" fmla="*/ 152 h 508"/>
                  <a:gd name="T24" fmla="*/ 54 w 160"/>
                  <a:gd name="T25" fmla="*/ 152 h 508"/>
                  <a:gd name="T26" fmla="*/ 54 w 160"/>
                  <a:gd name="T27" fmla="*/ 164 h 508"/>
                  <a:gd name="T28" fmla="*/ 50 w 160"/>
                  <a:gd name="T29" fmla="*/ 176 h 508"/>
                  <a:gd name="T30" fmla="*/ 46 w 160"/>
                  <a:gd name="T31" fmla="*/ 186 h 508"/>
                  <a:gd name="T32" fmla="*/ 38 w 160"/>
                  <a:gd name="T33" fmla="*/ 196 h 508"/>
                  <a:gd name="T34" fmla="*/ 30 w 160"/>
                  <a:gd name="T35" fmla="*/ 204 h 508"/>
                  <a:gd name="T36" fmla="*/ 22 w 160"/>
                  <a:gd name="T37" fmla="*/ 212 h 508"/>
                  <a:gd name="T38" fmla="*/ 12 w 160"/>
                  <a:gd name="T39" fmla="*/ 216 h 508"/>
                  <a:gd name="T40" fmla="*/ 0 w 160"/>
                  <a:gd name="T41" fmla="*/ 220 h 508"/>
                  <a:gd name="T42" fmla="*/ 0 w 160"/>
                  <a:gd name="T43" fmla="*/ 496 h 508"/>
                  <a:gd name="T44" fmla="*/ 0 w 160"/>
                  <a:gd name="T45" fmla="*/ 496 h 508"/>
                  <a:gd name="T46" fmla="*/ 76 w 160"/>
                  <a:gd name="T47" fmla="*/ 504 h 508"/>
                  <a:gd name="T48" fmla="*/ 116 w 160"/>
                  <a:gd name="T49" fmla="*/ 506 h 508"/>
                  <a:gd name="T50" fmla="*/ 160 w 160"/>
                  <a:gd name="T51" fmla="*/ 508 h 508"/>
                  <a:gd name="T52" fmla="*/ 160 w 160"/>
                  <a:gd name="T53" fmla="*/ 6 h 50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0"/>
                  <a:gd name="T82" fmla="*/ 0 h 508"/>
                  <a:gd name="T83" fmla="*/ 160 w 160"/>
                  <a:gd name="T84" fmla="*/ 508 h 50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0" h="508">
                    <a:moveTo>
                      <a:pt x="160" y="6"/>
                    </a:moveTo>
                    <a:lnTo>
                      <a:pt x="0" y="0"/>
                    </a:lnTo>
                    <a:lnTo>
                      <a:pt x="0" y="84"/>
                    </a:lnTo>
                    <a:lnTo>
                      <a:pt x="12" y="86"/>
                    </a:lnTo>
                    <a:lnTo>
                      <a:pt x="22" y="92"/>
                    </a:lnTo>
                    <a:lnTo>
                      <a:pt x="30" y="98"/>
                    </a:lnTo>
                    <a:lnTo>
                      <a:pt x="38" y="106"/>
                    </a:lnTo>
                    <a:lnTo>
                      <a:pt x="46" y="116"/>
                    </a:lnTo>
                    <a:lnTo>
                      <a:pt x="50" y="126"/>
                    </a:lnTo>
                    <a:lnTo>
                      <a:pt x="54" y="138"/>
                    </a:lnTo>
                    <a:lnTo>
                      <a:pt x="54" y="152"/>
                    </a:lnTo>
                    <a:lnTo>
                      <a:pt x="54" y="164"/>
                    </a:lnTo>
                    <a:lnTo>
                      <a:pt x="50" y="176"/>
                    </a:lnTo>
                    <a:lnTo>
                      <a:pt x="46" y="186"/>
                    </a:lnTo>
                    <a:lnTo>
                      <a:pt x="38" y="196"/>
                    </a:lnTo>
                    <a:lnTo>
                      <a:pt x="30" y="204"/>
                    </a:lnTo>
                    <a:lnTo>
                      <a:pt x="22" y="212"/>
                    </a:lnTo>
                    <a:lnTo>
                      <a:pt x="12" y="216"/>
                    </a:lnTo>
                    <a:lnTo>
                      <a:pt x="0" y="220"/>
                    </a:lnTo>
                    <a:lnTo>
                      <a:pt x="0" y="496"/>
                    </a:lnTo>
                    <a:lnTo>
                      <a:pt x="76" y="504"/>
                    </a:lnTo>
                    <a:lnTo>
                      <a:pt x="116" y="506"/>
                    </a:lnTo>
                    <a:lnTo>
                      <a:pt x="160" y="508"/>
                    </a:lnTo>
                    <a:lnTo>
                      <a:pt x="160" y="6"/>
                    </a:lnTo>
                    <a:close/>
                  </a:path>
                </a:pathLst>
              </a:custGeom>
              <a:solidFill>
                <a:srgbClr val="9E9E9E"/>
              </a:solidFill>
              <a:ln w="9525">
                <a:noFill/>
                <a:round/>
                <a:headEnd/>
                <a:tailEnd/>
              </a:ln>
            </p:spPr>
            <p:txBody>
              <a:bodyPr/>
              <a:lstStyle/>
              <a:p>
                <a:endParaRPr lang="en-US"/>
              </a:p>
            </p:txBody>
          </p:sp>
          <p:sp>
            <p:nvSpPr>
              <p:cNvPr id="21714" name="Freeform 38"/>
              <p:cNvSpPr>
                <a:spLocks/>
              </p:cNvSpPr>
              <p:nvPr/>
            </p:nvSpPr>
            <p:spPr bwMode="auto">
              <a:xfrm>
                <a:off x="3247" y="2781"/>
                <a:ext cx="88" cy="94"/>
              </a:xfrm>
              <a:custGeom>
                <a:avLst/>
                <a:gdLst>
                  <a:gd name="T0" fmla="*/ 88 w 88"/>
                  <a:gd name="T1" fmla="*/ 48 h 94"/>
                  <a:gd name="T2" fmla="*/ 88 w 88"/>
                  <a:gd name="T3" fmla="*/ 48 h 94"/>
                  <a:gd name="T4" fmla="*/ 88 w 88"/>
                  <a:gd name="T5" fmla="*/ 38 h 94"/>
                  <a:gd name="T6" fmla="*/ 84 w 88"/>
                  <a:gd name="T7" fmla="*/ 30 h 94"/>
                  <a:gd name="T8" fmla="*/ 80 w 88"/>
                  <a:gd name="T9" fmla="*/ 22 h 94"/>
                  <a:gd name="T10" fmla="*/ 76 w 88"/>
                  <a:gd name="T11" fmla="*/ 14 h 94"/>
                  <a:gd name="T12" fmla="*/ 68 w 88"/>
                  <a:gd name="T13" fmla="*/ 8 h 94"/>
                  <a:gd name="T14" fmla="*/ 62 w 88"/>
                  <a:gd name="T15" fmla="*/ 4 h 94"/>
                  <a:gd name="T16" fmla="*/ 54 w 88"/>
                  <a:gd name="T17" fmla="*/ 2 h 94"/>
                  <a:gd name="T18" fmla="*/ 44 w 88"/>
                  <a:gd name="T19" fmla="*/ 0 h 94"/>
                  <a:gd name="T20" fmla="*/ 44 w 88"/>
                  <a:gd name="T21" fmla="*/ 0 h 94"/>
                  <a:gd name="T22" fmla="*/ 36 w 88"/>
                  <a:gd name="T23" fmla="*/ 2 h 94"/>
                  <a:gd name="T24" fmla="*/ 28 w 88"/>
                  <a:gd name="T25" fmla="*/ 4 h 94"/>
                  <a:gd name="T26" fmla="*/ 20 w 88"/>
                  <a:gd name="T27" fmla="*/ 8 h 94"/>
                  <a:gd name="T28" fmla="*/ 14 w 88"/>
                  <a:gd name="T29" fmla="*/ 14 h 94"/>
                  <a:gd name="T30" fmla="*/ 8 w 88"/>
                  <a:gd name="T31" fmla="*/ 22 h 94"/>
                  <a:gd name="T32" fmla="*/ 4 w 88"/>
                  <a:gd name="T33" fmla="*/ 30 h 94"/>
                  <a:gd name="T34" fmla="*/ 2 w 88"/>
                  <a:gd name="T35" fmla="*/ 38 h 94"/>
                  <a:gd name="T36" fmla="*/ 0 w 88"/>
                  <a:gd name="T37" fmla="*/ 48 h 94"/>
                  <a:gd name="T38" fmla="*/ 0 w 88"/>
                  <a:gd name="T39" fmla="*/ 48 h 94"/>
                  <a:gd name="T40" fmla="*/ 2 w 88"/>
                  <a:gd name="T41" fmla="*/ 56 h 94"/>
                  <a:gd name="T42" fmla="*/ 4 w 88"/>
                  <a:gd name="T43" fmla="*/ 66 h 94"/>
                  <a:gd name="T44" fmla="*/ 8 w 88"/>
                  <a:gd name="T45" fmla="*/ 74 h 94"/>
                  <a:gd name="T46" fmla="*/ 14 w 88"/>
                  <a:gd name="T47" fmla="*/ 80 h 94"/>
                  <a:gd name="T48" fmla="*/ 20 w 88"/>
                  <a:gd name="T49" fmla="*/ 86 h 94"/>
                  <a:gd name="T50" fmla="*/ 28 w 88"/>
                  <a:gd name="T51" fmla="*/ 90 h 94"/>
                  <a:gd name="T52" fmla="*/ 36 w 88"/>
                  <a:gd name="T53" fmla="*/ 94 h 94"/>
                  <a:gd name="T54" fmla="*/ 44 w 88"/>
                  <a:gd name="T55" fmla="*/ 94 h 94"/>
                  <a:gd name="T56" fmla="*/ 44 w 88"/>
                  <a:gd name="T57" fmla="*/ 94 h 94"/>
                  <a:gd name="T58" fmla="*/ 54 w 88"/>
                  <a:gd name="T59" fmla="*/ 94 h 94"/>
                  <a:gd name="T60" fmla="*/ 62 w 88"/>
                  <a:gd name="T61" fmla="*/ 90 h 94"/>
                  <a:gd name="T62" fmla="*/ 68 w 88"/>
                  <a:gd name="T63" fmla="*/ 86 h 94"/>
                  <a:gd name="T64" fmla="*/ 76 w 88"/>
                  <a:gd name="T65" fmla="*/ 80 h 94"/>
                  <a:gd name="T66" fmla="*/ 80 w 88"/>
                  <a:gd name="T67" fmla="*/ 74 h 94"/>
                  <a:gd name="T68" fmla="*/ 84 w 88"/>
                  <a:gd name="T69" fmla="*/ 66 h 94"/>
                  <a:gd name="T70" fmla="*/ 88 w 88"/>
                  <a:gd name="T71" fmla="*/ 56 h 94"/>
                  <a:gd name="T72" fmla="*/ 88 w 88"/>
                  <a:gd name="T73" fmla="*/ 48 h 94"/>
                  <a:gd name="T74" fmla="*/ 88 w 88"/>
                  <a:gd name="T75" fmla="*/ 48 h 9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8"/>
                  <a:gd name="T115" fmla="*/ 0 h 94"/>
                  <a:gd name="T116" fmla="*/ 88 w 88"/>
                  <a:gd name="T117" fmla="*/ 94 h 9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8" h="94">
                    <a:moveTo>
                      <a:pt x="88" y="48"/>
                    </a:moveTo>
                    <a:lnTo>
                      <a:pt x="88" y="48"/>
                    </a:lnTo>
                    <a:lnTo>
                      <a:pt x="88" y="38"/>
                    </a:lnTo>
                    <a:lnTo>
                      <a:pt x="84" y="30"/>
                    </a:lnTo>
                    <a:lnTo>
                      <a:pt x="80" y="22"/>
                    </a:lnTo>
                    <a:lnTo>
                      <a:pt x="76" y="14"/>
                    </a:lnTo>
                    <a:lnTo>
                      <a:pt x="68" y="8"/>
                    </a:lnTo>
                    <a:lnTo>
                      <a:pt x="62" y="4"/>
                    </a:lnTo>
                    <a:lnTo>
                      <a:pt x="54" y="2"/>
                    </a:lnTo>
                    <a:lnTo>
                      <a:pt x="44" y="0"/>
                    </a:lnTo>
                    <a:lnTo>
                      <a:pt x="36" y="2"/>
                    </a:lnTo>
                    <a:lnTo>
                      <a:pt x="28" y="4"/>
                    </a:lnTo>
                    <a:lnTo>
                      <a:pt x="20" y="8"/>
                    </a:lnTo>
                    <a:lnTo>
                      <a:pt x="14" y="14"/>
                    </a:lnTo>
                    <a:lnTo>
                      <a:pt x="8" y="22"/>
                    </a:lnTo>
                    <a:lnTo>
                      <a:pt x="4" y="30"/>
                    </a:lnTo>
                    <a:lnTo>
                      <a:pt x="2" y="38"/>
                    </a:lnTo>
                    <a:lnTo>
                      <a:pt x="0" y="48"/>
                    </a:lnTo>
                    <a:lnTo>
                      <a:pt x="2" y="56"/>
                    </a:lnTo>
                    <a:lnTo>
                      <a:pt x="4" y="66"/>
                    </a:lnTo>
                    <a:lnTo>
                      <a:pt x="8" y="74"/>
                    </a:lnTo>
                    <a:lnTo>
                      <a:pt x="14" y="80"/>
                    </a:lnTo>
                    <a:lnTo>
                      <a:pt x="20" y="86"/>
                    </a:lnTo>
                    <a:lnTo>
                      <a:pt x="28" y="90"/>
                    </a:lnTo>
                    <a:lnTo>
                      <a:pt x="36" y="94"/>
                    </a:lnTo>
                    <a:lnTo>
                      <a:pt x="44" y="94"/>
                    </a:lnTo>
                    <a:lnTo>
                      <a:pt x="54" y="94"/>
                    </a:lnTo>
                    <a:lnTo>
                      <a:pt x="62" y="90"/>
                    </a:lnTo>
                    <a:lnTo>
                      <a:pt x="68" y="86"/>
                    </a:lnTo>
                    <a:lnTo>
                      <a:pt x="76" y="80"/>
                    </a:lnTo>
                    <a:lnTo>
                      <a:pt x="80" y="74"/>
                    </a:lnTo>
                    <a:lnTo>
                      <a:pt x="84" y="66"/>
                    </a:lnTo>
                    <a:lnTo>
                      <a:pt x="88" y="56"/>
                    </a:lnTo>
                    <a:lnTo>
                      <a:pt x="88" y="48"/>
                    </a:lnTo>
                    <a:close/>
                  </a:path>
                </a:pathLst>
              </a:custGeom>
              <a:solidFill>
                <a:srgbClr val="E5E5E5"/>
              </a:solidFill>
              <a:ln w="9525">
                <a:noFill/>
                <a:round/>
                <a:headEnd/>
                <a:tailEnd/>
              </a:ln>
            </p:spPr>
            <p:txBody>
              <a:bodyPr/>
              <a:lstStyle/>
              <a:p>
                <a:endParaRPr lang="en-US"/>
              </a:p>
            </p:txBody>
          </p:sp>
          <p:sp>
            <p:nvSpPr>
              <p:cNvPr id="21715" name="Freeform 39"/>
              <p:cNvSpPr>
                <a:spLocks/>
              </p:cNvSpPr>
              <p:nvPr/>
            </p:nvSpPr>
            <p:spPr bwMode="auto">
              <a:xfrm>
                <a:off x="3249" y="2793"/>
                <a:ext cx="70" cy="74"/>
              </a:xfrm>
              <a:custGeom>
                <a:avLst/>
                <a:gdLst>
                  <a:gd name="T0" fmla="*/ 54 w 70"/>
                  <a:gd name="T1" fmla="*/ 44 h 74"/>
                  <a:gd name="T2" fmla="*/ 54 w 70"/>
                  <a:gd name="T3" fmla="*/ 44 h 74"/>
                  <a:gd name="T4" fmla="*/ 48 w 70"/>
                  <a:gd name="T5" fmla="*/ 42 h 74"/>
                  <a:gd name="T6" fmla="*/ 42 w 70"/>
                  <a:gd name="T7" fmla="*/ 38 h 74"/>
                  <a:gd name="T8" fmla="*/ 38 w 70"/>
                  <a:gd name="T9" fmla="*/ 32 h 74"/>
                  <a:gd name="T10" fmla="*/ 36 w 70"/>
                  <a:gd name="T11" fmla="*/ 26 h 74"/>
                  <a:gd name="T12" fmla="*/ 36 w 70"/>
                  <a:gd name="T13" fmla="*/ 26 h 74"/>
                  <a:gd name="T14" fmla="*/ 38 w 70"/>
                  <a:gd name="T15" fmla="*/ 18 h 74"/>
                  <a:gd name="T16" fmla="*/ 42 w 70"/>
                  <a:gd name="T17" fmla="*/ 12 h 74"/>
                  <a:gd name="T18" fmla="*/ 48 w 70"/>
                  <a:gd name="T19" fmla="*/ 8 h 74"/>
                  <a:gd name="T20" fmla="*/ 54 w 70"/>
                  <a:gd name="T21" fmla="*/ 6 h 74"/>
                  <a:gd name="T22" fmla="*/ 54 w 70"/>
                  <a:gd name="T23" fmla="*/ 6 h 74"/>
                  <a:gd name="T24" fmla="*/ 56 w 70"/>
                  <a:gd name="T25" fmla="*/ 6 h 74"/>
                  <a:gd name="T26" fmla="*/ 56 w 70"/>
                  <a:gd name="T27" fmla="*/ 6 h 74"/>
                  <a:gd name="T28" fmla="*/ 46 w 70"/>
                  <a:gd name="T29" fmla="*/ 2 h 74"/>
                  <a:gd name="T30" fmla="*/ 34 w 70"/>
                  <a:gd name="T31" fmla="*/ 0 h 74"/>
                  <a:gd name="T32" fmla="*/ 34 w 70"/>
                  <a:gd name="T33" fmla="*/ 0 h 74"/>
                  <a:gd name="T34" fmla="*/ 28 w 70"/>
                  <a:gd name="T35" fmla="*/ 0 h 74"/>
                  <a:gd name="T36" fmla="*/ 22 w 70"/>
                  <a:gd name="T37" fmla="*/ 2 h 74"/>
                  <a:gd name="T38" fmla="*/ 16 w 70"/>
                  <a:gd name="T39" fmla="*/ 6 h 74"/>
                  <a:gd name="T40" fmla="*/ 10 w 70"/>
                  <a:gd name="T41" fmla="*/ 10 h 74"/>
                  <a:gd name="T42" fmla="*/ 6 w 70"/>
                  <a:gd name="T43" fmla="*/ 16 h 74"/>
                  <a:gd name="T44" fmla="*/ 2 w 70"/>
                  <a:gd name="T45" fmla="*/ 22 h 74"/>
                  <a:gd name="T46" fmla="*/ 0 w 70"/>
                  <a:gd name="T47" fmla="*/ 30 h 74"/>
                  <a:gd name="T48" fmla="*/ 0 w 70"/>
                  <a:gd name="T49" fmla="*/ 36 h 74"/>
                  <a:gd name="T50" fmla="*/ 0 w 70"/>
                  <a:gd name="T51" fmla="*/ 36 h 74"/>
                  <a:gd name="T52" fmla="*/ 0 w 70"/>
                  <a:gd name="T53" fmla="*/ 44 h 74"/>
                  <a:gd name="T54" fmla="*/ 2 w 70"/>
                  <a:gd name="T55" fmla="*/ 52 h 74"/>
                  <a:gd name="T56" fmla="*/ 6 w 70"/>
                  <a:gd name="T57" fmla="*/ 58 h 74"/>
                  <a:gd name="T58" fmla="*/ 10 w 70"/>
                  <a:gd name="T59" fmla="*/ 64 h 74"/>
                  <a:gd name="T60" fmla="*/ 16 w 70"/>
                  <a:gd name="T61" fmla="*/ 68 h 74"/>
                  <a:gd name="T62" fmla="*/ 22 w 70"/>
                  <a:gd name="T63" fmla="*/ 72 h 74"/>
                  <a:gd name="T64" fmla="*/ 28 w 70"/>
                  <a:gd name="T65" fmla="*/ 74 h 74"/>
                  <a:gd name="T66" fmla="*/ 34 w 70"/>
                  <a:gd name="T67" fmla="*/ 74 h 74"/>
                  <a:gd name="T68" fmla="*/ 34 w 70"/>
                  <a:gd name="T69" fmla="*/ 74 h 74"/>
                  <a:gd name="T70" fmla="*/ 42 w 70"/>
                  <a:gd name="T71" fmla="*/ 74 h 74"/>
                  <a:gd name="T72" fmla="*/ 48 w 70"/>
                  <a:gd name="T73" fmla="*/ 72 h 74"/>
                  <a:gd name="T74" fmla="*/ 54 w 70"/>
                  <a:gd name="T75" fmla="*/ 68 h 74"/>
                  <a:gd name="T76" fmla="*/ 60 w 70"/>
                  <a:gd name="T77" fmla="*/ 64 h 74"/>
                  <a:gd name="T78" fmla="*/ 64 w 70"/>
                  <a:gd name="T79" fmla="*/ 58 h 74"/>
                  <a:gd name="T80" fmla="*/ 68 w 70"/>
                  <a:gd name="T81" fmla="*/ 52 h 74"/>
                  <a:gd name="T82" fmla="*/ 70 w 70"/>
                  <a:gd name="T83" fmla="*/ 44 h 74"/>
                  <a:gd name="T84" fmla="*/ 70 w 70"/>
                  <a:gd name="T85" fmla="*/ 36 h 74"/>
                  <a:gd name="T86" fmla="*/ 70 w 70"/>
                  <a:gd name="T87" fmla="*/ 36 h 74"/>
                  <a:gd name="T88" fmla="*/ 70 w 70"/>
                  <a:gd name="T89" fmla="*/ 34 h 74"/>
                  <a:gd name="T90" fmla="*/ 70 w 70"/>
                  <a:gd name="T91" fmla="*/ 34 h 74"/>
                  <a:gd name="T92" fmla="*/ 66 w 70"/>
                  <a:gd name="T93" fmla="*/ 38 h 74"/>
                  <a:gd name="T94" fmla="*/ 64 w 70"/>
                  <a:gd name="T95" fmla="*/ 42 h 74"/>
                  <a:gd name="T96" fmla="*/ 58 w 70"/>
                  <a:gd name="T97" fmla="*/ 44 h 74"/>
                  <a:gd name="T98" fmla="*/ 54 w 70"/>
                  <a:gd name="T99" fmla="*/ 44 h 74"/>
                  <a:gd name="T100" fmla="*/ 54 w 70"/>
                  <a:gd name="T101" fmla="*/ 44 h 7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0"/>
                  <a:gd name="T154" fmla="*/ 0 h 74"/>
                  <a:gd name="T155" fmla="*/ 70 w 70"/>
                  <a:gd name="T156" fmla="*/ 74 h 7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0" h="74">
                    <a:moveTo>
                      <a:pt x="54" y="44"/>
                    </a:moveTo>
                    <a:lnTo>
                      <a:pt x="54" y="44"/>
                    </a:lnTo>
                    <a:lnTo>
                      <a:pt x="48" y="42"/>
                    </a:lnTo>
                    <a:lnTo>
                      <a:pt x="42" y="38"/>
                    </a:lnTo>
                    <a:lnTo>
                      <a:pt x="38" y="32"/>
                    </a:lnTo>
                    <a:lnTo>
                      <a:pt x="36" y="26"/>
                    </a:lnTo>
                    <a:lnTo>
                      <a:pt x="38" y="18"/>
                    </a:lnTo>
                    <a:lnTo>
                      <a:pt x="42" y="12"/>
                    </a:lnTo>
                    <a:lnTo>
                      <a:pt x="48" y="8"/>
                    </a:lnTo>
                    <a:lnTo>
                      <a:pt x="54" y="6"/>
                    </a:lnTo>
                    <a:lnTo>
                      <a:pt x="56" y="6"/>
                    </a:lnTo>
                    <a:lnTo>
                      <a:pt x="46" y="2"/>
                    </a:lnTo>
                    <a:lnTo>
                      <a:pt x="34" y="0"/>
                    </a:lnTo>
                    <a:lnTo>
                      <a:pt x="28" y="0"/>
                    </a:lnTo>
                    <a:lnTo>
                      <a:pt x="22" y="2"/>
                    </a:lnTo>
                    <a:lnTo>
                      <a:pt x="16" y="6"/>
                    </a:lnTo>
                    <a:lnTo>
                      <a:pt x="10" y="10"/>
                    </a:lnTo>
                    <a:lnTo>
                      <a:pt x="6" y="16"/>
                    </a:lnTo>
                    <a:lnTo>
                      <a:pt x="2" y="22"/>
                    </a:lnTo>
                    <a:lnTo>
                      <a:pt x="0" y="30"/>
                    </a:lnTo>
                    <a:lnTo>
                      <a:pt x="0" y="36"/>
                    </a:lnTo>
                    <a:lnTo>
                      <a:pt x="0" y="44"/>
                    </a:lnTo>
                    <a:lnTo>
                      <a:pt x="2" y="52"/>
                    </a:lnTo>
                    <a:lnTo>
                      <a:pt x="6" y="58"/>
                    </a:lnTo>
                    <a:lnTo>
                      <a:pt x="10" y="64"/>
                    </a:lnTo>
                    <a:lnTo>
                      <a:pt x="16" y="68"/>
                    </a:lnTo>
                    <a:lnTo>
                      <a:pt x="22" y="72"/>
                    </a:lnTo>
                    <a:lnTo>
                      <a:pt x="28" y="74"/>
                    </a:lnTo>
                    <a:lnTo>
                      <a:pt x="34" y="74"/>
                    </a:lnTo>
                    <a:lnTo>
                      <a:pt x="42" y="74"/>
                    </a:lnTo>
                    <a:lnTo>
                      <a:pt x="48" y="72"/>
                    </a:lnTo>
                    <a:lnTo>
                      <a:pt x="54" y="68"/>
                    </a:lnTo>
                    <a:lnTo>
                      <a:pt x="60" y="64"/>
                    </a:lnTo>
                    <a:lnTo>
                      <a:pt x="64" y="58"/>
                    </a:lnTo>
                    <a:lnTo>
                      <a:pt x="68" y="52"/>
                    </a:lnTo>
                    <a:lnTo>
                      <a:pt x="70" y="44"/>
                    </a:lnTo>
                    <a:lnTo>
                      <a:pt x="70" y="36"/>
                    </a:lnTo>
                    <a:lnTo>
                      <a:pt x="70" y="34"/>
                    </a:lnTo>
                    <a:lnTo>
                      <a:pt x="66" y="38"/>
                    </a:lnTo>
                    <a:lnTo>
                      <a:pt x="64" y="42"/>
                    </a:lnTo>
                    <a:lnTo>
                      <a:pt x="58" y="44"/>
                    </a:lnTo>
                    <a:lnTo>
                      <a:pt x="54" y="44"/>
                    </a:lnTo>
                    <a:close/>
                  </a:path>
                </a:pathLst>
              </a:custGeom>
              <a:solidFill>
                <a:srgbClr val="CCCCCC"/>
              </a:solidFill>
              <a:ln w="9525">
                <a:noFill/>
                <a:round/>
                <a:headEnd/>
                <a:tailEnd/>
              </a:ln>
            </p:spPr>
            <p:txBody>
              <a:bodyPr/>
              <a:lstStyle/>
              <a:p>
                <a:endParaRPr lang="en-US"/>
              </a:p>
            </p:txBody>
          </p:sp>
          <p:sp>
            <p:nvSpPr>
              <p:cNvPr id="21716" name="Freeform 40"/>
              <p:cNvSpPr>
                <a:spLocks/>
              </p:cNvSpPr>
              <p:nvPr/>
            </p:nvSpPr>
            <p:spPr bwMode="auto">
              <a:xfrm>
                <a:off x="3159" y="2565"/>
                <a:ext cx="10" cy="10"/>
              </a:xfrm>
              <a:custGeom>
                <a:avLst/>
                <a:gdLst>
                  <a:gd name="T0" fmla="*/ 10 w 10"/>
                  <a:gd name="T1" fmla="*/ 6 h 10"/>
                  <a:gd name="T2" fmla="*/ 10 w 10"/>
                  <a:gd name="T3" fmla="*/ 6 h 10"/>
                  <a:gd name="T4" fmla="*/ 8 w 10"/>
                  <a:gd name="T5" fmla="*/ 10 h 10"/>
                  <a:gd name="T6" fmla="*/ 4 w 10"/>
                  <a:gd name="T7" fmla="*/ 10 h 10"/>
                  <a:gd name="T8" fmla="*/ 4 w 10"/>
                  <a:gd name="T9" fmla="*/ 10 h 10"/>
                  <a:gd name="T10" fmla="*/ 0 w 10"/>
                  <a:gd name="T11" fmla="*/ 10 h 10"/>
                  <a:gd name="T12" fmla="*/ 0 w 10"/>
                  <a:gd name="T13" fmla="*/ 6 h 10"/>
                  <a:gd name="T14" fmla="*/ 0 w 10"/>
                  <a:gd name="T15" fmla="*/ 6 h 10"/>
                  <a:gd name="T16" fmla="*/ 0 w 10"/>
                  <a:gd name="T17" fmla="*/ 2 h 10"/>
                  <a:gd name="T18" fmla="*/ 4 w 10"/>
                  <a:gd name="T19" fmla="*/ 0 h 10"/>
                  <a:gd name="T20" fmla="*/ 4 w 10"/>
                  <a:gd name="T21" fmla="*/ 0 h 10"/>
                  <a:gd name="T22" fmla="*/ 8 w 10"/>
                  <a:gd name="T23" fmla="*/ 2 h 10"/>
                  <a:gd name="T24" fmla="*/ 10 w 10"/>
                  <a:gd name="T25" fmla="*/ 6 h 10"/>
                  <a:gd name="T26" fmla="*/ 10 w 10"/>
                  <a:gd name="T27" fmla="*/ 6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0"/>
                  <a:gd name="T44" fmla="*/ 10 w 10"/>
                  <a:gd name="T45" fmla="*/ 10 h 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0">
                    <a:moveTo>
                      <a:pt x="10" y="6"/>
                    </a:moveTo>
                    <a:lnTo>
                      <a:pt x="10" y="6"/>
                    </a:lnTo>
                    <a:lnTo>
                      <a:pt x="8" y="10"/>
                    </a:lnTo>
                    <a:lnTo>
                      <a:pt x="4" y="10"/>
                    </a:lnTo>
                    <a:lnTo>
                      <a:pt x="0" y="10"/>
                    </a:lnTo>
                    <a:lnTo>
                      <a:pt x="0" y="6"/>
                    </a:lnTo>
                    <a:lnTo>
                      <a:pt x="0" y="2"/>
                    </a:lnTo>
                    <a:lnTo>
                      <a:pt x="4" y="0"/>
                    </a:lnTo>
                    <a:lnTo>
                      <a:pt x="8" y="2"/>
                    </a:lnTo>
                    <a:lnTo>
                      <a:pt x="10" y="6"/>
                    </a:lnTo>
                    <a:close/>
                  </a:path>
                </a:pathLst>
              </a:custGeom>
              <a:solidFill>
                <a:srgbClr val="FB7655"/>
              </a:solidFill>
              <a:ln w="9525">
                <a:noFill/>
                <a:round/>
                <a:headEnd/>
                <a:tailEnd/>
              </a:ln>
            </p:spPr>
            <p:txBody>
              <a:bodyPr/>
              <a:lstStyle/>
              <a:p>
                <a:endParaRPr lang="en-US"/>
              </a:p>
            </p:txBody>
          </p:sp>
          <p:sp>
            <p:nvSpPr>
              <p:cNvPr id="21717" name="Freeform 41"/>
              <p:cNvSpPr>
                <a:spLocks/>
              </p:cNvSpPr>
              <p:nvPr/>
            </p:nvSpPr>
            <p:spPr bwMode="auto">
              <a:xfrm>
                <a:off x="3159" y="2565"/>
                <a:ext cx="10" cy="10"/>
              </a:xfrm>
              <a:custGeom>
                <a:avLst/>
                <a:gdLst>
                  <a:gd name="T0" fmla="*/ 10 w 10"/>
                  <a:gd name="T1" fmla="*/ 6 h 10"/>
                  <a:gd name="T2" fmla="*/ 10 w 10"/>
                  <a:gd name="T3" fmla="*/ 6 h 10"/>
                  <a:gd name="T4" fmla="*/ 8 w 10"/>
                  <a:gd name="T5" fmla="*/ 10 h 10"/>
                  <a:gd name="T6" fmla="*/ 4 w 10"/>
                  <a:gd name="T7" fmla="*/ 10 h 10"/>
                  <a:gd name="T8" fmla="*/ 4 w 10"/>
                  <a:gd name="T9" fmla="*/ 10 h 10"/>
                  <a:gd name="T10" fmla="*/ 0 w 10"/>
                  <a:gd name="T11" fmla="*/ 10 h 10"/>
                  <a:gd name="T12" fmla="*/ 0 w 10"/>
                  <a:gd name="T13" fmla="*/ 6 h 10"/>
                  <a:gd name="T14" fmla="*/ 0 w 10"/>
                  <a:gd name="T15" fmla="*/ 6 h 10"/>
                  <a:gd name="T16" fmla="*/ 0 w 10"/>
                  <a:gd name="T17" fmla="*/ 2 h 10"/>
                  <a:gd name="T18" fmla="*/ 4 w 10"/>
                  <a:gd name="T19" fmla="*/ 0 h 10"/>
                  <a:gd name="T20" fmla="*/ 4 w 10"/>
                  <a:gd name="T21" fmla="*/ 0 h 10"/>
                  <a:gd name="T22" fmla="*/ 8 w 10"/>
                  <a:gd name="T23" fmla="*/ 2 h 10"/>
                  <a:gd name="T24" fmla="*/ 10 w 10"/>
                  <a:gd name="T25" fmla="*/ 6 h 10"/>
                  <a:gd name="T26" fmla="*/ 10 w 10"/>
                  <a:gd name="T27" fmla="*/ 6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0"/>
                  <a:gd name="T44" fmla="*/ 10 w 10"/>
                  <a:gd name="T45" fmla="*/ 10 h 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0">
                    <a:moveTo>
                      <a:pt x="10" y="6"/>
                    </a:moveTo>
                    <a:lnTo>
                      <a:pt x="10" y="6"/>
                    </a:lnTo>
                    <a:lnTo>
                      <a:pt x="8" y="10"/>
                    </a:lnTo>
                    <a:lnTo>
                      <a:pt x="4" y="10"/>
                    </a:lnTo>
                    <a:lnTo>
                      <a:pt x="0" y="10"/>
                    </a:lnTo>
                    <a:lnTo>
                      <a:pt x="0" y="6"/>
                    </a:lnTo>
                    <a:lnTo>
                      <a:pt x="0" y="2"/>
                    </a:lnTo>
                    <a:lnTo>
                      <a:pt x="4" y="0"/>
                    </a:lnTo>
                    <a:lnTo>
                      <a:pt x="8" y="2"/>
                    </a:lnTo>
                    <a:lnTo>
                      <a:pt x="10" y="6"/>
                    </a:lnTo>
                    <a:close/>
                  </a:path>
                </a:pathLst>
              </a:custGeom>
              <a:solidFill>
                <a:srgbClr val="FB7655"/>
              </a:solidFill>
              <a:ln w="9525">
                <a:noFill/>
                <a:round/>
                <a:headEnd/>
                <a:tailEnd/>
              </a:ln>
            </p:spPr>
            <p:txBody>
              <a:bodyPr/>
              <a:lstStyle/>
              <a:p>
                <a:endParaRPr lang="en-US"/>
              </a:p>
            </p:txBody>
          </p:sp>
          <p:sp>
            <p:nvSpPr>
              <p:cNvPr id="21718" name="Freeform 42"/>
              <p:cNvSpPr>
                <a:spLocks/>
              </p:cNvSpPr>
              <p:nvPr/>
            </p:nvSpPr>
            <p:spPr bwMode="auto">
              <a:xfrm>
                <a:off x="3159" y="2501"/>
                <a:ext cx="10" cy="10"/>
              </a:xfrm>
              <a:custGeom>
                <a:avLst/>
                <a:gdLst>
                  <a:gd name="T0" fmla="*/ 10 w 10"/>
                  <a:gd name="T1" fmla="*/ 6 h 10"/>
                  <a:gd name="T2" fmla="*/ 10 w 10"/>
                  <a:gd name="T3" fmla="*/ 6 h 10"/>
                  <a:gd name="T4" fmla="*/ 8 w 10"/>
                  <a:gd name="T5" fmla="*/ 8 h 10"/>
                  <a:gd name="T6" fmla="*/ 4 w 10"/>
                  <a:gd name="T7" fmla="*/ 10 h 10"/>
                  <a:gd name="T8" fmla="*/ 4 w 10"/>
                  <a:gd name="T9" fmla="*/ 10 h 10"/>
                  <a:gd name="T10" fmla="*/ 0 w 10"/>
                  <a:gd name="T11" fmla="*/ 8 h 10"/>
                  <a:gd name="T12" fmla="*/ 0 w 10"/>
                  <a:gd name="T13" fmla="*/ 6 h 10"/>
                  <a:gd name="T14" fmla="*/ 0 w 10"/>
                  <a:gd name="T15" fmla="*/ 6 h 10"/>
                  <a:gd name="T16" fmla="*/ 0 w 10"/>
                  <a:gd name="T17" fmla="*/ 2 h 10"/>
                  <a:gd name="T18" fmla="*/ 4 w 10"/>
                  <a:gd name="T19" fmla="*/ 0 h 10"/>
                  <a:gd name="T20" fmla="*/ 4 w 10"/>
                  <a:gd name="T21" fmla="*/ 0 h 10"/>
                  <a:gd name="T22" fmla="*/ 8 w 10"/>
                  <a:gd name="T23" fmla="*/ 2 h 10"/>
                  <a:gd name="T24" fmla="*/ 10 w 10"/>
                  <a:gd name="T25" fmla="*/ 6 h 10"/>
                  <a:gd name="T26" fmla="*/ 10 w 10"/>
                  <a:gd name="T27" fmla="*/ 6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0"/>
                  <a:gd name="T44" fmla="*/ 10 w 10"/>
                  <a:gd name="T45" fmla="*/ 10 h 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0">
                    <a:moveTo>
                      <a:pt x="10" y="6"/>
                    </a:moveTo>
                    <a:lnTo>
                      <a:pt x="10" y="6"/>
                    </a:lnTo>
                    <a:lnTo>
                      <a:pt x="8" y="8"/>
                    </a:lnTo>
                    <a:lnTo>
                      <a:pt x="4" y="10"/>
                    </a:lnTo>
                    <a:lnTo>
                      <a:pt x="0" y="8"/>
                    </a:lnTo>
                    <a:lnTo>
                      <a:pt x="0" y="6"/>
                    </a:lnTo>
                    <a:lnTo>
                      <a:pt x="0" y="2"/>
                    </a:lnTo>
                    <a:lnTo>
                      <a:pt x="4" y="0"/>
                    </a:lnTo>
                    <a:lnTo>
                      <a:pt x="8" y="2"/>
                    </a:lnTo>
                    <a:lnTo>
                      <a:pt x="10" y="6"/>
                    </a:lnTo>
                    <a:close/>
                  </a:path>
                </a:pathLst>
              </a:custGeom>
              <a:solidFill>
                <a:srgbClr val="7EAA5C"/>
              </a:solidFill>
              <a:ln w="9525">
                <a:noFill/>
                <a:round/>
                <a:headEnd/>
                <a:tailEnd/>
              </a:ln>
            </p:spPr>
            <p:txBody>
              <a:bodyPr/>
              <a:lstStyle/>
              <a:p>
                <a:endParaRPr lang="en-US"/>
              </a:p>
            </p:txBody>
          </p:sp>
          <p:sp>
            <p:nvSpPr>
              <p:cNvPr id="21719" name="Freeform 43"/>
              <p:cNvSpPr>
                <a:spLocks noEditPoints="1"/>
              </p:cNvSpPr>
              <p:nvPr/>
            </p:nvSpPr>
            <p:spPr bwMode="auto">
              <a:xfrm>
                <a:off x="3197" y="2483"/>
                <a:ext cx="264" cy="164"/>
              </a:xfrm>
              <a:custGeom>
                <a:avLst/>
                <a:gdLst>
                  <a:gd name="T0" fmla="*/ 10 w 264"/>
                  <a:gd name="T1" fmla="*/ 148 h 164"/>
                  <a:gd name="T2" fmla="*/ 50 w 264"/>
                  <a:gd name="T3" fmla="*/ 80 h 164"/>
                  <a:gd name="T4" fmla="*/ 256 w 264"/>
                  <a:gd name="T5" fmla="*/ 82 h 164"/>
                  <a:gd name="T6" fmla="*/ 256 w 264"/>
                  <a:gd name="T7" fmla="*/ 82 h 164"/>
                  <a:gd name="T8" fmla="*/ 256 w 264"/>
                  <a:gd name="T9" fmla="*/ 156 h 164"/>
                  <a:gd name="T10" fmla="*/ 256 w 264"/>
                  <a:gd name="T11" fmla="*/ 156 h 164"/>
                  <a:gd name="T12" fmla="*/ 10 w 264"/>
                  <a:gd name="T13" fmla="*/ 148 h 164"/>
                  <a:gd name="T14" fmla="*/ 10 w 264"/>
                  <a:gd name="T15" fmla="*/ 148 h 164"/>
                  <a:gd name="T16" fmla="*/ 44 w 264"/>
                  <a:gd name="T17" fmla="*/ 8 h 164"/>
                  <a:gd name="T18" fmla="*/ 44 w 264"/>
                  <a:gd name="T19" fmla="*/ 74 h 164"/>
                  <a:gd name="T20" fmla="*/ 8 w 264"/>
                  <a:gd name="T21" fmla="*/ 136 h 164"/>
                  <a:gd name="T22" fmla="*/ 8 w 264"/>
                  <a:gd name="T23" fmla="*/ 136 h 164"/>
                  <a:gd name="T24" fmla="*/ 8 w 264"/>
                  <a:gd name="T25" fmla="*/ 8 h 164"/>
                  <a:gd name="T26" fmla="*/ 8 w 264"/>
                  <a:gd name="T27" fmla="*/ 8 h 164"/>
                  <a:gd name="T28" fmla="*/ 44 w 264"/>
                  <a:gd name="T29" fmla="*/ 8 h 164"/>
                  <a:gd name="T30" fmla="*/ 44 w 264"/>
                  <a:gd name="T31" fmla="*/ 8 h 164"/>
                  <a:gd name="T32" fmla="*/ 256 w 264"/>
                  <a:gd name="T33" fmla="*/ 74 h 164"/>
                  <a:gd name="T34" fmla="*/ 256 w 264"/>
                  <a:gd name="T35" fmla="*/ 74 h 164"/>
                  <a:gd name="T36" fmla="*/ 52 w 264"/>
                  <a:gd name="T37" fmla="*/ 72 h 164"/>
                  <a:gd name="T38" fmla="*/ 52 w 264"/>
                  <a:gd name="T39" fmla="*/ 72 h 164"/>
                  <a:gd name="T40" fmla="*/ 52 w 264"/>
                  <a:gd name="T41" fmla="*/ 8 h 164"/>
                  <a:gd name="T42" fmla="*/ 52 w 264"/>
                  <a:gd name="T43" fmla="*/ 8 h 164"/>
                  <a:gd name="T44" fmla="*/ 256 w 264"/>
                  <a:gd name="T45" fmla="*/ 8 h 164"/>
                  <a:gd name="T46" fmla="*/ 256 w 264"/>
                  <a:gd name="T47" fmla="*/ 8 h 164"/>
                  <a:gd name="T48" fmla="*/ 256 w 264"/>
                  <a:gd name="T49" fmla="*/ 74 h 164"/>
                  <a:gd name="T50" fmla="*/ 256 w 264"/>
                  <a:gd name="T51" fmla="*/ 74 h 164"/>
                  <a:gd name="T52" fmla="*/ 260 w 264"/>
                  <a:gd name="T53" fmla="*/ 0 h 164"/>
                  <a:gd name="T54" fmla="*/ 4 w 264"/>
                  <a:gd name="T55" fmla="*/ 0 h 164"/>
                  <a:gd name="T56" fmla="*/ 4 w 264"/>
                  <a:gd name="T57" fmla="*/ 0 h 164"/>
                  <a:gd name="T58" fmla="*/ 0 w 264"/>
                  <a:gd name="T59" fmla="*/ 0 h 164"/>
                  <a:gd name="T60" fmla="*/ 0 w 264"/>
                  <a:gd name="T61" fmla="*/ 4 h 164"/>
                  <a:gd name="T62" fmla="*/ 0 w 264"/>
                  <a:gd name="T63" fmla="*/ 152 h 164"/>
                  <a:gd name="T64" fmla="*/ 0 w 264"/>
                  <a:gd name="T65" fmla="*/ 152 h 164"/>
                  <a:gd name="T66" fmla="*/ 0 w 264"/>
                  <a:gd name="T67" fmla="*/ 154 h 164"/>
                  <a:gd name="T68" fmla="*/ 4 w 264"/>
                  <a:gd name="T69" fmla="*/ 156 h 164"/>
                  <a:gd name="T70" fmla="*/ 260 w 264"/>
                  <a:gd name="T71" fmla="*/ 164 h 164"/>
                  <a:gd name="T72" fmla="*/ 260 w 264"/>
                  <a:gd name="T73" fmla="*/ 164 h 164"/>
                  <a:gd name="T74" fmla="*/ 262 w 264"/>
                  <a:gd name="T75" fmla="*/ 162 h 164"/>
                  <a:gd name="T76" fmla="*/ 262 w 264"/>
                  <a:gd name="T77" fmla="*/ 162 h 164"/>
                  <a:gd name="T78" fmla="*/ 264 w 264"/>
                  <a:gd name="T79" fmla="*/ 160 h 164"/>
                  <a:gd name="T80" fmla="*/ 264 w 264"/>
                  <a:gd name="T81" fmla="*/ 4 h 164"/>
                  <a:gd name="T82" fmla="*/ 264 w 264"/>
                  <a:gd name="T83" fmla="*/ 4 h 164"/>
                  <a:gd name="T84" fmla="*/ 262 w 264"/>
                  <a:gd name="T85" fmla="*/ 0 h 164"/>
                  <a:gd name="T86" fmla="*/ 260 w 264"/>
                  <a:gd name="T87" fmla="*/ 0 h 164"/>
                  <a:gd name="T88" fmla="*/ 260 w 264"/>
                  <a:gd name="T89" fmla="*/ 0 h 16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64"/>
                  <a:gd name="T136" fmla="*/ 0 h 164"/>
                  <a:gd name="T137" fmla="*/ 264 w 264"/>
                  <a:gd name="T138" fmla="*/ 164 h 16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64" h="164">
                    <a:moveTo>
                      <a:pt x="10" y="148"/>
                    </a:moveTo>
                    <a:lnTo>
                      <a:pt x="50" y="80"/>
                    </a:lnTo>
                    <a:lnTo>
                      <a:pt x="256" y="82"/>
                    </a:lnTo>
                    <a:lnTo>
                      <a:pt x="256" y="156"/>
                    </a:lnTo>
                    <a:lnTo>
                      <a:pt x="10" y="148"/>
                    </a:lnTo>
                    <a:close/>
                    <a:moveTo>
                      <a:pt x="44" y="8"/>
                    </a:moveTo>
                    <a:lnTo>
                      <a:pt x="44" y="74"/>
                    </a:lnTo>
                    <a:lnTo>
                      <a:pt x="8" y="136"/>
                    </a:lnTo>
                    <a:lnTo>
                      <a:pt x="8" y="8"/>
                    </a:lnTo>
                    <a:lnTo>
                      <a:pt x="44" y="8"/>
                    </a:lnTo>
                    <a:close/>
                    <a:moveTo>
                      <a:pt x="256" y="74"/>
                    </a:moveTo>
                    <a:lnTo>
                      <a:pt x="256" y="74"/>
                    </a:lnTo>
                    <a:lnTo>
                      <a:pt x="52" y="72"/>
                    </a:lnTo>
                    <a:lnTo>
                      <a:pt x="52" y="8"/>
                    </a:lnTo>
                    <a:lnTo>
                      <a:pt x="256" y="8"/>
                    </a:lnTo>
                    <a:lnTo>
                      <a:pt x="256" y="74"/>
                    </a:lnTo>
                    <a:close/>
                    <a:moveTo>
                      <a:pt x="260" y="0"/>
                    </a:moveTo>
                    <a:lnTo>
                      <a:pt x="4" y="0"/>
                    </a:lnTo>
                    <a:lnTo>
                      <a:pt x="0" y="0"/>
                    </a:lnTo>
                    <a:lnTo>
                      <a:pt x="0" y="4"/>
                    </a:lnTo>
                    <a:lnTo>
                      <a:pt x="0" y="152"/>
                    </a:lnTo>
                    <a:lnTo>
                      <a:pt x="0" y="154"/>
                    </a:lnTo>
                    <a:lnTo>
                      <a:pt x="4" y="156"/>
                    </a:lnTo>
                    <a:lnTo>
                      <a:pt x="260" y="164"/>
                    </a:lnTo>
                    <a:lnTo>
                      <a:pt x="262" y="162"/>
                    </a:lnTo>
                    <a:lnTo>
                      <a:pt x="264" y="160"/>
                    </a:lnTo>
                    <a:lnTo>
                      <a:pt x="264" y="4"/>
                    </a:lnTo>
                    <a:lnTo>
                      <a:pt x="262" y="0"/>
                    </a:lnTo>
                    <a:lnTo>
                      <a:pt x="260" y="0"/>
                    </a:lnTo>
                    <a:close/>
                  </a:path>
                </a:pathLst>
              </a:custGeom>
              <a:solidFill>
                <a:srgbClr val="000000"/>
              </a:solidFill>
              <a:ln w="9525">
                <a:noFill/>
                <a:round/>
                <a:headEnd/>
                <a:tailEnd/>
              </a:ln>
            </p:spPr>
            <p:txBody>
              <a:bodyPr/>
              <a:lstStyle/>
              <a:p>
                <a:endParaRPr lang="en-US"/>
              </a:p>
            </p:txBody>
          </p:sp>
          <p:sp>
            <p:nvSpPr>
              <p:cNvPr id="21720" name="Freeform 44"/>
              <p:cNvSpPr>
                <a:spLocks/>
              </p:cNvSpPr>
              <p:nvPr/>
            </p:nvSpPr>
            <p:spPr bwMode="auto">
              <a:xfrm>
                <a:off x="3171" y="2257"/>
                <a:ext cx="258" cy="44"/>
              </a:xfrm>
              <a:custGeom>
                <a:avLst/>
                <a:gdLst>
                  <a:gd name="T0" fmla="*/ 258 w 258"/>
                  <a:gd name="T1" fmla="*/ 28 h 44"/>
                  <a:gd name="T2" fmla="*/ 0 w 258"/>
                  <a:gd name="T3" fmla="*/ 44 h 44"/>
                  <a:gd name="T4" fmla="*/ 0 w 258"/>
                  <a:gd name="T5" fmla="*/ 14 h 44"/>
                  <a:gd name="T6" fmla="*/ 258 w 258"/>
                  <a:gd name="T7" fmla="*/ 0 h 44"/>
                  <a:gd name="T8" fmla="*/ 258 w 258"/>
                  <a:gd name="T9" fmla="*/ 28 h 44"/>
                  <a:gd name="T10" fmla="*/ 0 60000 65536"/>
                  <a:gd name="T11" fmla="*/ 0 60000 65536"/>
                  <a:gd name="T12" fmla="*/ 0 60000 65536"/>
                  <a:gd name="T13" fmla="*/ 0 60000 65536"/>
                  <a:gd name="T14" fmla="*/ 0 60000 65536"/>
                  <a:gd name="T15" fmla="*/ 0 w 258"/>
                  <a:gd name="T16" fmla="*/ 0 h 44"/>
                  <a:gd name="T17" fmla="*/ 258 w 258"/>
                  <a:gd name="T18" fmla="*/ 44 h 44"/>
                </a:gdLst>
                <a:ahLst/>
                <a:cxnLst>
                  <a:cxn ang="T10">
                    <a:pos x="T0" y="T1"/>
                  </a:cxn>
                  <a:cxn ang="T11">
                    <a:pos x="T2" y="T3"/>
                  </a:cxn>
                  <a:cxn ang="T12">
                    <a:pos x="T4" y="T5"/>
                  </a:cxn>
                  <a:cxn ang="T13">
                    <a:pos x="T6" y="T7"/>
                  </a:cxn>
                  <a:cxn ang="T14">
                    <a:pos x="T8" y="T9"/>
                  </a:cxn>
                </a:cxnLst>
                <a:rect l="T15" t="T16" r="T17" b="T18"/>
                <a:pathLst>
                  <a:path w="258" h="44">
                    <a:moveTo>
                      <a:pt x="258" y="28"/>
                    </a:moveTo>
                    <a:lnTo>
                      <a:pt x="0" y="44"/>
                    </a:lnTo>
                    <a:lnTo>
                      <a:pt x="0" y="14"/>
                    </a:lnTo>
                    <a:lnTo>
                      <a:pt x="258" y="0"/>
                    </a:lnTo>
                    <a:lnTo>
                      <a:pt x="258" y="28"/>
                    </a:lnTo>
                    <a:close/>
                  </a:path>
                </a:pathLst>
              </a:custGeom>
              <a:solidFill>
                <a:srgbClr val="7F7F7F"/>
              </a:solidFill>
              <a:ln w="9525">
                <a:noFill/>
                <a:round/>
                <a:headEnd/>
                <a:tailEnd/>
              </a:ln>
            </p:spPr>
            <p:txBody>
              <a:bodyPr/>
              <a:lstStyle/>
              <a:p>
                <a:endParaRPr lang="en-US"/>
              </a:p>
            </p:txBody>
          </p:sp>
          <p:sp>
            <p:nvSpPr>
              <p:cNvPr id="21721" name="Freeform 45"/>
              <p:cNvSpPr>
                <a:spLocks noEditPoints="1"/>
              </p:cNvSpPr>
              <p:nvPr/>
            </p:nvSpPr>
            <p:spPr bwMode="auto">
              <a:xfrm>
                <a:off x="3167" y="2253"/>
                <a:ext cx="276" cy="94"/>
              </a:xfrm>
              <a:custGeom>
                <a:avLst/>
                <a:gdLst>
                  <a:gd name="T0" fmla="*/ 8 w 276"/>
                  <a:gd name="T1" fmla="*/ 86 h 94"/>
                  <a:gd name="T2" fmla="*/ 8 w 276"/>
                  <a:gd name="T3" fmla="*/ 86 h 94"/>
                  <a:gd name="T4" fmla="*/ 8 w 276"/>
                  <a:gd name="T5" fmla="*/ 60 h 94"/>
                  <a:gd name="T6" fmla="*/ 268 w 276"/>
                  <a:gd name="T7" fmla="*/ 46 h 94"/>
                  <a:gd name="T8" fmla="*/ 268 w 276"/>
                  <a:gd name="T9" fmla="*/ 46 h 94"/>
                  <a:gd name="T10" fmla="*/ 268 w 276"/>
                  <a:gd name="T11" fmla="*/ 78 h 94"/>
                  <a:gd name="T12" fmla="*/ 268 w 276"/>
                  <a:gd name="T13" fmla="*/ 78 h 94"/>
                  <a:gd name="T14" fmla="*/ 8 w 276"/>
                  <a:gd name="T15" fmla="*/ 86 h 94"/>
                  <a:gd name="T16" fmla="*/ 8 w 276"/>
                  <a:gd name="T17" fmla="*/ 86 h 94"/>
                  <a:gd name="T18" fmla="*/ 268 w 276"/>
                  <a:gd name="T19" fmla="*/ 8 h 94"/>
                  <a:gd name="T20" fmla="*/ 268 w 276"/>
                  <a:gd name="T21" fmla="*/ 8 h 94"/>
                  <a:gd name="T22" fmla="*/ 268 w 276"/>
                  <a:gd name="T23" fmla="*/ 38 h 94"/>
                  <a:gd name="T24" fmla="*/ 8 w 276"/>
                  <a:gd name="T25" fmla="*/ 52 h 94"/>
                  <a:gd name="T26" fmla="*/ 8 w 276"/>
                  <a:gd name="T27" fmla="*/ 52 h 94"/>
                  <a:gd name="T28" fmla="*/ 8 w 276"/>
                  <a:gd name="T29" fmla="*/ 22 h 94"/>
                  <a:gd name="T30" fmla="*/ 8 w 276"/>
                  <a:gd name="T31" fmla="*/ 22 h 94"/>
                  <a:gd name="T32" fmla="*/ 268 w 276"/>
                  <a:gd name="T33" fmla="*/ 8 h 94"/>
                  <a:gd name="T34" fmla="*/ 268 w 276"/>
                  <a:gd name="T35" fmla="*/ 8 h 94"/>
                  <a:gd name="T36" fmla="*/ 274 w 276"/>
                  <a:gd name="T37" fmla="*/ 2 h 94"/>
                  <a:gd name="T38" fmla="*/ 274 w 276"/>
                  <a:gd name="T39" fmla="*/ 2 h 94"/>
                  <a:gd name="T40" fmla="*/ 272 w 276"/>
                  <a:gd name="T41" fmla="*/ 0 h 94"/>
                  <a:gd name="T42" fmla="*/ 4 w 276"/>
                  <a:gd name="T43" fmla="*/ 14 h 94"/>
                  <a:gd name="T44" fmla="*/ 4 w 276"/>
                  <a:gd name="T45" fmla="*/ 14 h 94"/>
                  <a:gd name="T46" fmla="*/ 2 w 276"/>
                  <a:gd name="T47" fmla="*/ 16 h 94"/>
                  <a:gd name="T48" fmla="*/ 0 w 276"/>
                  <a:gd name="T49" fmla="*/ 18 h 94"/>
                  <a:gd name="T50" fmla="*/ 0 w 276"/>
                  <a:gd name="T51" fmla="*/ 90 h 94"/>
                  <a:gd name="T52" fmla="*/ 0 w 276"/>
                  <a:gd name="T53" fmla="*/ 90 h 94"/>
                  <a:gd name="T54" fmla="*/ 2 w 276"/>
                  <a:gd name="T55" fmla="*/ 94 h 94"/>
                  <a:gd name="T56" fmla="*/ 2 w 276"/>
                  <a:gd name="T57" fmla="*/ 94 h 94"/>
                  <a:gd name="T58" fmla="*/ 4 w 276"/>
                  <a:gd name="T59" fmla="*/ 94 h 94"/>
                  <a:gd name="T60" fmla="*/ 272 w 276"/>
                  <a:gd name="T61" fmla="*/ 86 h 94"/>
                  <a:gd name="T62" fmla="*/ 272 w 276"/>
                  <a:gd name="T63" fmla="*/ 86 h 94"/>
                  <a:gd name="T64" fmla="*/ 276 w 276"/>
                  <a:gd name="T65" fmla="*/ 84 h 94"/>
                  <a:gd name="T66" fmla="*/ 276 w 276"/>
                  <a:gd name="T67" fmla="*/ 82 h 94"/>
                  <a:gd name="T68" fmla="*/ 276 w 276"/>
                  <a:gd name="T69" fmla="*/ 4 h 94"/>
                  <a:gd name="T70" fmla="*/ 276 w 276"/>
                  <a:gd name="T71" fmla="*/ 4 h 94"/>
                  <a:gd name="T72" fmla="*/ 274 w 276"/>
                  <a:gd name="T73" fmla="*/ 2 h 94"/>
                  <a:gd name="T74" fmla="*/ 274 w 276"/>
                  <a:gd name="T75" fmla="*/ 2 h 9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94"/>
                  <a:gd name="T116" fmla="*/ 276 w 276"/>
                  <a:gd name="T117" fmla="*/ 94 h 9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94">
                    <a:moveTo>
                      <a:pt x="8" y="86"/>
                    </a:moveTo>
                    <a:lnTo>
                      <a:pt x="8" y="86"/>
                    </a:lnTo>
                    <a:lnTo>
                      <a:pt x="8" y="60"/>
                    </a:lnTo>
                    <a:lnTo>
                      <a:pt x="268" y="46"/>
                    </a:lnTo>
                    <a:lnTo>
                      <a:pt x="268" y="78"/>
                    </a:lnTo>
                    <a:lnTo>
                      <a:pt x="8" y="86"/>
                    </a:lnTo>
                    <a:close/>
                    <a:moveTo>
                      <a:pt x="268" y="8"/>
                    </a:moveTo>
                    <a:lnTo>
                      <a:pt x="268" y="8"/>
                    </a:lnTo>
                    <a:lnTo>
                      <a:pt x="268" y="38"/>
                    </a:lnTo>
                    <a:lnTo>
                      <a:pt x="8" y="52"/>
                    </a:lnTo>
                    <a:lnTo>
                      <a:pt x="8" y="22"/>
                    </a:lnTo>
                    <a:lnTo>
                      <a:pt x="268" y="8"/>
                    </a:lnTo>
                    <a:close/>
                    <a:moveTo>
                      <a:pt x="274" y="2"/>
                    </a:moveTo>
                    <a:lnTo>
                      <a:pt x="274" y="2"/>
                    </a:lnTo>
                    <a:lnTo>
                      <a:pt x="272" y="0"/>
                    </a:lnTo>
                    <a:lnTo>
                      <a:pt x="4" y="14"/>
                    </a:lnTo>
                    <a:lnTo>
                      <a:pt x="2" y="16"/>
                    </a:lnTo>
                    <a:lnTo>
                      <a:pt x="0" y="18"/>
                    </a:lnTo>
                    <a:lnTo>
                      <a:pt x="0" y="90"/>
                    </a:lnTo>
                    <a:lnTo>
                      <a:pt x="2" y="94"/>
                    </a:lnTo>
                    <a:lnTo>
                      <a:pt x="4" y="94"/>
                    </a:lnTo>
                    <a:lnTo>
                      <a:pt x="272" y="86"/>
                    </a:lnTo>
                    <a:lnTo>
                      <a:pt x="276" y="84"/>
                    </a:lnTo>
                    <a:lnTo>
                      <a:pt x="276" y="82"/>
                    </a:lnTo>
                    <a:lnTo>
                      <a:pt x="276" y="4"/>
                    </a:lnTo>
                    <a:lnTo>
                      <a:pt x="274" y="2"/>
                    </a:lnTo>
                    <a:close/>
                  </a:path>
                </a:pathLst>
              </a:custGeom>
              <a:solidFill>
                <a:srgbClr val="000000"/>
              </a:solidFill>
              <a:ln w="9525">
                <a:noFill/>
                <a:round/>
                <a:headEnd/>
                <a:tailEnd/>
              </a:ln>
            </p:spPr>
            <p:txBody>
              <a:bodyPr/>
              <a:lstStyle/>
              <a:p>
                <a:endParaRPr lang="en-US"/>
              </a:p>
            </p:txBody>
          </p:sp>
          <p:sp>
            <p:nvSpPr>
              <p:cNvPr id="21722" name="Freeform 46"/>
              <p:cNvSpPr>
                <a:spLocks/>
              </p:cNvSpPr>
              <p:nvPr/>
            </p:nvSpPr>
            <p:spPr bwMode="auto">
              <a:xfrm>
                <a:off x="3571" y="2251"/>
                <a:ext cx="44" cy="74"/>
              </a:xfrm>
              <a:custGeom>
                <a:avLst/>
                <a:gdLst>
                  <a:gd name="T0" fmla="*/ 44 w 44"/>
                  <a:gd name="T1" fmla="*/ 38 h 74"/>
                  <a:gd name="T2" fmla="*/ 44 w 44"/>
                  <a:gd name="T3" fmla="*/ 38 h 74"/>
                  <a:gd name="T4" fmla="*/ 42 w 44"/>
                  <a:gd name="T5" fmla="*/ 52 h 74"/>
                  <a:gd name="T6" fmla="*/ 38 w 44"/>
                  <a:gd name="T7" fmla="*/ 64 h 74"/>
                  <a:gd name="T8" fmla="*/ 30 w 44"/>
                  <a:gd name="T9" fmla="*/ 72 h 74"/>
                  <a:gd name="T10" fmla="*/ 26 w 44"/>
                  <a:gd name="T11" fmla="*/ 74 h 74"/>
                  <a:gd name="T12" fmla="*/ 22 w 44"/>
                  <a:gd name="T13" fmla="*/ 74 h 74"/>
                  <a:gd name="T14" fmla="*/ 22 w 44"/>
                  <a:gd name="T15" fmla="*/ 74 h 74"/>
                  <a:gd name="T16" fmla="*/ 18 w 44"/>
                  <a:gd name="T17" fmla="*/ 74 h 74"/>
                  <a:gd name="T18" fmla="*/ 14 w 44"/>
                  <a:gd name="T19" fmla="*/ 72 h 74"/>
                  <a:gd name="T20" fmla="*/ 6 w 44"/>
                  <a:gd name="T21" fmla="*/ 64 h 74"/>
                  <a:gd name="T22" fmla="*/ 2 w 44"/>
                  <a:gd name="T23" fmla="*/ 52 h 74"/>
                  <a:gd name="T24" fmla="*/ 0 w 44"/>
                  <a:gd name="T25" fmla="*/ 38 h 74"/>
                  <a:gd name="T26" fmla="*/ 0 w 44"/>
                  <a:gd name="T27" fmla="*/ 38 h 74"/>
                  <a:gd name="T28" fmla="*/ 2 w 44"/>
                  <a:gd name="T29" fmla="*/ 24 h 74"/>
                  <a:gd name="T30" fmla="*/ 6 w 44"/>
                  <a:gd name="T31" fmla="*/ 12 h 74"/>
                  <a:gd name="T32" fmla="*/ 14 w 44"/>
                  <a:gd name="T33" fmla="*/ 4 h 74"/>
                  <a:gd name="T34" fmla="*/ 18 w 44"/>
                  <a:gd name="T35" fmla="*/ 2 h 74"/>
                  <a:gd name="T36" fmla="*/ 22 w 44"/>
                  <a:gd name="T37" fmla="*/ 0 h 74"/>
                  <a:gd name="T38" fmla="*/ 22 w 44"/>
                  <a:gd name="T39" fmla="*/ 0 h 74"/>
                  <a:gd name="T40" fmla="*/ 26 w 44"/>
                  <a:gd name="T41" fmla="*/ 2 h 74"/>
                  <a:gd name="T42" fmla="*/ 30 w 44"/>
                  <a:gd name="T43" fmla="*/ 4 h 74"/>
                  <a:gd name="T44" fmla="*/ 38 w 44"/>
                  <a:gd name="T45" fmla="*/ 12 h 74"/>
                  <a:gd name="T46" fmla="*/ 42 w 44"/>
                  <a:gd name="T47" fmla="*/ 24 h 74"/>
                  <a:gd name="T48" fmla="*/ 44 w 44"/>
                  <a:gd name="T49" fmla="*/ 38 h 74"/>
                  <a:gd name="T50" fmla="*/ 44 w 44"/>
                  <a:gd name="T51" fmla="*/ 38 h 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
                  <a:gd name="T79" fmla="*/ 0 h 74"/>
                  <a:gd name="T80" fmla="*/ 44 w 44"/>
                  <a:gd name="T81" fmla="*/ 74 h 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 h="74">
                    <a:moveTo>
                      <a:pt x="44" y="38"/>
                    </a:moveTo>
                    <a:lnTo>
                      <a:pt x="44" y="38"/>
                    </a:lnTo>
                    <a:lnTo>
                      <a:pt x="42" y="52"/>
                    </a:lnTo>
                    <a:lnTo>
                      <a:pt x="38" y="64"/>
                    </a:lnTo>
                    <a:lnTo>
                      <a:pt x="30" y="72"/>
                    </a:lnTo>
                    <a:lnTo>
                      <a:pt x="26" y="74"/>
                    </a:lnTo>
                    <a:lnTo>
                      <a:pt x="22" y="74"/>
                    </a:lnTo>
                    <a:lnTo>
                      <a:pt x="18" y="74"/>
                    </a:lnTo>
                    <a:lnTo>
                      <a:pt x="14" y="72"/>
                    </a:lnTo>
                    <a:lnTo>
                      <a:pt x="6" y="64"/>
                    </a:lnTo>
                    <a:lnTo>
                      <a:pt x="2" y="52"/>
                    </a:lnTo>
                    <a:lnTo>
                      <a:pt x="0" y="38"/>
                    </a:lnTo>
                    <a:lnTo>
                      <a:pt x="2" y="24"/>
                    </a:lnTo>
                    <a:lnTo>
                      <a:pt x="6" y="12"/>
                    </a:lnTo>
                    <a:lnTo>
                      <a:pt x="14" y="4"/>
                    </a:lnTo>
                    <a:lnTo>
                      <a:pt x="18" y="2"/>
                    </a:lnTo>
                    <a:lnTo>
                      <a:pt x="22" y="0"/>
                    </a:lnTo>
                    <a:lnTo>
                      <a:pt x="26" y="2"/>
                    </a:lnTo>
                    <a:lnTo>
                      <a:pt x="30" y="4"/>
                    </a:lnTo>
                    <a:lnTo>
                      <a:pt x="38" y="12"/>
                    </a:lnTo>
                    <a:lnTo>
                      <a:pt x="42" y="24"/>
                    </a:lnTo>
                    <a:lnTo>
                      <a:pt x="44" y="38"/>
                    </a:lnTo>
                    <a:close/>
                  </a:path>
                </a:pathLst>
              </a:custGeom>
              <a:solidFill>
                <a:srgbClr val="7F7F7F"/>
              </a:solidFill>
              <a:ln w="9525">
                <a:noFill/>
                <a:round/>
                <a:headEnd/>
                <a:tailEnd/>
              </a:ln>
            </p:spPr>
            <p:txBody>
              <a:bodyPr/>
              <a:lstStyle/>
              <a:p>
                <a:endParaRPr lang="en-US"/>
              </a:p>
            </p:txBody>
          </p:sp>
          <p:sp>
            <p:nvSpPr>
              <p:cNvPr id="21723" name="Freeform 47"/>
              <p:cNvSpPr>
                <a:spLocks/>
              </p:cNvSpPr>
              <p:nvPr/>
            </p:nvSpPr>
            <p:spPr bwMode="auto">
              <a:xfrm>
                <a:off x="3629" y="2259"/>
                <a:ext cx="18" cy="30"/>
              </a:xfrm>
              <a:custGeom>
                <a:avLst/>
                <a:gdLst>
                  <a:gd name="T0" fmla="*/ 18 w 18"/>
                  <a:gd name="T1" fmla="*/ 14 h 30"/>
                  <a:gd name="T2" fmla="*/ 18 w 18"/>
                  <a:gd name="T3" fmla="*/ 14 h 30"/>
                  <a:gd name="T4" fmla="*/ 18 w 18"/>
                  <a:gd name="T5" fmla="*/ 20 h 30"/>
                  <a:gd name="T6" fmla="*/ 16 w 18"/>
                  <a:gd name="T7" fmla="*/ 26 h 30"/>
                  <a:gd name="T8" fmla="*/ 12 w 18"/>
                  <a:gd name="T9" fmla="*/ 30 h 30"/>
                  <a:gd name="T10" fmla="*/ 10 w 18"/>
                  <a:gd name="T11" fmla="*/ 30 h 30"/>
                  <a:gd name="T12" fmla="*/ 10 w 18"/>
                  <a:gd name="T13" fmla="*/ 30 h 30"/>
                  <a:gd name="T14" fmla="*/ 6 w 18"/>
                  <a:gd name="T15" fmla="*/ 30 h 30"/>
                  <a:gd name="T16" fmla="*/ 4 w 18"/>
                  <a:gd name="T17" fmla="*/ 26 h 30"/>
                  <a:gd name="T18" fmla="*/ 2 w 18"/>
                  <a:gd name="T19" fmla="*/ 20 h 30"/>
                  <a:gd name="T20" fmla="*/ 0 w 18"/>
                  <a:gd name="T21" fmla="*/ 14 h 30"/>
                  <a:gd name="T22" fmla="*/ 0 w 18"/>
                  <a:gd name="T23" fmla="*/ 14 h 30"/>
                  <a:gd name="T24" fmla="*/ 2 w 18"/>
                  <a:gd name="T25" fmla="*/ 8 h 30"/>
                  <a:gd name="T26" fmla="*/ 4 w 18"/>
                  <a:gd name="T27" fmla="*/ 4 h 30"/>
                  <a:gd name="T28" fmla="*/ 6 w 18"/>
                  <a:gd name="T29" fmla="*/ 0 h 30"/>
                  <a:gd name="T30" fmla="*/ 10 w 18"/>
                  <a:gd name="T31" fmla="*/ 0 h 30"/>
                  <a:gd name="T32" fmla="*/ 10 w 18"/>
                  <a:gd name="T33" fmla="*/ 0 h 30"/>
                  <a:gd name="T34" fmla="*/ 12 w 18"/>
                  <a:gd name="T35" fmla="*/ 0 h 30"/>
                  <a:gd name="T36" fmla="*/ 16 w 18"/>
                  <a:gd name="T37" fmla="*/ 4 h 30"/>
                  <a:gd name="T38" fmla="*/ 18 w 18"/>
                  <a:gd name="T39" fmla="*/ 8 h 30"/>
                  <a:gd name="T40" fmla="*/ 18 w 18"/>
                  <a:gd name="T41" fmla="*/ 14 h 30"/>
                  <a:gd name="T42" fmla="*/ 18 w 18"/>
                  <a:gd name="T43" fmla="*/ 14 h 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30"/>
                  <a:gd name="T68" fmla="*/ 18 w 18"/>
                  <a:gd name="T69" fmla="*/ 30 h 3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30">
                    <a:moveTo>
                      <a:pt x="18" y="14"/>
                    </a:moveTo>
                    <a:lnTo>
                      <a:pt x="18" y="14"/>
                    </a:lnTo>
                    <a:lnTo>
                      <a:pt x="18" y="20"/>
                    </a:lnTo>
                    <a:lnTo>
                      <a:pt x="16" y="26"/>
                    </a:lnTo>
                    <a:lnTo>
                      <a:pt x="12" y="30"/>
                    </a:lnTo>
                    <a:lnTo>
                      <a:pt x="10" y="30"/>
                    </a:lnTo>
                    <a:lnTo>
                      <a:pt x="6" y="30"/>
                    </a:lnTo>
                    <a:lnTo>
                      <a:pt x="4" y="26"/>
                    </a:lnTo>
                    <a:lnTo>
                      <a:pt x="2" y="20"/>
                    </a:lnTo>
                    <a:lnTo>
                      <a:pt x="0" y="14"/>
                    </a:lnTo>
                    <a:lnTo>
                      <a:pt x="2" y="8"/>
                    </a:lnTo>
                    <a:lnTo>
                      <a:pt x="4" y="4"/>
                    </a:lnTo>
                    <a:lnTo>
                      <a:pt x="6" y="0"/>
                    </a:lnTo>
                    <a:lnTo>
                      <a:pt x="10" y="0"/>
                    </a:lnTo>
                    <a:lnTo>
                      <a:pt x="12" y="0"/>
                    </a:lnTo>
                    <a:lnTo>
                      <a:pt x="16" y="4"/>
                    </a:lnTo>
                    <a:lnTo>
                      <a:pt x="18" y="8"/>
                    </a:lnTo>
                    <a:lnTo>
                      <a:pt x="18" y="14"/>
                    </a:lnTo>
                    <a:close/>
                  </a:path>
                </a:pathLst>
              </a:custGeom>
              <a:solidFill>
                <a:srgbClr val="7F7F7F"/>
              </a:solidFill>
              <a:ln w="9525">
                <a:noFill/>
                <a:round/>
                <a:headEnd/>
                <a:tailEnd/>
              </a:ln>
            </p:spPr>
            <p:txBody>
              <a:bodyPr/>
              <a:lstStyle/>
              <a:p>
                <a:endParaRPr lang="en-US"/>
              </a:p>
            </p:txBody>
          </p:sp>
          <p:sp>
            <p:nvSpPr>
              <p:cNvPr id="21724" name="Freeform 48"/>
              <p:cNvSpPr>
                <a:spLocks noEditPoints="1"/>
              </p:cNvSpPr>
              <p:nvPr/>
            </p:nvSpPr>
            <p:spPr bwMode="auto">
              <a:xfrm>
                <a:off x="3239" y="2773"/>
                <a:ext cx="104" cy="110"/>
              </a:xfrm>
              <a:custGeom>
                <a:avLst/>
                <a:gdLst>
                  <a:gd name="T0" fmla="*/ 16 w 104"/>
                  <a:gd name="T1" fmla="*/ 56 h 110"/>
                  <a:gd name="T2" fmla="*/ 20 w 104"/>
                  <a:gd name="T3" fmla="*/ 40 h 110"/>
                  <a:gd name="T4" fmla="*/ 28 w 104"/>
                  <a:gd name="T5" fmla="*/ 28 h 110"/>
                  <a:gd name="T6" fmla="*/ 38 w 104"/>
                  <a:gd name="T7" fmla="*/ 20 h 110"/>
                  <a:gd name="T8" fmla="*/ 52 w 104"/>
                  <a:gd name="T9" fmla="*/ 16 h 110"/>
                  <a:gd name="T10" fmla="*/ 60 w 104"/>
                  <a:gd name="T11" fmla="*/ 18 h 110"/>
                  <a:gd name="T12" fmla="*/ 72 w 104"/>
                  <a:gd name="T13" fmla="*/ 24 h 110"/>
                  <a:gd name="T14" fmla="*/ 82 w 104"/>
                  <a:gd name="T15" fmla="*/ 34 h 110"/>
                  <a:gd name="T16" fmla="*/ 88 w 104"/>
                  <a:gd name="T17" fmla="*/ 48 h 110"/>
                  <a:gd name="T18" fmla="*/ 88 w 104"/>
                  <a:gd name="T19" fmla="*/ 56 h 110"/>
                  <a:gd name="T20" fmla="*/ 86 w 104"/>
                  <a:gd name="T21" fmla="*/ 70 h 110"/>
                  <a:gd name="T22" fmla="*/ 78 w 104"/>
                  <a:gd name="T23" fmla="*/ 82 h 110"/>
                  <a:gd name="T24" fmla="*/ 66 w 104"/>
                  <a:gd name="T25" fmla="*/ 92 h 110"/>
                  <a:gd name="T26" fmla="*/ 52 w 104"/>
                  <a:gd name="T27" fmla="*/ 94 h 110"/>
                  <a:gd name="T28" fmla="*/ 46 w 104"/>
                  <a:gd name="T29" fmla="*/ 94 h 110"/>
                  <a:gd name="T30" fmla="*/ 32 w 104"/>
                  <a:gd name="T31" fmla="*/ 88 h 110"/>
                  <a:gd name="T32" fmla="*/ 22 w 104"/>
                  <a:gd name="T33" fmla="*/ 76 h 110"/>
                  <a:gd name="T34" fmla="*/ 18 w 104"/>
                  <a:gd name="T35" fmla="*/ 64 h 110"/>
                  <a:gd name="T36" fmla="*/ 16 w 104"/>
                  <a:gd name="T37" fmla="*/ 56 h 110"/>
                  <a:gd name="T38" fmla="*/ 0 w 104"/>
                  <a:gd name="T39" fmla="*/ 56 h 110"/>
                  <a:gd name="T40" fmla="*/ 4 w 104"/>
                  <a:gd name="T41" fmla="*/ 76 h 110"/>
                  <a:gd name="T42" fmla="*/ 16 w 104"/>
                  <a:gd name="T43" fmla="*/ 94 h 110"/>
                  <a:gd name="T44" fmla="*/ 32 w 104"/>
                  <a:gd name="T45" fmla="*/ 106 h 110"/>
                  <a:gd name="T46" fmla="*/ 52 w 104"/>
                  <a:gd name="T47" fmla="*/ 110 h 110"/>
                  <a:gd name="T48" fmla="*/ 62 w 104"/>
                  <a:gd name="T49" fmla="*/ 108 h 110"/>
                  <a:gd name="T50" fmla="*/ 82 w 104"/>
                  <a:gd name="T51" fmla="*/ 100 h 110"/>
                  <a:gd name="T52" fmla="*/ 96 w 104"/>
                  <a:gd name="T53" fmla="*/ 86 h 110"/>
                  <a:gd name="T54" fmla="*/ 102 w 104"/>
                  <a:gd name="T55" fmla="*/ 66 h 110"/>
                  <a:gd name="T56" fmla="*/ 104 w 104"/>
                  <a:gd name="T57" fmla="*/ 56 h 110"/>
                  <a:gd name="T58" fmla="*/ 100 w 104"/>
                  <a:gd name="T59" fmla="*/ 34 h 110"/>
                  <a:gd name="T60" fmla="*/ 88 w 104"/>
                  <a:gd name="T61" fmla="*/ 16 h 110"/>
                  <a:gd name="T62" fmla="*/ 72 w 104"/>
                  <a:gd name="T63" fmla="*/ 4 h 110"/>
                  <a:gd name="T64" fmla="*/ 52 w 104"/>
                  <a:gd name="T65" fmla="*/ 0 h 110"/>
                  <a:gd name="T66" fmla="*/ 42 w 104"/>
                  <a:gd name="T67" fmla="*/ 2 h 110"/>
                  <a:gd name="T68" fmla="*/ 24 w 104"/>
                  <a:gd name="T69" fmla="*/ 10 h 110"/>
                  <a:gd name="T70" fmla="*/ 10 w 104"/>
                  <a:gd name="T71" fmla="*/ 24 h 110"/>
                  <a:gd name="T72" fmla="*/ 2 w 104"/>
                  <a:gd name="T73" fmla="*/ 44 h 110"/>
                  <a:gd name="T74" fmla="*/ 0 w 104"/>
                  <a:gd name="T75" fmla="*/ 56 h 1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4"/>
                  <a:gd name="T115" fmla="*/ 0 h 110"/>
                  <a:gd name="T116" fmla="*/ 104 w 104"/>
                  <a:gd name="T117" fmla="*/ 110 h 1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4" h="110">
                    <a:moveTo>
                      <a:pt x="16" y="56"/>
                    </a:moveTo>
                    <a:lnTo>
                      <a:pt x="16" y="56"/>
                    </a:lnTo>
                    <a:lnTo>
                      <a:pt x="18" y="48"/>
                    </a:lnTo>
                    <a:lnTo>
                      <a:pt x="20" y="40"/>
                    </a:lnTo>
                    <a:lnTo>
                      <a:pt x="22" y="34"/>
                    </a:lnTo>
                    <a:lnTo>
                      <a:pt x="28" y="28"/>
                    </a:lnTo>
                    <a:lnTo>
                      <a:pt x="32" y="24"/>
                    </a:lnTo>
                    <a:lnTo>
                      <a:pt x="38" y="20"/>
                    </a:lnTo>
                    <a:lnTo>
                      <a:pt x="46" y="18"/>
                    </a:lnTo>
                    <a:lnTo>
                      <a:pt x="52" y="16"/>
                    </a:lnTo>
                    <a:lnTo>
                      <a:pt x="60" y="18"/>
                    </a:lnTo>
                    <a:lnTo>
                      <a:pt x="66" y="20"/>
                    </a:lnTo>
                    <a:lnTo>
                      <a:pt x="72" y="24"/>
                    </a:lnTo>
                    <a:lnTo>
                      <a:pt x="78" y="28"/>
                    </a:lnTo>
                    <a:lnTo>
                      <a:pt x="82" y="34"/>
                    </a:lnTo>
                    <a:lnTo>
                      <a:pt x="86" y="40"/>
                    </a:lnTo>
                    <a:lnTo>
                      <a:pt x="88" y="48"/>
                    </a:lnTo>
                    <a:lnTo>
                      <a:pt x="88" y="56"/>
                    </a:lnTo>
                    <a:lnTo>
                      <a:pt x="88" y="64"/>
                    </a:lnTo>
                    <a:lnTo>
                      <a:pt x="86" y="70"/>
                    </a:lnTo>
                    <a:lnTo>
                      <a:pt x="82" y="76"/>
                    </a:lnTo>
                    <a:lnTo>
                      <a:pt x="78" y="82"/>
                    </a:lnTo>
                    <a:lnTo>
                      <a:pt x="72" y="88"/>
                    </a:lnTo>
                    <a:lnTo>
                      <a:pt x="66" y="92"/>
                    </a:lnTo>
                    <a:lnTo>
                      <a:pt x="60" y="94"/>
                    </a:lnTo>
                    <a:lnTo>
                      <a:pt x="52" y="94"/>
                    </a:lnTo>
                    <a:lnTo>
                      <a:pt x="46" y="94"/>
                    </a:lnTo>
                    <a:lnTo>
                      <a:pt x="38" y="92"/>
                    </a:lnTo>
                    <a:lnTo>
                      <a:pt x="32" y="88"/>
                    </a:lnTo>
                    <a:lnTo>
                      <a:pt x="28" y="82"/>
                    </a:lnTo>
                    <a:lnTo>
                      <a:pt x="22" y="76"/>
                    </a:lnTo>
                    <a:lnTo>
                      <a:pt x="20" y="70"/>
                    </a:lnTo>
                    <a:lnTo>
                      <a:pt x="18" y="64"/>
                    </a:lnTo>
                    <a:lnTo>
                      <a:pt x="16" y="56"/>
                    </a:lnTo>
                    <a:close/>
                    <a:moveTo>
                      <a:pt x="0" y="56"/>
                    </a:moveTo>
                    <a:lnTo>
                      <a:pt x="0" y="56"/>
                    </a:lnTo>
                    <a:lnTo>
                      <a:pt x="2" y="66"/>
                    </a:lnTo>
                    <a:lnTo>
                      <a:pt x="4" y="76"/>
                    </a:lnTo>
                    <a:lnTo>
                      <a:pt x="10" y="86"/>
                    </a:lnTo>
                    <a:lnTo>
                      <a:pt x="16" y="94"/>
                    </a:lnTo>
                    <a:lnTo>
                      <a:pt x="24" y="100"/>
                    </a:lnTo>
                    <a:lnTo>
                      <a:pt x="32" y="106"/>
                    </a:lnTo>
                    <a:lnTo>
                      <a:pt x="42" y="108"/>
                    </a:lnTo>
                    <a:lnTo>
                      <a:pt x="52" y="110"/>
                    </a:lnTo>
                    <a:lnTo>
                      <a:pt x="62" y="108"/>
                    </a:lnTo>
                    <a:lnTo>
                      <a:pt x="72" y="106"/>
                    </a:lnTo>
                    <a:lnTo>
                      <a:pt x="82" y="100"/>
                    </a:lnTo>
                    <a:lnTo>
                      <a:pt x="88" y="94"/>
                    </a:lnTo>
                    <a:lnTo>
                      <a:pt x="96" y="86"/>
                    </a:lnTo>
                    <a:lnTo>
                      <a:pt x="100" y="76"/>
                    </a:lnTo>
                    <a:lnTo>
                      <a:pt x="102" y="66"/>
                    </a:lnTo>
                    <a:lnTo>
                      <a:pt x="104" y="56"/>
                    </a:lnTo>
                    <a:lnTo>
                      <a:pt x="102" y="44"/>
                    </a:lnTo>
                    <a:lnTo>
                      <a:pt x="100" y="34"/>
                    </a:lnTo>
                    <a:lnTo>
                      <a:pt x="96" y="24"/>
                    </a:lnTo>
                    <a:lnTo>
                      <a:pt x="88" y="16"/>
                    </a:lnTo>
                    <a:lnTo>
                      <a:pt x="82" y="10"/>
                    </a:lnTo>
                    <a:lnTo>
                      <a:pt x="72" y="4"/>
                    </a:lnTo>
                    <a:lnTo>
                      <a:pt x="62" y="2"/>
                    </a:lnTo>
                    <a:lnTo>
                      <a:pt x="52" y="0"/>
                    </a:lnTo>
                    <a:lnTo>
                      <a:pt x="42" y="2"/>
                    </a:lnTo>
                    <a:lnTo>
                      <a:pt x="32" y="4"/>
                    </a:lnTo>
                    <a:lnTo>
                      <a:pt x="24" y="10"/>
                    </a:lnTo>
                    <a:lnTo>
                      <a:pt x="16" y="16"/>
                    </a:lnTo>
                    <a:lnTo>
                      <a:pt x="10" y="24"/>
                    </a:lnTo>
                    <a:lnTo>
                      <a:pt x="4" y="34"/>
                    </a:lnTo>
                    <a:lnTo>
                      <a:pt x="2" y="44"/>
                    </a:lnTo>
                    <a:lnTo>
                      <a:pt x="0" y="56"/>
                    </a:lnTo>
                    <a:close/>
                  </a:path>
                </a:pathLst>
              </a:custGeom>
              <a:solidFill>
                <a:srgbClr val="000000"/>
              </a:solidFill>
              <a:ln w="9525">
                <a:noFill/>
                <a:round/>
                <a:headEnd/>
                <a:tailEnd/>
              </a:ln>
            </p:spPr>
            <p:txBody>
              <a:bodyPr/>
              <a:lstStyle/>
              <a:p>
                <a:endParaRPr lang="en-US"/>
              </a:p>
            </p:txBody>
          </p:sp>
        </p:grpSp>
        <p:grpSp>
          <p:nvGrpSpPr>
            <p:cNvPr id="5" name="Group 49"/>
            <p:cNvGrpSpPr>
              <a:grpSpLocks/>
            </p:cNvGrpSpPr>
            <p:nvPr/>
          </p:nvGrpSpPr>
          <p:grpSpPr bwMode="auto">
            <a:xfrm flipH="1">
              <a:off x="2421" y="1183"/>
              <a:ext cx="249" cy="506"/>
              <a:chOff x="3358" y="1295"/>
              <a:chExt cx="798" cy="1153"/>
            </a:xfrm>
          </p:grpSpPr>
          <p:sp>
            <p:nvSpPr>
              <p:cNvPr id="21618" name="Freeform 50"/>
              <p:cNvSpPr>
                <a:spLocks/>
              </p:cNvSpPr>
              <p:nvPr/>
            </p:nvSpPr>
            <p:spPr bwMode="auto">
              <a:xfrm>
                <a:off x="3361" y="1295"/>
                <a:ext cx="795" cy="1150"/>
              </a:xfrm>
              <a:custGeom>
                <a:avLst/>
                <a:gdLst>
                  <a:gd name="T0" fmla="*/ 1589 w 1591"/>
                  <a:gd name="T1" fmla="*/ 493 h 2300"/>
                  <a:gd name="T2" fmla="*/ 1589 w 1591"/>
                  <a:gd name="T3" fmla="*/ 324 h 2300"/>
                  <a:gd name="T4" fmla="*/ 1591 w 1591"/>
                  <a:gd name="T5" fmla="*/ 288 h 2300"/>
                  <a:gd name="T6" fmla="*/ 1588 w 1591"/>
                  <a:gd name="T7" fmla="*/ 260 h 2300"/>
                  <a:gd name="T8" fmla="*/ 1581 w 1591"/>
                  <a:gd name="T9" fmla="*/ 237 h 2300"/>
                  <a:gd name="T10" fmla="*/ 1571 w 1591"/>
                  <a:gd name="T11" fmla="*/ 220 h 2300"/>
                  <a:gd name="T12" fmla="*/ 1557 w 1591"/>
                  <a:gd name="T13" fmla="*/ 207 h 2300"/>
                  <a:gd name="T14" fmla="*/ 1542 w 1591"/>
                  <a:gd name="T15" fmla="*/ 196 h 2300"/>
                  <a:gd name="T16" fmla="*/ 1526 w 1591"/>
                  <a:gd name="T17" fmla="*/ 187 h 2300"/>
                  <a:gd name="T18" fmla="*/ 1510 w 1591"/>
                  <a:gd name="T19" fmla="*/ 176 h 2300"/>
                  <a:gd name="T20" fmla="*/ 1412 w 1591"/>
                  <a:gd name="T21" fmla="*/ 149 h 2300"/>
                  <a:gd name="T22" fmla="*/ 813 w 1591"/>
                  <a:gd name="T23" fmla="*/ 0 h 2300"/>
                  <a:gd name="T24" fmla="*/ 0 w 1591"/>
                  <a:gd name="T25" fmla="*/ 51 h 2300"/>
                  <a:gd name="T26" fmla="*/ 4 w 1591"/>
                  <a:gd name="T27" fmla="*/ 1873 h 2300"/>
                  <a:gd name="T28" fmla="*/ 706 w 1591"/>
                  <a:gd name="T29" fmla="*/ 2300 h 2300"/>
                  <a:gd name="T30" fmla="*/ 808 w 1591"/>
                  <a:gd name="T31" fmla="*/ 2271 h 2300"/>
                  <a:gd name="T32" fmla="*/ 880 w 1591"/>
                  <a:gd name="T33" fmla="*/ 2223 h 2300"/>
                  <a:gd name="T34" fmla="*/ 1370 w 1591"/>
                  <a:gd name="T35" fmla="*/ 2154 h 2300"/>
                  <a:gd name="T36" fmla="*/ 1434 w 1591"/>
                  <a:gd name="T37" fmla="*/ 2186 h 2300"/>
                  <a:gd name="T38" fmla="*/ 1565 w 1591"/>
                  <a:gd name="T39" fmla="*/ 2163 h 2300"/>
                  <a:gd name="T40" fmla="*/ 1589 w 1591"/>
                  <a:gd name="T41" fmla="*/ 493 h 23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91"/>
                  <a:gd name="T64" fmla="*/ 0 h 2300"/>
                  <a:gd name="T65" fmla="*/ 1591 w 1591"/>
                  <a:gd name="T66" fmla="*/ 2300 h 23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91" h="2300">
                    <a:moveTo>
                      <a:pt x="1589" y="493"/>
                    </a:moveTo>
                    <a:lnTo>
                      <a:pt x="1589" y="324"/>
                    </a:lnTo>
                    <a:lnTo>
                      <a:pt x="1591" y="288"/>
                    </a:lnTo>
                    <a:lnTo>
                      <a:pt x="1588" y="260"/>
                    </a:lnTo>
                    <a:lnTo>
                      <a:pt x="1581" y="237"/>
                    </a:lnTo>
                    <a:lnTo>
                      <a:pt x="1571" y="220"/>
                    </a:lnTo>
                    <a:lnTo>
                      <a:pt x="1557" y="207"/>
                    </a:lnTo>
                    <a:lnTo>
                      <a:pt x="1542" y="196"/>
                    </a:lnTo>
                    <a:lnTo>
                      <a:pt x="1526" y="187"/>
                    </a:lnTo>
                    <a:lnTo>
                      <a:pt x="1510" y="176"/>
                    </a:lnTo>
                    <a:lnTo>
                      <a:pt x="1412" y="149"/>
                    </a:lnTo>
                    <a:lnTo>
                      <a:pt x="813" y="0"/>
                    </a:lnTo>
                    <a:lnTo>
                      <a:pt x="0" y="51"/>
                    </a:lnTo>
                    <a:lnTo>
                      <a:pt x="4" y="1873"/>
                    </a:lnTo>
                    <a:lnTo>
                      <a:pt x="706" y="2300"/>
                    </a:lnTo>
                    <a:lnTo>
                      <a:pt x="808" y="2271"/>
                    </a:lnTo>
                    <a:lnTo>
                      <a:pt x="880" y="2223"/>
                    </a:lnTo>
                    <a:lnTo>
                      <a:pt x="1370" y="2154"/>
                    </a:lnTo>
                    <a:lnTo>
                      <a:pt x="1434" y="2186"/>
                    </a:lnTo>
                    <a:lnTo>
                      <a:pt x="1565" y="2163"/>
                    </a:lnTo>
                    <a:lnTo>
                      <a:pt x="1589" y="493"/>
                    </a:lnTo>
                    <a:close/>
                  </a:path>
                </a:pathLst>
              </a:custGeom>
              <a:solidFill>
                <a:srgbClr val="444456"/>
              </a:solidFill>
              <a:ln w="9525">
                <a:noFill/>
                <a:round/>
                <a:headEnd/>
                <a:tailEnd/>
              </a:ln>
            </p:spPr>
            <p:txBody>
              <a:bodyPr/>
              <a:lstStyle/>
              <a:p>
                <a:endParaRPr lang="en-US"/>
              </a:p>
            </p:txBody>
          </p:sp>
          <p:sp>
            <p:nvSpPr>
              <p:cNvPr id="21619" name="Freeform 51"/>
              <p:cNvSpPr>
                <a:spLocks/>
              </p:cNvSpPr>
              <p:nvPr/>
            </p:nvSpPr>
            <p:spPr bwMode="auto">
              <a:xfrm>
                <a:off x="3698" y="1414"/>
                <a:ext cx="458" cy="1020"/>
              </a:xfrm>
              <a:custGeom>
                <a:avLst/>
                <a:gdLst>
                  <a:gd name="T0" fmla="*/ 776 w 916"/>
                  <a:gd name="T1" fmla="*/ 4 h 2041"/>
                  <a:gd name="T2" fmla="*/ 878 w 916"/>
                  <a:gd name="T3" fmla="*/ 0 h 2041"/>
                  <a:gd name="T4" fmla="*/ 885 w 916"/>
                  <a:gd name="T5" fmla="*/ 2 h 2041"/>
                  <a:gd name="T6" fmla="*/ 890 w 916"/>
                  <a:gd name="T7" fmla="*/ 6 h 2041"/>
                  <a:gd name="T8" fmla="*/ 896 w 916"/>
                  <a:gd name="T9" fmla="*/ 14 h 2041"/>
                  <a:gd name="T10" fmla="*/ 902 w 916"/>
                  <a:gd name="T11" fmla="*/ 23 h 2041"/>
                  <a:gd name="T12" fmla="*/ 906 w 916"/>
                  <a:gd name="T13" fmla="*/ 35 h 2041"/>
                  <a:gd name="T14" fmla="*/ 910 w 916"/>
                  <a:gd name="T15" fmla="*/ 45 h 2041"/>
                  <a:gd name="T16" fmla="*/ 913 w 916"/>
                  <a:gd name="T17" fmla="*/ 56 h 2041"/>
                  <a:gd name="T18" fmla="*/ 916 w 916"/>
                  <a:gd name="T19" fmla="*/ 65 h 2041"/>
                  <a:gd name="T20" fmla="*/ 914 w 916"/>
                  <a:gd name="T21" fmla="*/ 1926 h 2041"/>
                  <a:gd name="T22" fmla="*/ 0 w 916"/>
                  <a:gd name="T23" fmla="*/ 2041 h 2041"/>
                  <a:gd name="T24" fmla="*/ 0 w 916"/>
                  <a:gd name="T25" fmla="*/ 163 h 2041"/>
                  <a:gd name="T26" fmla="*/ 6 w 916"/>
                  <a:gd name="T27" fmla="*/ 141 h 2041"/>
                  <a:gd name="T28" fmla="*/ 14 w 916"/>
                  <a:gd name="T29" fmla="*/ 124 h 2041"/>
                  <a:gd name="T30" fmla="*/ 22 w 916"/>
                  <a:gd name="T31" fmla="*/ 109 h 2041"/>
                  <a:gd name="T32" fmla="*/ 31 w 916"/>
                  <a:gd name="T33" fmla="*/ 98 h 2041"/>
                  <a:gd name="T34" fmla="*/ 42 w 916"/>
                  <a:gd name="T35" fmla="*/ 90 h 2041"/>
                  <a:gd name="T36" fmla="*/ 52 w 916"/>
                  <a:gd name="T37" fmla="*/ 85 h 2041"/>
                  <a:gd name="T38" fmla="*/ 64 w 916"/>
                  <a:gd name="T39" fmla="*/ 81 h 2041"/>
                  <a:gd name="T40" fmla="*/ 75 w 916"/>
                  <a:gd name="T41" fmla="*/ 79 h 2041"/>
                  <a:gd name="T42" fmla="*/ 776 w 916"/>
                  <a:gd name="T43" fmla="*/ 4 h 204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16"/>
                  <a:gd name="T67" fmla="*/ 0 h 2041"/>
                  <a:gd name="T68" fmla="*/ 916 w 916"/>
                  <a:gd name="T69" fmla="*/ 2041 h 204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16" h="2041">
                    <a:moveTo>
                      <a:pt x="776" y="4"/>
                    </a:moveTo>
                    <a:lnTo>
                      <a:pt x="878" y="0"/>
                    </a:lnTo>
                    <a:lnTo>
                      <a:pt x="885" y="2"/>
                    </a:lnTo>
                    <a:lnTo>
                      <a:pt x="890" y="6"/>
                    </a:lnTo>
                    <a:lnTo>
                      <a:pt x="896" y="14"/>
                    </a:lnTo>
                    <a:lnTo>
                      <a:pt x="902" y="23"/>
                    </a:lnTo>
                    <a:lnTo>
                      <a:pt x="906" y="35"/>
                    </a:lnTo>
                    <a:lnTo>
                      <a:pt x="910" y="45"/>
                    </a:lnTo>
                    <a:lnTo>
                      <a:pt x="913" y="56"/>
                    </a:lnTo>
                    <a:lnTo>
                      <a:pt x="916" y="65"/>
                    </a:lnTo>
                    <a:lnTo>
                      <a:pt x="914" y="1926"/>
                    </a:lnTo>
                    <a:lnTo>
                      <a:pt x="0" y="2041"/>
                    </a:lnTo>
                    <a:lnTo>
                      <a:pt x="0" y="163"/>
                    </a:lnTo>
                    <a:lnTo>
                      <a:pt x="6" y="141"/>
                    </a:lnTo>
                    <a:lnTo>
                      <a:pt x="14" y="124"/>
                    </a:lnTo>
                    <a:lnTo>
                      <a:pt x="22" y="109"/>
                    </a:lnTo>
                    <a:lnTo>
                      <a:pt x="31" y="98"/>
                    </a:lnTo>
                    <a:lnTo>
                      <a:pt x="42" y="90"/>
                    </a:lnTo>
                    <a:lnTo>
                      <a:pt x="52" y="85"/>
                    </a:lnTo>
                    <a:lnTo>
                      <a:pt x="64" y="81"/>
                    </a:lnTo>
                    <a:lnTo>
                      <a:pt x="75" y="79"/>
                    </a:lnTo>
                    <a:lnTo>
                      <a:pt x="776" y="4"/>
                    </a:lnTo>
                    <a:close/>
                  </a:path>
                </a:pathLst>
              </a:custGeom>
              <a:solidFill>
                <a:srgbClr val="89827F"/>
              </a:solidFill>
              <a:ln w="9525">
                <a:noFill/>
                <a:round/>
                <a:headEnd/>
                <a:tailEnd/>
              </a:ln>
            </p:spPr>
            <p:txBody>
              <a:bodyPr/>
              <a:lstStyle/>
              <a:p>
                <a:endParaRPr lang="en-US"/>
              </a:p>
            </p:txBody>
          </p:sp>
          <p:sp>
            <p:nvSpPr>
              <p:cNvPr id="21620" name="Freeform 52"/>
              <p:cNvSpPr>
                <a:spLocks/>
              </p:cNvSpPr>
              <p:nvPr/>
            </p:nvSpPr>
            <p:spPr bwMode="auto">
              <a:xfrm>
                <a:off x="3699" y="1462"/>
                <a:ext cx="456" cy="973"/>
              </a:xfrm>
              <a:custGeom>
                <a:avLst/>
                <a:gdLst>
                  <a:gd name="T0" fmla="*/ 762 w 911"/>
                  <a:gd name="T1" fmla="*/ 3 h 1947"/>
                  <a:gd name="T2" fmla="*/ 788 w 911"/>
                  <a:gd name="T3" fmla="*/ 1 h 1947"/>
                  <a:gd name="T4" fmla="*/ 815 w 911"/>
                  <a:gd name="T5" fmla="*/ 1 h 1947"/>
                  <a:gd name="T6" fmla="*/ 841 w 911"/>
                  <a:gd name="T7" fmla="*/ 0 h 1947"/>
                  <a:gd name="T8" fmla="*/ 862 w 911"/>
                  <a:gd name="T9" fmla="*/ 1 h 1947"/>
                  <a:gd name="T10" fmla="*/ 874 w 911"/>
                  <a:gd name="T11" fmla="*/ 15 h 1947"/>
                  <a:gd name="T12" fmla="*/ 886 w 911"/>
                  <a:gd name="T13" fmla="*/ 36 h 1947"/>
                  <a:gd name="T14" fmla="*/ 894 w 911"/>
                  <a:gd name="T15" fmla="*/ 57 h 1947"/>
                  <a:gd name="T16" fmla="*/ 901 w 911"/>
                  <a:gd name="T17" fmla="*/ 506 h 1947"/>
                  <a:gd name="T18" fmla="*/ 908 w 911"/>
                  <a:gd name="T19" fmla="*/ 1388 h 1947"/>
                  <a:gd name="T20" fmla="*/ 883 w 911"/>
                  <a:gd name="T21" fmla="*/ 1833 h 1947"/>
                  <a:gd name="T22" fmla="*/ 826 w 911"/>
                  <a:gd name="T23" fmla="*/ 1841 h 1947"/>
                  <a:gd name="T24" fmla="*/ 769 w 911"/>
                  <a:gd name="T25" fmla="*/ 1848 h 1947"/>
                  <a:gd name="T26" fmla="*/ 712 w 911"/>
                  <a:gd name="T27" fmla="*/ 1854 h 1947"/>
                  <a:gd name="T28" fmla="*/ 655 w 911"/>
                  <a:gd name="T29" fmla="*/ 1863 h 1947"/>
                  <a:gd name="T30" fmla="*/ 598 w 911"/>
                  <a:gd name="T31" fmla="*/ 1869 h 1947"/>
                  <a:gd name="T32" fmla="*/ 542 w 911"/>
                  <a:gd name="T33" fmla="*/ 1876 h 1947"/>
                  <a:gd name="T34" fmla="*/ 484 w 911"/>
                  <a:gd name="T35" fmla="*/ 1884 h 1947"/>
                  <a:gd name="T36" fmla="*/ 428 w 911"/>
                  <a:gd name="T37" fmla="*/ 1891 h 1947"/>
                  <a:gd name="T38" fmla="*/ 370 w 911"/>
                  <a:gd name="T39" fmla="*/ 1899 h 1947"/>
                  <a:gd name="T40" fmla="*/ 314 w 911"/>
                  <a:gd name="T41" fmla="*/ 1906 h 1947"/>
                  <a:gd name="T42" fmla="*/ 257 w 911"/>
                  <a:gd name="T43" fmla="*/ 1913 h 1947"/>
                  <a:gd name="T44" fmla="*/ 200 w 911"/>
                  <a:gd name="T45" fmla="*/ 1921 h 1947"/>
                  <a:gd name="T46" fmla="*/ 143 w 911"/>
                  <a:gd name="T47" fmla="*/ 1928 h 1947"/>
                  <a:gd name="T48" fmla="*/ 86 w 911"/>
                  <a:gd name="T49" fmla="*/ 1935 h 1947"/>
                  <a:gd name="T50" fmla="*/ 29 w 911"/>
                  <a:gd name="T51" fmla="*/ 1943 h 1947"/>
                  <a:gd name="T52" fmla="*/ 2 w 911"/>
                  <a:gd name="T53" fmla="*/ 1500 h 1947"/>
                  <a:gd name="T54" fmla="*/ 3 w 911"/>
                  <a:gd name="T55" fmla="*/ 606 h 1947"/>
                  <a:gd name="T56" fmla="*/ 11 w 911"/>
                  <a:gd name="T57" fmla="*/ 140 h 1947"/>
                  <a:gd name="T58" fmla="*/ 30 w 911"/>
                  <a:gd name="T59" fmla="*/ 109 h 1947"/>
                  <a:gd name="T60" fmla="*/ 55 w 911"/>
                  <a:gd name="T61" fmla="*/ 90 h 1947"/>
                  <a:gd name="T62" fmla="*/ 78 w 911"/>
                  <a:gd name="T63" fmla="*/ 80 h 1947"/>
                  <a:gd name="T64" fmla="*/ 129 w 911"/>
                  <a:gd name="T65" fmla="*/ 71 h 1947"/>
                  <a:gd name="T66" fmla="*/ 211 w 911"/>
                  <a:gd name="T67" fmla="*/ 61 h 1947"/>
                  <a:gd name="T68" fmla="*/ 294 w 911"/>
                  <a:gd name="T69" fmla="*/ 53 h 1947"/>
                  <a:gd name="T70" fmla="*/ 376 w 911"/>
                  <a:gd name="T71" fmla="*/ 44 h 1947"/>
                  <a:gd name="T72" fmla="*/ 459 w 911"/>
                  <a:gd name="T73" fmla="*/ 35 h 1947"/>
                  <a:gd name="T74" fmla="*/ 542 w 911"/>
                  <a:gd name="T75" fmla="*/ 26 h 1947"/>
                  <a:gd name="T76" fmla="*/ 623 w 911"/>
                  <a:gd name="T77" fmla="*/ 16 h 1947"/>
                  <a:gd name="T78" fmla="*/ 706 w 911"/>
                  <a:gd name="T79" fmla="*/ 7 h 194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911"/>
                  <a:gd name="T121" fmla="*/ 0 h 1947"/>
                  <a:gd name="T122" fmla="*/ 911 w 911"/>
                  <a:gd name="T123" fmla="*/ 1947 h 194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911" h="1947">
                    <a:moveTo>
                      <a:pt x="748" y="3"/>
                    </a:moveTo>
                    <a:lnTo>
                      <a:pt x="762" y="3"/>
                    </a:lnTo>
                    <a:lnTo>
                      <a:pt x="774" y="1"/>
                    </a:lnTo>
                    <a:lnTo>
                      <a:pt x="788" y="1"/>
                    </a:lnTo>
                    <a:lnTo>
                      <a:pt x="802" y="1"/>
                    </a:lnTo>
                    <a:lnTo>
                      <a:pt x="815" y="1"/>
                    </a:lnTo>
                    <a:lnTo>
                      <a:pt x="828" y="1"/>
                    </a:lnTo>
                    <a:lnTo>
                      <a:pt x="841" y="0"/>
                    </a:lnTo>
                    <a:lnTo>
                      <a:pt x="855" y="0"/>
                    </a:lnTo>
                    <a:lnTo>
                      <a:pt x="862" y="1"/>
                    </a:lnTo>
                    <a:lnTo>
                      <a:pt x="869" y="7"/>
                    </a:lnTo>
                    <a:lnTo>
                      <a:pt x="874" y="15"/>
                    </a:lnTo>
                    <a:lnTo>
                      <a:pt x="880" y="24"/>
                    </a:lnTo>
                    <a:lnTo>
                      <a:pt x="886" y="36"/>
                    </a:lnTo>
                    <a:lnTo>
                      <a:pt x="891" y="46"/>
                    </a:lnTo>
                    <a:lnTo>
                      <a:pt x="894" y="57"/>
                    </a:lnTo>
                    <a:lnTo>
                      <a:pt x="898" y="66"/>
                    </a:lnTo>
                    <a:lnTo>
                      <a:pt x="901" y="506"/>
                    </a:lnTo>
                    <a:lnTo>
                      <a:pt x="904" y="947"/>
                    </a:lnTo>
                    <a:lnTo>
                      <a:pt x="908" y="1388"/>
                    </a:lnTo>
                    <a:lnTo>
                      <a:pt x="911" y="1829"/>
                    </a:lnTo>
                    <a:lnTo>
                      <a:pt x="883" y="1833"/>
                    </a:lnTo>
                    <a:lnTo>
                      <a:pt x="855" y="1836"/>
                    </a:lnTo>
                    <a:lnTo>
                      <a:pt x="826" y="1841"/>
                    </a:lnTo>
                    <a:lnTo>
                      <a:pt x="797" y="1844"/>
                    </a:lnTo>
                    <a:lnTo>
                      <a:pt x="769" y="1848"/>
                    </a:lnTo>
                    <a:lnTo>
                      <a:pt x="741" y="1851"/>
                    </a:lnTo>
                    <a:lnTo>
                      <a:pt x="712" y="1854"/>
                    </a:lnTo>
                    <a:lnTo>
                      <a:pt x="683" y="1858"/>
                    </a:lnTo>
                    <a:lnTo>
                      <a:pt x="655" y="1863"/>
                    </a:lnTo>
                    <a:lnTo>
                      <a:pt x="627" y="1866"/>
                    </a:lnTo>
                    <a:lnTo>
                      <a:pt x="598" y="1869"/>
                    </a:lnTo>
                    <a:lnTo>
                      <a:pt x="569" y="1873"/>
                    </a:lnTo>
                    <a:lnTo>
                      <a:pt x="542" y="1876"/>
                    </a:lnTo>
                    <a:lnTo>
                      <a:pt x="513" y="1881"/>
                    </a:lnTo>
                    <a:lnTo>
                      <a:pt x="484" y="1884"/>
                    </a:lnTo>
                    <a:lnTo>
                      <a:pt x="456" y="1888"/>
                    </a:lnTo>
                    <a:lnTo>
                      <a:pt x="428" y="1891"/>
                    </a:lnTo>
                    <a:lnTo>
                      <a:pt x="399" y="1895"/>
                    </a:lnTo>
                    <a:lnTo>
                      <a:pt x="370" y="1899"/>
                    </a:lnTo>
                    <a:lnTo>
                      <a:pt x="342" y="1903"/>
                    </a:lnTo>
                    <a:lnTo>
                      <a:pt x="314" y="1906"/>
                    </a:lnTo>
                    <a:lnTo>
                      <a:pt x="285" y="1910"/>
                    </a:lnTo>
                    <a:lnTo>
                      <a:pt x="257" y="1913"/>
                    </a:lnTo>
                    <a:lnTo>
                      <a:pt x="228" y="1917"/>
                    </a:lnTo>
                    <a:lnTo>
                      <a:pt x="200" y="1921"/>
                    </a:lnTo>
                    <a:lnTo>
                      <a:pt x="171" y="1925"/>
                    </a:lnTo>
                    <a:lnTo>
                      <a:pt x="143" y="1928"/>
                    </a:lnTo>
                    <a:lnTo>
                      <a:pt x="114" y="1932"/>
                    </a:lnTo>
                    <a:lnTo>
                      <a:pt x="86" y="1935"/>
                    </a:lnTo>
                    <a:lnTo>
                      <a:pt x="57" y="1940"/>
                    </a:lnTo>
                    <a:lnTo>
                      <a:pt x="29" y="1943"/>
                    </a:lnTo>
                    <a:lnTo>
                      <a:pt x="0" y="1947"/>
                    </a:lnTo>
                    <a:lnTo>
                      <a:pt x="2" y="1500"/>
                    </a:lnTo>
                    <a:lnTo>
                      <a:pt x="3" y="1054"/>
                    </a:lnTo>
                    <a:lnTo>
                      <a:pt x="3" y="606"/>
                    </a:lnTo>
                    <a:lnTo>
                      <a:pt x="4" y="160"/>
                    </a:lnTo>
                    <a:lnTo>
                      <a:pt x="11" y="140"/>
                    </a:lnTo>
                    <a:lnTo>
                      <a:pt x="20" y="122"/>
                    </a:lnTo>
                    <a:lnTo>
                      <a:pt x="30" y="109"/>
                    </a:lnTo>
                    <a:lnTo>
                      <a:pt x="42" y="98"/>
                    </a:lnTo>
                    <a:lnTo>
                      <a:pt x="55" y="90"/>
                    </a:lnTo>
                    <a:lnTo>
                      <a:pt x="66" y="84"/>
                    </a:lnTo>
                    <a:lnTo>
                      <a:pt x="78" y="80"/>
                    </a:lnTo>
                    <a:lnTo>
                      <a:pt x="88" y="75"/>
                    </a:lnTo>
                    <a:lnTo>
                      <a:pt x="129" y="71"/>
                    </a:lnTo>
                    <a:lnTo>
                      <a:pt x="170" y="66"/>
                    </a:lnTo>
                    <a:lnTo>
                      <a:pt x="211" y="61"/>
                    </a:lnTo>
                    <a:lnTo>
                      <a:pt x="253" y="57"/>
                    </a:lnTo>
                    <a:lnTo>
                      <a:pt x="294" y="53"/>
                    </a:lnTo>
                    <a:lnTo>
                      <a:pt x="334" y="49"/>
                    </a:lnTo>
                    <a:lnTo>
                      <a:pt x="376" y="44"/>
                    </a:lnTo>
                    <a:lnTo>
                      <a:pt x="417" y="39"/>
                    </a:lnTo>
                    <a:lnTo>
                      <a:pt x="459" y="35"/>
                    </a:lnTo>
                    <a:lnTo>
                      <a:pt x="500" y="30"/>
                    </a:lnTo>
                    <a:lnTo>
                      <a:pt x="542" y="26"/>
                    </a:lnTo>
                    <a:lnTo>
                      <a:pt x="583" y="21"/>
                    </a:lnTo>
                    <a:lnTo>
                      <a:pt x="623" y="16"/>
                    </a:lnTo>
                    <a:lnTo>
                      <a:pt x="665" y="12"/>
                    </a:lnTo>
                    <a:lnTo>
                      <a:pt x="706" y="7"/>
                    </a:lnTo>
                    <a:lnTo>
                      <a:pt x="748" y="3"/>
                    </a:lnTo>
                    <a:close/>
                  </a:path>
                </a:pathLst>
              </a:custGeom>
              <a:solidFill>
                <a:srgbClr val="8E8784"/>
              </a:solidFill>
              <a:ln w="9525">
                <a:noFill/>
                <a:round/>
                <a:headEnd/>
                <a:tailEnd/>
              </a:ln>
            </p:spPr>
            <p:txBody>
              <a:bodyPr/>
              <a:lstStyle/>
              <a:p>
                <a:endParaRPr lang="en-US"/>
              </a:p>
            </p:txBody>
          </p:sp>
          <p:sp>
            <p:nvSpPr>
              <p:cNvPr id="21621" name="Freeform 53"/>
              <p:cNvSpPr>
                <a:spLocks/>
              </p:cNvSpPr>
              <p:nvPr/>
            </p:nvSpPr>
            <p:spPr bwMode="auto">
              <a:xfrm>
                <a:off x="3700" y="1511"/>
                <a:ext cx="454" cy="925"/>
              </a:xfrm>
              <a:custGeom>
                <a:avLst/>
                <a:gdLst>
                  <a:gd name="T0" fmla="*/ 733 w 906"/>
                  <a:gd name="T1" fmla="*/ 0 h 1850"/>
                  <a:gd name="T2" fmla="*/ 761 w 906"/>
                  <a:gd name="T3" fmla="*/ 0 h 1850"/>
                  <a:gd name="T4" fmla="*/ 789 w 906"/>
                  <a:gd name="T5" fmla="*/ 0 h 1850"/>
                  <a:gd name="T6" fmla="*/ 816 w 906"/>
                  <a:gd name="T7" fmla="*/ 0 h 1850"/>
                  <a:gd name="T8" fmla="*/ 838 w 906"/>
                  <a:gd name="T9" fmla="*/ 2 h 1850"/>
                  <a:gd name="T10" fmla="*/ 852 w 906"/>
                  <a:gd name="T11" fmla="*/ 15 h 1850"/>
                  <a:gd name="T12" fmla="*/ 865 w 906"/>
                  <a:gd name="T13" fmla="*/ 35 h 1850"/>
                  <a:gd name="T14" fmla="*/ 875 w 906"/>
                  <a:gd name="T15" fmla="*/ 55 h 1850"/>
                  <a:gd name="T16" fmla="*/ 885 w 906"/>
                  <a:gd name="T17" fmla="*/ 481 h 1850"/>
                  <a:gd name="T18" fmla="*/ 899 w 906"/>
                  <a:gd name="T19" fmla="*/ 1314 h 1850"/>
                  <a:gd name="T20" fmla="*/ 877 w 906"/>
                  <a:gd name="T21" fmla="*/ 1735 h 1850"/>
                  <a:gd name="T22" fmla="*/ 821 w 906"/>
                  <a:gd name="T23" fmla="*/ 1743 h 1850"/>
                  <a:gd name="T24" fmla="*/ 764 w 906"/>
                  <a:gd name="T25" fmla="*/ 1750 h 1850"/>
                  <a:gd name="T26" fmla="*/ 708 w 906"/>
                  <a:gd name="T27" fmla="*/ 1758 h 1850"/>
                  <a:gd name="T28" fmla="*/ 652 w 906"/>
                  <a:gd name="T29" fmla="*/ 1765 h 1850"/>
                  <a:gd name="T30" fmla="*/ 595 w 906"/>
                  <a:gd name="T31" fmla="*/ 1773 h 1850"/>
                  <a:gd name="T32" fmla="*/ 538 w 906"/>
                  <a:gd name="T33" fmla="*/ 1780 h 1850"/>
                  <a:gd name="T34" fmla="*/ 481 w 906"/>
                  <a:gd name="T35" fmla="*/ 1788 h 1850"/>
                  <a:gd name="T36" fmla="*/ 425 w 906"/>
                  <a:gd name="T37" fmla="*/ 1794 h 1850"/>
                  <a:gd name="T38" fmla="*/ 368 w 906"/>
                  <a:gd name="T39" fmla="*/ 1801 h 1850"/>
                  <a:gd name="T40" fmla="*/ 311 w 906"/>
                  <a:gd name="T41" fmla="*/ 1809 h 1850"/>
                  <a:gd name="T42" fmla="*/ 254 w 906"/>
                  <a:gd name="T43" fmla="*/ 1816 h 1850"/>
                  <a:gd name="T44" fmla="*/ 198 w 906"/>
                  <a:gd name="T45" fmla="*/ 1824 h 1850"/>
                  <a:gd name="T46" fmla="*/ 141 w 906"/>
                  <a:gd name="T47" fmla="*/ 1831 h 1850"/>
                  <a:gd name="T48" fmla="*/ 85 w 906"/>
                  <a:gd name="T49" fmla="*/ 1838 h 1850"/>
                  <a:gd name="T50" fmla="*/ 29 w 906"/>
                  <a:gd name="T51" fmla="*/ 1846 h 1850"/>
                  <a:gd name="T52" fmla="*/ 1 w 906"/>
                  <a:gd name="T53" fmla="*/ 1426 h 1850"/>
                  <a:gd name="T54" fmla="*/ 4 w 906"/>
                  <a:gd name="T55" fmla="*/ 579 h 1850"/>
                  <a:gd name="T56" fmla="*/ 12 w 906"/>
                  <a:gd name="T57" fmla="*/ 136 h 1850"/>
                  <a:gd name="T58" fmla="*/ 37 w 906"/>
                  <a:gd name="T59" fmla="*/ 107 h 1850"/>
                  <a:gd name="T60" fmla="*/ 64 w 906"/>
                  <a:gd name="T61" fmla="*/ 89 h 1850"/>
                  <a:gd name="T62" fmla="*/ 88 w 906"/>
                  <a:gd name="T63" fmla="*/ 76 h 1850"/>
                  <a:gd name="T64" fmla="*/ 136 w 906"/>
                  <a:gd name="T65" fmla="*/ 66 h 1850"/>
                  <a:gd name="T66" fmla="*/ 213 w 906"/>
                  <a:gd name="T67" fmla="*/ 57 h 1850"/>
                  <a:gd name="T68" fmla="*/ 291 w 906"/>
                  <a:gd name="T69" fmla="*/ 49 h 1850"/>
                  <a:gd name="T70" fmla="*/ 369 w 906"/>
                  <a:gd name="T71" fmla="*/ 39 h 1850"/>
                  <a:gd name="T72" fmla="*/ 447 w 906"/>
                  <a:gd name="T73" fmla="*/ 31 h 1850"/>
                  <a:gd name="T74" fmla="*/ 525 w 906"/>
                  <a:gd name="T75" fmla="*/ 22 h 1850"/>
                  <a:gd name="T76" fmla="*/ 603 w 906"/>
                  <a:gd name="T77" fmla="*/ 14 h 1850"/>
                  <a:gd name="T78" fmla="*/ 680 w 906"/>
                  <a:gd name="T79" fmla="*/ 5 h 18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906"/>
                  <a:gd name="T121" fmla="*/ 0 h 1850"/>
                  <a:gd name="T122" fmla="*/ 906 w 906"/>
                  <a:gd name="T123" fmla="*/ 1850 h 18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906" h="1850">
                    <a:moveTo>
                      <a:pt x="719" y="0"/>
                    </a:moveTo>
                    <a:lnTo>
                      <a:pt x="733" y="0"/>
                    </a:lnTo>
                    <a:lnTo>
                      <a:pt x="747" y="0"/>
                    </a:lnTo>
                    <a:lnTo>
                      <a:pt x="761" y="0"/>
                    </a:lnTo>
                    <a:lnTo>
                      <a:pt x="775" y="0"/>
                    </a:lnTo>
                    <a:lnTo>
                      <a:pt x="789" y="0"/>
                    </a:lnTo>
                    <a:lnTo>
                      <a:pt x="802" y="0"/>
                    </a:lnTo>
                    <a:lnTo>
                      <a:pt x="816" y="0"/>
                    </a:lnTo>
                    <a:lnTo>
                      <a:pt x="830" y="0"/>
                    </a:lnTo>
                    <a:lnTo>
                      <a:pt x="838" y="2"/>
                    </a:lnTo>
                    <a:lnTo>
                      <a:pt x="845" y="7"/>
                    </a:lnTo>
                    <a:lnTo>
                      <a:pt x="852" y="15"/>
                    </a:lnTo>
                    <a:lnTo>
                      <a:pt x="859" y="24"/>
                    </a:lnTo>
                    <a:lnTo>
                      <a:pt x="865" y="35"/>
                    </a:lnTo>
                    <a:lnTo>
                      <a:pt x="870" y="46"/>
                    </a:lnTo>
                    <a:lnTo>
                      <a:pt x="875" y="55"/>
                    </a:lnTo>
                    <a:lnTo>
                      <a:pt x="878" y="65"/>
                    </a:lnTo>
                    <a:lnTo>
                      <a:pt x="885" y="481"/>
                    </a:lnTo>
                    <a:lnTo>
                      <a:pt x="892" y="898"/>
                    </a:lnTo>
                    <a:lnTo>
                      <a:pt x="899" y="1314"/>
                    </a:lnTo>
                    <a:lnTo>
                      <a:pt x="906" y="1731"/>
                    </a:lnTo>
                    <a:lnTo>
                      <a:pt x="877" y="1735"/>
                    </a:lnTo>
                    <a:lnTo>
                      <a:pt x="850" y="1739"/>
                    </a:lnTo>
                    <a:lnTo>
                      <a:pt x="821" y="1743"/>
                    </a:lnTo>
                    <a:lnTo>
                      <a:pt x="793" y="1746"/>
                    </a:lnTo>
                    <a:lnTo>
                      <a:pt x="764" y="1750"/>
                    </a:lnTo>
                    <a:lnTo>
                      <a:pt x="737" y="1754"/>
                    </a:lnTo>
                    <a:lnTo>
                      <a:pt x="708" y="1758"/>
                    </a:lnTo>
                    <a:lnTo>
                      <a:pt x="679" y="1761"/>
                    </a:lnTo>
                    <a:lnTo>
                      <a:pt x="652" y="1765"/>
                    </a:lnTo>
                    <a:lnTo>
                      <a:pt x="623" y="1769"/>
                    </a:lnTo>
                    <a:lnTo>
                      <a:pt x="595" y="1773"/>
                    </a:lnTo>
                    <a:lnTo>
                      <a:pt x="566" y="1776"/>
                    </a:lnTo>
                    <a:lnTo>
                      <a:pt x="538" y="1780"/>
                    </a:lnTo>
                    <a:lnTo>
                      <a:pt x="510" y="1783"/>
                    </a:lnTo>
                    <a:lnTo>
                      <a:pt x="481" y="1788"/>
                    </a:lnTo>
                    <a:lnTo>
                      <a:pt x="453" y="1791"/>
                    </a:lnTo>
                    <a:lnTo>
                      <a:pt x="425" y="1794"/>
                    </a:lnTo>
                    <a:lnTo>
                      <a:pt x="396" y="1798"/>
                    </a:lnTo>
                    <a:lnTo>
                      <a:pt x="368" y="1801"/>
                    </a:lnTo>
                    <a:lnTo>
                      <a:pt x="339" y="1806"/>
                    </a:lnTo>
                    <a:lnTo>
                      <a:pt x="311" y="1809"/>
                    </a:lnTo>
                    <a:lnTo>
                      <a:pt x="283" y="1813"/>
                    </a:lnTo>
                    <a:lnTo>
                      <a:pt x="254" y="1816"/>
                    </a:lnTo>
                    <a:lnTo>
                      <a:pt x="227" y="1820"/>
                    </a:lnTo>
                    <a:lnTo>
                      <a:pt x="198" y="1824"/>
                    </a:lnTo>
                    <a:lnTo>
                      <a:pt x="169" y="1828"/>
                    </a:lnTo>
                    <a:lnTo>
                      <a:pt x="141" y="1831"/>
                    </a:lnTo>
                    <a:lnTo>
                      <a:pt x="113" y="1835"/>
                    </a:lnTo>
                    <a:lnTo>
                      <a:pt x="85" y="1838"/>
                    </a:lnTo>
                    <a:lnTo>
                      <a:pt x="56" y="1843"/>
                    </a:lnTo>
                    <a:lnTo>
                      <a:pt x="29" y="1846"/>
                    </a:lnTo>
                    <a:lnTo>
                      <a:pt x="0" y="1850"/>
                    </a:lnTo>
                    <a:lnTo>
                      <a:pt x="1" y="1426"/>
                    </a:lnTo>
                    <a:lnTo>
                      <a:pt x="3" y="1003"/>
                    </a:lnTo>
                    <a:lnTo>
                      <a:pt x="4" y="579"/>
                    </a:lnTo>
                    <a:lnTo>
                      <a:pt x="6" y="156"/>
                    </a:lnTo>
                    <a:lnTo>
                      <a:pt x="12" y="136"/>
                    </a:lnTo>
                    <a:lnTo>
                      <a:pt x="23" y="120"/>
                    </a:lnTo>
                    <a:lnTo>
                      <a:pt x="37" y="107"/>
                    </a:lnTo>
                    <a:lnTo>
                      <a:pt x="50" y="97"/>
                    </a:lnTo>
                    <a:lnTo>
                      <a:pt x="64" y="89"/>
                    </a:lnTo>
                    <a:lnTo>
                      <a:pt x="77" y="82"/>
                    </a:lnTo>
                    <a:lnTo>
                      <a:pt x="88" y="76"/>
                    </a:lnTo>
                    <a:lnTo>
                      <a:pt x="97" y="70"/>
                    </a:lnTo>
                    <a:lnTo>
                      <a:pt x="136" y="66"/>
                    </a:lnTo>
                    <a:lnTo>
                      <a:pt x="175" y="61"/>
                    </a:lnTo>
                    <a:lnTo>
                      <a:pt x="213" y="57"/>
                    </a:lnTo>
                    <a:lnTo>
                      <a:pt x="252" y="53"/>
                    </a:lnTo>
                    <a:lnTo>
                      <a:pt x="291" y="49"/>
                    </a:lnTo>
                    <a:lnTo>
                      <a:pt x="330" y="44"/>
                    </a:lnTo>
                    <a:lnTo>
                      <a:pt x="369" y="39"/>
                    </a:lnTo>
                    <a:lnTo>
                      <a:pt x="409" y="35"/>
                    </a:lnTo>
                    <a:lnTo>
                      <a:pt x="447" y="31"/>
                    </a:lnTo>
                    <a:lnTo>
                      <a:pt x="486" y="27"/>
                    </a:lnTo>
                    <a:lnTo>
                      <a:pt x="525" y="22"/>
                    </a:lnTo>
                    <a:lnTo>
                      <a:pt x="564" y="17"/>
                    </a:lnTo>
                    <a:lnTo>
                      <a:pt x="603" y="14"/>
                    </a:lnTo>
                    <a:lnTo>
                      <a:pt x="641" y="9"/>
                    </a:lnTo>
                    <a:lnTo>
                      <a:pt x="680" y="5"/>
                    </a:lnTo>
                    <a:lnTo>
                      <a:pt x="719" y="0"/>
                    </a:lnTo>
                    <a:close/>
                  </a:path>
                </a:pathLst>
              </a:custGeom>
              <a:solidFill>
                <a:srgbClr val="938C89"/>
              </a:solidFill>
              <a:ln w="9525">
                <a:noFill/>
                <a:round/>
                <a:headEnd/>
                <a:tailEnd/>
              </a:ln>
            </p:spPr>
            <p:txBody>
              <a:bodyPr/>
              <a:lstStyle/>
              <a:p>
                <a:endParaRPr lang="en-US"/>
              </a:p>
            </p:txBody>
          </p:sp>
          <p:sp>
            <p:nvSpPr>
              <p:cNvPr id="21622" name="Freeform 54"/>
              <p:cNvSpPr>
                <a:spLocks/>
              </p:cNvSpPr>
              <p:nvPr/>
            </p:nvSpPr>
            <p:spPr bwMode="auto">
              <a:xfrm>
                <a:off x="3702" y="1559"/>
                <a:ext cx="451" cy="878"/>
              </a:xfrm>
              <a:custGeom>
                <a:avLst/>
                <a:gdLst>
                  <a:gd name="T0" fmla="*/ 705 w 903"/>
                  <a:gd name="T1" fmla="*/ 0 h 1755"/>
                  <a:gd name="T2" fmla="*/ 734 w 903"/>
                  <a:gd name="T3" fmla="*/ 0 h 1755"/>
                  <a:gd name="T4" fmla="*/ 764 w 903"/>
                  <a:gd name="T5" fmla="*/ 0 h 1755"/>
                  <a:gd name="T6" fmla="*/ 792 w 903"/>
                  <a:gd name="T7" fmla="*/ 0 h 1755"/>
                  <a:gd name="T8" fmla="*/ 814 w 903"/>
                  <a:gd name="T9" fmla="*/ 2 h 1755"/>
                  <a:gd name="T10" fmla="*/ 830 w 903"/>
                  <a:gd name="T11" fmla="*/ 15 h 1755"/>
                  <a:gd name="T12" fmla="*/ 844 w 903"/>
                  <a:gd name="T13" fmla="*/ 35 h 1755"/>
                  <a:gd name="T14" fmla="*/ 856 w 903"/>
                  <a:gd name="T15" fmla="*/ 55 h 1755"/>
                  <a:gd name="T16" fmla="*/ 866 w 903"/>
                  <a:gd name="T17" fmla="*/ 260 h 1755"/>
                  <a:gd name="T18" fmla="*/ 876 w 903"/>
                  <a:gd name="T19" fmla="*/ 653 h 1755"/>
                  <a:gd name="T20" fmla="*/ 887 w 903"/>
                  <a:gd name="T21" fmla="*/ 1045 h 1755"/>
                  <a:gd name="T22" fmla="*/ 897 w 903"/>
                  <a:gd name="T23" fmla="*/ 1438 h 1755"/>
                  <a:gd name="T24" fmla="*/ 874 w 903"/>
                  <a:gd name="T25" fmla="*/ 1639 h 1755"/>
                  <a:gd name="T26" fmla="*/ 818 w 903"/>
                  <a:gd name="T27" fmla="*/ 1647 h 1755"/>
                  <a:gd name="T28" fmla="*/ 761 w 903"/>
                  <a:gd name="T29" fmla="*/ 1654 h 1755"/>
                  <a:gd name="T30" fmla="*/ 705 w 903"/>
                  <a:gd name="T31" fmla="*/ 1661 h 1755"/>
                  <a:gd name="T32" fmla="*/ 648 w 903"/>
                  <a:gd name="T33" fmla="*/ 1669 h 1755"/>
                  <a:gd name="T34" fmla="*/ 592 w 903"/>
                  <a:gd name="T35" fmla="*/ 1676 h 1755"/>
                  <a:gd name="T36" fmla="*/ 536 w 903"/>
                  <a:gd name="T37" fmla="*/ 1684 h 1755"/>
                  <a:gd name="T38" fmla="*/ 479 w 903"/>
                  <a:gd name="T39" fmla="*/ 1691 h 1755"/>
                  <a:gd name="T40" fmla="*/ 423 w 903"/>
                  <a:gd name="T41" fmla="*/ 1699 h 1755"/>
                  <a:gd name="T42" fmla="*/ 366 w 903"/>
                  <a:gd name="T43" fmla="*/ 1706 h 1755"/>
                  <a:gd name="T44" fmla="*/ 310 w 903"/>
                  <a:gd name="T45" fmla="*/ 1714 h 1755"/>
                  <a:gd name="T46" fmla="*/ 253 w 903"/>
                  <a:gd name="T47" fmla="*/ 1721 h 1755"/>
                  <a:gd name="T48" fmla="*/ 197 w 903"/>
                  <a:gd name="T49" fmla="*/ 1729 h 1755"/>
                  <a:gd name="T50" fmla="*/ 141 w 903"/>
                  <a:gd name="T51" fmla="*/ 1737 h 1755"/>
                  <a:gd name="T52" fmla="*/ 84 w 903"/>
                  <a:gd name="T53" fmla="*/ 1744 h 1755"/>
                  <a:gd name="T54" fmla="*/ 28 w 903"/>
                  <a:gd name="T55" fmla="*/ 1752 h 1755"/>
                  <a:gd name="T56" fmla="*/ 2 w 903"/>
                  <a:gd name="T57" fmla="*/ 1354 h 1755"/>
                  <a:gd name="T58" fmla="*/ 7 w 903"/>
                  <a:gd name="T59" fmla="*/ 553 h 1755"/>
                  <a:gd name="T60" fmla="*/ 16 w 903"/>
                  <a:gd name="T61" fmla="*/ 135 h 1755"/>
                  <a:gd name="T62" fmla="*/ 43 w 903"/>
                  <a:gd name="T63" fmla="*/ 108 h 1755"/>
                  <a:gd name="T64" fmla="*/ 76 w 903"/>
                  <a:gd name="T65" fmla="*/ 90 h 1755"/>
                  <a:gd name="T66" fmla="*/ 101 w 903"/>
                  <a:gd name="T67" fmla="*/ 75 h 1755"/>
                  <a:gd name="T68" fmla="*/ 145 w 903"/>
                  <a:gd name="T69" fmla="*/ 62 h 1755"/>
                  <a:gd name="T70" fmla="*/ 218 w 903"/>
                  <a:gd name="T71" fmla="*/ 53 h 1755"/>
                  <a:gd name="T72" fmla="*/ 290 w 903"/>
                  <a:gd name="T73" fmla="*/ 45 h 1755"/>
                  <a:gd name="T74" fmla="*/ 363 w 903"/>
                  <a:gd name="T75" fmla="*/ 37 h 1755"/>
                  <a:gd name="T76" fmla="*/ 437 w 903"/>
                  <a:gd name="T77" fmla="*/ 29 h 1755"/>
                  <a:gd name="T78" fmla="*/ 509 w 903"/>
                  <a:gd name="T79" fmla="*/ 21 h 1755"/>
                  <a:gd name="T80" fmla="*/ 582 w 903"/>
                  <a:gd name="T81" fmla="*/ 13 h 1755"/>
                  <a:gd name="T82" fmla="*/ 654 w 903"/>
                  <a:gd name="T83" fmla="*/ 5 h 175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03"/>
                  <a:gd name="T127" fmla="*/ 0 h 1755"/>
                  <a:gd name="T128" fmla="*/ 903 w 903"/>
                  <a:gd name="T129" fmla="*/ 1755 h 175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03" h="1755">
                    <a:moveTo>
                      <a:pt x="691" y="0"/>
                    </a:moveTo>
                    <a:lnTo>
                      <a:pt x="705" y="0"/>
                    </a:lnTo>
                    <a:lnTo>
                      <a:pt x="720" y="0"/>
                    </a:lnTo>
                    <a:lnTo>
                      <a:pt x="734" y="0"/>
                    </a:lnTo>
                    <a:lnTo>
                      <a:pt x="749" y="0"/>
                    </a:lnTo>
                    <a:lnTo>
                      <a:pt x="764" y="0"/>
                    </a:lnTo>
                    <a:lnTo>
                      <a:pt x="777" y="0"/>
                    </a:lnTo>
                    <a:lnTo>
                      <a:pt x="792" y="0"/>
                    </a:lnTo>
                    <a:lnTo>
                      <a:pt x="806" y="0"/>
                    </a:lnTo>
                    <a:lnTo>
                      <a:pt x="814" y="2"/>
                    </a:lnTo>
                    <a:lnTo>
                      <a:pt x="822" y="7"/>
                    </a:lnTo>
                    <a:lnTo>
                      <a:pt x="830" y="15"/>
                    </a:lnTo>
                    <a:lnTo>
                      <a:pt x="837" y="24"/>
                    </a:lnTo>
                    <a:lnTo>
                      <a:pt x="844" y="35"/>
                    </a:lnTo>
                    <a:lnTo>
                      <a:pt x="850" y="45"/>
                    </a:lnTo>
                    <a:lnTo>
                      <a:pt x="856" y="55"/>
                    </a:lnTo>
                    <a:lnTo>
                      <a:pt x="860" y="64"/>
                    </a:lnTo>
                    <a:lnTo>
                      <a:pt x="866" y="260"/>
                    </a:lnTo>
                    <a:lnTo>
                      <a:pt x="871" y="457"/>
                    </a:lnTo>
                    <a:lnTo>
                      <a:pt x="876" y="653"/>
                    </a:lnTo>
                    <a:lnTo>
                      <a:pt x="881" y="849"/>
                    </a:lnTo>
                    <a:lnTo>
                      <a:pt x="887" y="1045"/>
                    </a:lnTo>
                    <a:lnTo>
                      <a:pt x="891" y="1242"/>
                    </a:lnTo>
                    <a:lnTo>
                      <a:pt x="897" y="1438"/>
                    </a:lnTo>
                    <a:lnTo>
                      <a:pt x="903" y="1635"/>
                    </a:lnTo>
                    <a:lnTo>
                      <a:pt x="874" y="1639"/>
                    </a:lnTo>
                    <a:lnTo>
                      <a:pt x="846" y="1642"/>
                    </a:lnTo>
                    <a:lnTo>
                      <a:pt x="818" y="1647"/>
                    </a:lnTo>
                    <a:lnTo>
                      <a:pt x="790" y="1650"/>
                    </a:lnTo>
                    <a:lnTo>
                      <a:pt x="761" y="1654"/>
                    </a:lnTo>
                    <a:lnTo>
                      <a:pt x="734" y="1657"/>
                    </a:lnTo>
                    <a:lnTo>
                      <a:pt x="705" y="1661"/>
                    </a:lnTo>
                    <a:lnTo>
                      <a:pt x="677" y="1665"/>
                    </a:lnTo>
                    <a:lnTo>
                      <a:pt x="648" y="1669"/>
                    </a:lnTo>
                    <a:lnTo>
                      <a:pt x="621" y="1672"/>
                    </a:lnTo>
                    <a:lnTo>
                      <a:pt x="592" y="1676"/>
                    </a:lnTo>
                    <a:lnTo>
                      <a:pt x="564" y="1680"/>
                    </a:lnTo>
                    <a:lnTo>
                      <a:pt x="536" y="1684"/>
                    </a:lnTo>
                    <a:lnTo>
                      <a:pt x="508" y="1687"/>
                    </a:lnTo>
                    <a:lnTo>
                      <a:pt x="479" y="1691"/>
                    </a:lnTo>
                    <a:lnTo>
                      <a:pt x="451" y="1695"/>
                    </a:lnTo>
                    <a:lnTo>
                      <a:pt x="423" y="1699"/>
                    </a:lnTo>
                    <a:lnTo>
                      <a:pt x="395" y="1702"/>
                    </a:lnTo>
                    <a:lnTo>
                      <a:pt x="366" y="1706"/>
                    </a:lnTo>
                    <a:lnTo>
                      <a:pt x="339" y="1710"/>
                    </a:lnTo>
                    <a:lnTo>
                      <a:pt x="310" y="1714"/>
                    </a:lnTo>
                    <a:lnTo>
                      <a:pt x="282" y="1717"/>
                    </a:lnTo>
                    <a:lnTo>
                      <a:pt x="253" y="1721"/>
                    </a:lnTo>
                    <a:lnTo>
                      <a:pt x="226" y="1725"/>
                    </a:lnTo>
                    <a:lnTo>
                      <a:pt x="197" y="1729"/>
                    </a:lnTo>
                    <a:lnTo>
                      <a:pt x="169" y="1732"/>
                    </a:lnTo>
                    <a:lnTo>
                      <a:pt x="141" y="1737"/>
                    </a:lnTo>
                    <a:lnTo>
                      <a:pt x="113" y="1740"/>
                    </a:lnTo>
                    <a:lnTo>
                      <a:pt x="84" y="1744"/>
                    </a:lnTo>
                    <a:lnTo>
                      <a:pt x="57" y="1747"/>
                    </a:lnTo>
                    <a:lnTo>
                      <a:pt x="28" y="1752"/>
                    </a:lnTo>
                    <a:lnTo>
                      <a:pt x="0" y="1755"/>
                    </a:lnTo>
                    <a:lnTo>
                      <a:pt x="2" y="1354"/>
                    </a:lnTo>
                    <a:lnTo>
                      <a:pt x="5" y="954"/>
                    </a:lnTo>
                    <a:lnTo>
                      <a:pt x="7" y="553"/>
                    </a:lnTo>
                    <a:lnTo>
                      <a:pt x="9" y="153"/>
                    </a:lnTo>
                    <a:lnTo>
                      <a:pt x="16" y="135"/>
                    </a:lnTo>
                    <a:lnTo>
                      <a:pt x="29" y="120"/>
                    </a:lnTo>
                    <a:lnTo>
                      <a:pt x="43" y="108"/>
                    </a:lnTo>
                    <a:lnTo>
                      <a:pt x="60" y="98"/>
                    </a:lnTo>
                    <a:lnTo>
                      <a:pt x="76" y="90"/>
                    </a:lnTo>
                    <a:lnTo>
                      <a:pt x="91" y="82"/>
                    </a:lnTo>
                    <a:lnTo>
                      <a:pt x="101" y="75"/>
                    </a:lnTo>
                    <a:lnTo>
                      <a:pt x="108" y="67"/>
                    </a:lnTo>
                    <a:lnTo>
                      <a:pt x="145" y="62"/>
                    </a:lnTo>
                    <a:lnTo>
                      <a:pt x="181" y="58"/>
                    </a:lnTo>
                    <a:lnTo>
                      <a:pt x="218" y="53"/>
                    </a:lnTo>
                    <a:lnTo>
                      <a:pt x="255" y="50"/>
                    </a:lnTo>
                    <a:lnTo>
                      <a:pt x="290" y="45"/>
                    </a:lnTo>
                    <a:lnTo>
                      <a:pt x="327" y="40"/>
                    </a:lnTo>
                    <a:lnTo>
                      <a:pt x="363" y="37"/>
                    </a:lnTo>
                    <a:lnTo>
                      <a:pt x="400" y="32"/>
                    </a:lnTo>
                    <a:lnTo>
                      <a:pt x="437" y="29"/>
                    </a:lnTo>
                    <a:lnTo>
                      <a:pt x="472" y="24"/>
                    </a:lnTo>
                    <a:lnTo>
                      <a:pt x="509" y="21"/>
                    </a:lnTo>
                    <a:lnTo>
                      <a:pt x="545" y="16"/>
                    </a:lnTo>
                    <a:lnTo>
                      <a:pt x="582" y="13"/>
                    </a:lnTo>
                    <a:lnTo>
                      <a:pt x="618" y="8"/>
                    </a:lnTo>
                    <a:lnTo>
                      <a:pt x="654" y="5"/>
                    </a:lnTo>
                    <a:lnTo>
                      <a:pt x="691" y="0"/>
                    </a:lnTo>
                    <a:close/>
                  </a:path>
                </a:pathLst>
              </a:custGeom>
              <a:solidFill>
                <a:srgbClr val="99918E"/>
              </a:solidFill>
              <a:ln w="9525">
                <a:noFill/>
                <a:round/>
                <a:headEnd/>
                <a:tailEnd/>
              </a:ln>
            </p:spPr>
            <p:txBody>
              <a:bodyPr/>
              <a:lstStyle/>
              <a:p>
                <a:endParaRPr lang="en-US"/>
              </a:p>
            </p:txBody>
          </p:sp>
          <p:sp>
            <p:nvSpPr>
              <p:cNvPr id="21623" name="Freeform 55"/>
              <p:cNvSpPr>
                <a:spLocks/>
              </p:cNvSpPr>
              <p:nvPr/>
            </p:nvSpPr>
            <p:spPr bwMode="auto">
              <a:xfrm>
                <a:off x="3703" y="1607"/>
                <a:ext cx="449" cy="831"/>
              </a:xfrm>
              <a:custGeom>
                <a:avLst/>
                <a:gdLst>
                  <a:gd name="T0" fmla="*/ 679 w 899"/>
                  <a:gd name="T1" fmla="*/ 0 h 1662"/>
                  <a:gd name="T2" fmla="*/ 709 w 899"/>
                  <a:gd name="T3" fmla="*/ 0 h 1662"/>
                  <a:gd name="T4" fmla="*/ 737 w 899"/>
                  <a:gd name="T5" fmla="*/ 2 h 1662"/>
                  <a:gd name="T6" fmla="*/ 767 w 899"/>
                  <a:gd name="T7" fmla="*/ 2 h 1662"/>
                  <a:gd name="T8" fmla="*/ 791 w 899"/>
                  <a:gd name="T9" fmla="*/ 5 h 1662"/>
                  <a:gd name="T10" fmla="*/ 809 w 899"/>
                  <a:gd name="T11" fmla="*/ 19 h 1662"/>
                  <a:gd name="T12" fmla="*/ 824 w 899"/>
                  <a:gd name="T13" fmla="*/ 38 h 1662"/>
                  <a:gd name="T14" fmla="*/ 836 w 899"/>
                  <a:gd name="T15" fmla="*/ 59 h 1662"/>
                  <a:gd name="T16" fmla="*/ 849 w 899"/>
                  <a:gd name="T17" fmla="*/ 252 h 1662"/>
                  <a:gd name="T18" fmla="*/ 863 w 899"/>
                  <a:gd name="T19" fmla="*/ 620 h 1662"/>
                  <a:gd name="T20" fmla="*/ 878 w 899"/>
                  <a:gd name="T21" fmla="*/ 988 h 1662"/>
                  <a:gd name="T22" fmla="*/ 892 w 899"/>
                  <a:gd name="T23" fmla="*/ 1357 h 1662"/>
                  <a:gd name="T24" fmla="*/ 871 w 899"/>
                  <a:gd name="T25" fmla="*/ 1545 h 1662"/>
                  <a:gd name="T26" fmla="*/ 815 w 899"/>
                  <a:gd name="T27" fmla="*/ 1553 h 1662"/>
                  <a:gd name="T28" fmla="*/ 758 w 899"/>
                  <a:gd name="T29" fmla="*/ 1560 h 1662"/>
                  <a:gd name="T30" fmla="*/ 702 w 899"/>
                  <a:gd name="T31" fmla="*/ 1568 h 1662"/>
                  <a:gd name="T32" fmla="*/ 646 w 899"/>
                  <a:gd name="T33" fmla="*/ 1576 h 1662"/>
                  <a:gd name="T34" fmla="*/ 590 w 899"/>
                  <a:gd name="T35" fmla="*/ 1583 h 1662"/>
                  <a:gd name="T36" fmla="*/ 534 w 899"/>
                  <a:gd name="T37" fmla="*/ 1591 h 1662"/>
                  <a:gd name="T38" fmla="*/ 477 w 899"/>
                  <a:gd name="T39" fmla="*/ 1598 h 1662"/>
                  <a:gd name="T40" fmla="*/ 422 w 899"/>
                  <a:gd name="T41" fmla="*/ 1606 h 1662"/>
                  <a:gd name="T42" fmla="*/ 365 w 899"/>
                  <a:gd name="T43" fmla="*/ 1613 h 1662"/>
                  <a:gd name="T44" fmla="*/ 309 w 899"/>
                  <a:gd name="T45" fmla="*/ 1621 h 1662"/>
                  <a:gd name="T46" fmla="*/ 253 w 899"/>
                  <a:gd name="T47" fmla="*/ 1628 h 1662"/>
                  <a:gd name="T48" fmla="*/ 197 w 899"/>
                  <a:gd name="T49" fmla="*/ 1636 h 1662"/>
                  <a:gd name="T50" fmla="*/ 141 w 899"/>
                  <a:gd name="T51" fmla="*/ 1644 h 1662"/>
                  <a:gd name="T52" fmla="*/ 84 w 899"/>
                  <a:gd name="T53" fmla="*/ 1651 h 1662"/>
                  <a:gd name="T54" fmla="*/ 28 w 899"/>
                  <a:gd name="T55" fmla="*/ 1659 h 1662"/>
                  <a:gd name="T56" fmla="*/ 3 w 899"/>
                  <a:gd name="T57" fmla="*/ 1284 h 1662"/>
                  <a:gd name="T58" fmla="*/ 10 w 899"/>
                  <a:gd name="T59" fmla="*/ 531 h 1662"/>
                  <a:gd name="T60" fmla="*/ 20 w 899"/>
                  <a:gd name="T61" fmla="*/ 135 h 1662"/>
                  <a:gd name="T62" fmla="*/ 51 w 899"/>
                  <a:gd name="T63" fmla="*/ 110 h 1662"/>
                  <a:gd name="T64" fmla="*/ 88 w 899"/>
                  <a:gd name="T65" fmla="*/ 92 h 1662"/>
                  <a:gd name="T66" fmla="*/ 114 w 899"/>
                  <a:gd name="T67" fmla="*/ 75 h 1662"/>
                  <a:gd name="T68" fmla="*/ 154 w 899"/>
                  <a:gd name="T69" fmla="*/ 62 h 1662"/>
                  <a:gd name="T70" fmla="*/ 221 w 899"/>
                  <a:gd name="T71" fmla="*/ 53 h 1662"/>
                  <a:gd name="T72" fmla="*/ 289 w 899"/>
                  <a:gd name="T73" fmla="*/ 45 h 1662"/>
                  <a:gd name="T74" fmla="*/ 357 w 899"/>
                  <a:gd name="T75" fmla="*/ 37 h 1662"/>
                  <a:gd name="T76" fmla="*/ 425 w 899"/>
                  <a:gd name="T77" fmla="*/ 29 h 1662"/>
                  <a:gd name="T78" fmla="*/ 493 w 899"/>
                  <a:gd name="T79" fmla="*/ 21 h 1662"/>
                  <a:gd name="T80" fmla="*/ 561 w 899"/>
                  <a:gd name="T81" fmla="*/ 13 h 1662"/>
                  <a:gd name="T82" fmla="*/ 629 w 899"/>
                  <a:gd name="T83" fmla="*/ 5 h 166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99"/>
                  <a:gd name="T127" fmla="*/ 0 h 1662"/>
                  <a:gd name="T128" fmla="*/ 899 w 899"/>
                  <a:gd name="T129" fmla="*/ 1662 h 166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99" h="1662">
                    <a:moveTo>
                      <a:pt x="664" y="0"/>
                    </a:moveTo>
                    <a:lnTo>
                      <a:pt x="679" y="0"/>
                    </a:lnTo>
                    <a:lnTo>
                      <a:pt x="694" y="0"/>
                    </a:lnTo>
                    <a:lnTo>
                      <a:pt x="709" y="0"/>
                    </a:lnTo>
                    <a:lnTo>
                      <a:pt x="724" y="0"/>
                    </a:lnTo>
                    <a:lnTo>
                      <a:pt x="737" y="2"/>
                    </a:lnTo>
                    <a:lnTo>
                      <a:pt x="752" y="2"/>
                    </a:lnTo>
                    <a:lnTo>
                      <a:pt x="767" y="2"/>
                    </a:lnTo>
                    <a:lnTo>
                      <a:pt x="782" y="2"/>
                    </a:lnTo>
                    <a:lnTo>
                      <a:pt x="791" y="5"/>
                    </a:lnTo>
                    <a:lnTo>
                      <a:pt x="800" y="11"/>
                    </a:lnTo>
                    <a:lnTo>
                      <a:pt x="809" y="19"/>
                    </a:lnTo>
                    <a:lnTo>
                      <a:pt x="816" y="28"/>
                    </a:lnTo>
                    <a:lnTo>
                      <a:pt x="824" y="38"/>
                    </a:lnTo>
                    <a:lnTo>
                      <a:pt x="831" y="49"/>
                    </a:lnTo>
                    <a:lnTo>
                      <a:pt x="836" y="59"/>
                    </a:lnTo>
                    <a:lnTo>
                      <a:pt x="842" y="67"/>
                    </a:lnTo>
                    <a:lnTo>
                      <a:pt x="849" y="252"/>
                    </a:lnTo>
                    <a:lnTo>
                      <a:pt x="856" y="436"/>
                    </a:lnTo>
                    <a:lnTo>
                      <a:pt x="863" y="620"/>
                    </a:lnTo>
                    <a:lnTo>
                      <a:pt x="871" y="804"/>
                    </a:lnTo>
                    <a:lnTo>
                      <a:pt x="878" y="988"/>
                    </a:lnTo>
                    <a:lnTo>
                      <a:pt x="885" y="1172"/>
                    </a:lnTo>
                    <a:lnTo>
                      <a:pt x="892" y="1357"/>
                    </a:lnTo>
                    <a:lnTo>
                      <a:pt x="899" y="1541"/>
                    </a:lnTo>
                    <a:lnTo>
                      <a:pt x="871" y="1545"/>
                    </a:lnTo>
                    <a:lnTo>
                      <a:pt x="842" y="1549"/>
                    </a:lnTo>
                    <a:lnTo>
                      <a:pt x="815" y="1553"/>
                    </a:lnTo>
                    <a:lnTo>
                      <a:pt x="787" y="1556"/>
                    </a:lnTo>
                    <a:lnTo>
                      <a:pt x="758" y="1560"/>
                    </a:lnTo>
                    <a:lnTo>
                      <a:pt x="730" y="1564"/>
                    </a:lnTo>
                    <a:lnTo>
                      <a:pt x="702" y="1568"/>
                    </a:lnTo>
                    <a:lnTo>
                      <a:pt x="674" y="1571"/>
                    </a:lnTo>
                    <a:lnTo>
                      <a:pt x="646" y="1576"/>
                    </a:lnTo>
                    <a:lnTo>
                      <a:pt x="618" y="1579"/>
                    </a:lnTo>
                    <a:lnTo>
                      <a:pt x="590" y="1583"/>
                    </a:lnTo>
                    <a:lnTo>
                      <a:pt x="562" y="1586"/>
                    </a:lnTo>
                    <a:lnTo>
                      <a:pt x="534" y="1591"/>
                    </a:lnTo>
                    <a:lnTo>
                      <a:pt x="506" y="1594"/>
                    </a:lnTo>
                    <a:lnTo>
                      <a:pt x="477" y="1598"/>
                    </a:lnTo>
                    <a:lnTo>
                      <a:pt x="449" y="1601"/>
                    </a:lnTo>
                    <a:lnTo>
                      <a:pt x="422" y="1606"/>
                    </a:lnTo>
                    <a:lnTo>
                      <a:pt x="393" y="1609"/>
                    </a:lnTo>
                    <a:lnTo>
                      <a:pt x="365" y="1613"/>
                    </a:lnTo>
                    <a:lnTo>
                      <a:pt x="338" y="1617"/>
                    </a:lnTo>
                    <a:lnTo>
                      <a:pt x="309" y="1621"/>
                    </a:lnTo>
                    <a:lnTo>
                      <a:pt x="281" y="1624"/>
                    </a:lnTo>
                    <a:lnTo>
                      <a:pt x="253" y="1628"/>
                    </a:lnTo>
                    <a:lnTo>
                      <a:pt x="225" y="1632"/>
                    </a:lnTo>
                    <a:lnTo>
                      <a:pt x="197" y="1636"/>
                    </a:lnTo>
                    <a:lnTo>
                      <a:pt x="169" y="1639"/>
                    </a:lnTo>
                    <a:lnTo>
                      <a:pt x="141" y="1644"/>
                    </a:lnTo>
                    <a:lnTo>
                      <a:pt x="113" y="1647"/>
                    </a:lnTo>
                    <a:lnTo>
                      <a:pt x="84" y="1651"/>
                    </a:lnTo>
                    <a:lnTo>
                      <a:pt x="57" y="1654"/>
                    </a:lnTo>
                    <a:lnTo>
                      <a:pt x="28" y="1659"/>
                    </a:lnTo>
                    <a:lnTo>
                      <a:pt x="0" y="1662"/>
                    </a:lnTo>
                    <a:lnTo>
                      <a:pt x="3" y="1284"/>
                    </a:lnTo>
                    <a:lnTo>
                      <a:pt x="6" y="907"/>
                    </a:lnTo>
                    <a:lnTo>
                      <a:pt x="10" y="531"/>
                    </a:lnTo>
                    <a:lnTo>
                      <a:pt x="12" y="153"/>
                    </a:lnTo>
                    <a:lnTo>
                      <a:pt x="20" y="135"/>
                    </a:lnTo>
                    <a:lnTo>
                      <a:pt x="34" y="121"/>
                    </a:lnTo>
                    <a:lnTo>
                      <a:pt x="51" y="110"/>
                    </a:lnTo>
                    <a:lnTo>
                      <a:pt x="69" y="101"/>
                    </a:lnTo>
                    <a:lnTo>
                      <a:pt x="88" y="92"/>
                    </a:lnTo>
                    <a:lnTo>
                      <a:pt x="103" y="83"/>
                    </a:lnTo>
                    <a:lnTo>
                      <a:pt x="114" y="75"/>
                    </a:lnTo>
                    <a:lnTo>
                      <a:pt x="119" y="66"/>
                    </a:lnTo>
                    <a:lnTo>
                      <a:pt x="154" y="62"/>
                    </a:lnTo>
                    <a:lnTo>
                      <a:pt x="187" y="58"/>
                    </a:lnTo>
                    <a:lnTo>
                      <a:pt x="221" y="53"/>
                    </a:lnTo>
                    <a:lnTo>
                      <a:pt x="255" y="50"/>
                    </a:lnTo>
                    <a:lnTo>
                      <a:pt x="289" y="45"/>
                    </a:lnTo>
                    <a:lnTo>
                      <a:pt x="323" y="42"/>
                    </a:lnTo>
                    <a:lnTo>
                      <a:pt x="357" y="37"/>
                    </a:lnTo>
                    <a:lnTo>
                      <a:pt x="392" y="33"/>
                    </a:lnTo>
                    <a:lnTo>
                      <a:pt x="425" y="29"/>
                    </a:lnTo>
                    <a:lnTo>
                      <a:pt x="460" y="25"/>
                    </a:lnTo>
                    <a:lnTo>
                      <a:pt x="493" y="21"/>
                    </a:lnTo>
                    <a:lnTo>
                      <a:pt x="528" y="17"/>
                    </a:lnTo>
                    <a:lnTo>
                      <a:pt x="561" y="13"/>
                    </a:lnTo>
                    <a:lnTo>
                      <a:pt x="596" y="9"/>
                    </a:lnTo>
                    <a:lnTo>
                      <a:pt x="629" y="5"/>
                    </a:lnTo>
                    <a:lnTo>
                      <a:pt x="664" y="0"/>
                    </a:lnTo>
                    <a:close/>
                  </a:path>
                </a:pathLst>
              </a:custGeom>
              <a:solidFill>
                <a:srgbClr val="9E9393"/>
              </a:solidFill>
              <a:ln w="9525">
                <a:noFill/>
                <a:round/>
                <a:headEnd/>
                <a:tailEnd/>
              </a:ln>
            </p:spPr>
            <p:txBody>
              <a:bodyPr/>
              <a:lstStyle/>
              <a:p>
                <a:endParaRPr lang="en-US"/>
              </a:p>
            </p:txBody>
          </p:sp>
          <p:sp>
            <p:nvSpPr>
              <p:cNvPr id="21624" name="Freeform 56"/>
              <p:cNvSpPr>
                <a:spLocks/>
              </p:cNvSpPr>
              <p:nvPr/>
            </p:nvSpPr>
            <p:spPr bwMode="auto">
              <a:xfrm>
                <a:off x="3703" y="1654"/>
                <a:ext cx="448" cy="785"/>
              </a:xfrm>
              <a:custGeom>
                <a:avLst/>
                <a:gdLst>
                  <a:gd name="T0" fmla="*/ 651 w 895"/>
                  <a:gd name="T1" fmla="*/ 1 h 1570"/>
                  <a:gd name="T2" fmla="*/ 682 w 895"/>
                  <a:gd name="T3" fmla="*/ 2 h 1570"/>
                  <a:gd name="T4" fmla="*/ 713 w 895"/>
                  <a:gd name="T5" fmla="*/ 2 h 1570"/>
                  <a:gd name="T6" fmla="*/ 745 w 895"/>
                  <a:gd name="T7" fmla="*/ 3 h 1570"/>
                  <a:gd name="T8" fmla="*/ 769 w 895"/>
                  <a:gd name="T9" fmla="*/ 8 h 1570"/>
                  <a:gd name="T10" fmla="*/ 787 w 895"/>
                  <a:gd name="T11" fmla="*/ 21 h 1570"/>
                  <a:gd name="T12" fmla="*/ 803 w 895"/>
                  <a:gd name="T13" fmla="*/ 40 h 1570"/>
                  <a:gd name="T14" fmla="*/ 817 w 895"/>
                  <a:gd name="T15" fmla="*/ 60 h 1570"/>
                  <a:gd name="T16" fmla="*/ 833 w 895"/>
                  <a:gd name="T17" fmla="*/ 241 h 1570"/>
                  <a:gd name="T18" fmla="*/ 851 w 895"/>
                  <a:gd name="T19" fmla="*/ 585 h 1570"/>
                  <a:gd name="T20" fmla="*/ 868 w 895"/>
                  <a:gd name="T21" fmla="*/ 930 h 1570"/>
                  <a:gd name="T22" fmla="*/ 886 w 895"/>
                  <a:gd name="T23" fmla="*/ 1275 h 1570"/>
                  <a:gd name="T24" fmla="*/ 868 w 895"/>
                  <a:gd name="T25" fmla="*/ 1450 h 1570"/>
                  <a:gd name="T26" fmla="*/ 811 w 895"/>
                  <a:gd name="T27" fmla="*/ 1458 h 1570"/>
                  <a:gd name="T28" fmla="*/ 756 w 895"/>
                  <a:gd name="T29" fmla="*/ 1466 h 1570"/>
                  <a:gd name="T30" fmla="*/ 700 w 895"/>
                  <a:gd name="T31" fmla="*/ 1474 h 1570"/>
                  <a:gd name="T32" fmla="*/ 643 w 895"/>
                  <a:gd name="T33" fmla="*/ 1481 h 1570"/>
                  <a:gd name="T34" fmla="*/ 588 w 895"/>
                  <a:gd name="T35" fmla="*/ 1489 h 1570"/>
                  <a:gd name="T36" fmla="*/ 532 w 895"/>
                  <a:gd name="T37" fmla="*/ 1497 h 1570"/>
                  <a:gd name="T38" fmla="*/ 475 w 895"/>
                  <a:gd name="T39" fmla="*/ 1504 h 1570"/>
                  <a:gd name="T40" fmla="*/ 420 w 895"/>
                  <a:gd name="T41" fmla="*/ 1512 h 1570"/>
                  <a:gd name="T42" fmla="*/ 363 w 895"/>
                  <a:gd name="T43" fmla="*/ 1519 h 1570"/>
                  <a:gd name="T44" fmla="*/ 307 w 895"/>
                  <a:gd name="T45" fmla="*/ 1527 h 1570"/>
                  <a:gd name="T46" fmla="*/ 252 w 895"/>
                  <a:gd name="T47" fmla="*/ 1535 h 1570"/>
                  <a:gd name="T48" fmla="*/ 195 w 895"/>
                  <a:gd name="T49" fmla="*/ 1542 h 1570"/>
                  <a:gd name="T50" fmla="*/ 139 w 895"/>
                  <a:gd name="T51" fmla="*/ 1550 h 1570"/>
                  <a:gd name="T52" fmla="*/ 84 w 895"/>
                  <a:gd name="T53" fmla="*/ 1558 h 1570"/>
                  <a:gd name="T54" fmla="*/ 27 w 895"/>
                  <a:gd name="T55" fmla="*/ 1566 h 1570"/>
                  <a:gd name="T56" fmla="*/ 4 w 895"/>
                  <a:gd name="T57" fmla="*/ 1215 h 1570"/>
                  <a:gd name="T58" fmla="*/ 11 w 895"/>
                  <a:gd name="T59" fmla="*/ 506 h 1570"/>
                  <a:gd name="T60" fmla="*/ 24 w 895"/>
                  <a:gd name="T61" fmla="*/ 136 h 1570"/>
                  <a:gd name="T62" fmla="*/ 58 w 895"/>
                  <a:gd name="T63" fmla="*/ 113 h 1570"/>
                  <a:gd name="T64" fmla="*/ 100 w 895"/>
                  <a:gd name="T65" fmla="*/ 94 h 1570"/>
                  <a:gd name="T66" fmla="*/ 129 w 895"/>
                  <a:gd name="T67" fmla="*/ 75 h 1570"/>
                  <a:gd name="T68" fmla="*/ 162 w 895"/>
                  <a:gd name="T69" fmla="*/ 60 h 1570"/>
                  <a:gd name="T70" fmla="*/ 225 w 895"/>
                  <a:gd name="T71" fmla="*/ 52 h 1570"/>
                  <a:gd name="T72" fmla="*/ 289 w 895"/>
                  <a:gd name="T73" fmla="*/ 44 h 1570"/>
                  <a:gd name="T74" fmla="*/ 352 w 895"/>
                  <a:gd name="T75" fmla="*/ 36 h 1570"/>
                  <a:gd name="T76" fmla="*/ 414 w 895"/>
                  <a:gd name="T77" fmla="*/ 28 h 1570"/>
                  <a:gd name="T78" fmla="*/ 477 w 895"/>
                  <a:gd name="T79" fmla="*/ 21 h 1570"/>
                  <a:gd name="T80" fmla="*/ 541 w 895"/>
                  <a:gd name="T81" fmla="*/ 13 h 1570"/>
                  <a:gd name="T82" fmla="*/ 604 w 895"/>
                  <a:gd name="T83" fmla="*/ 5 h 15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95"/>
                  <a:gd name="T127" fmla="*/ 0 h 1570"/>
                  <a:gd name="T128" fmla="*/ 895 w 895"/>
                  <a:gd name="T129" fmla="*/ 1570 h 15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95" h="1570">
                    <a:moveTo>
                      <a:pt x="635" y="0"/>
                    </a:moveTo>
                    <a:lnTo>
                      <a:pt x="651" y="1"/>
                    </a:lnTo>
                    <a:lnTo>
                      <a:pt x="666" y="1"/>
                    </a:lnTo>
                    <a:lnTo>
                      <a:pt x="682" y="2"/>
                    </a:lnTo>
                    <a:lnTo>
                      <a:pt x="697" y="2"/>
                    </a:lnTo>
                    <a:lnTo>
                      <a:pt x="713" y="2"/>
                    </a:lnTo>
                    <a:lnTo>
                      <a:pt x="728" y="3"/>
                    </a:lnTo>
                    <a:lnTo>
                      <a:pt x="745" y="3"/>
                    </a:lnTo>
                    <a:lnTo>
                      <a:pt x="760" y="5"/>
                    </a:lnTo>
                    <a:lnTo>
                      <a:pt x="769" y="8"/>
                    </a:lnTo>
                    <a:lnTo>
                      <a:pt x="778" y="14"/>
                    </a:lnTo>
                    <a:lnTo>
                      <a:pt x="787" y="21"/>
                    </a:lnTo>
                    <a:lnTo>
                      <a:pt x="795" y="30"/>
                    </a:lnTo>
                    <a:lnTo>
                      <a:pt x="803" y="40"/>
                    </a:lnTo>
                    <a:lnTo>
                      <a:pt x="810" y="51"/>
                    </a:lnTo>
                    <a:lnTo>
                      <a:pt x="817" y="60"/>
                    </a:lnTo>
                    <a:lnTo>
                      <a:pt x="824" y="69"/>
                    </a:lnTo>
                    <a:lnTo>
                      <a:pt x="833" y="241"/>
                    </a:lnTo>
                    <a:lnTo>
                      <a:pt x="841" y="414"/>
                    </a:lnTo>
                    <a:lnTo>
                      <a:pt x="851" y="585"/>
                    </a:lnTo>
                    <a:lnTo>
                      <a:pt x="860" y="757"/>
                    </a:lnTo>
                    <a:lnTo>
                      <a:pt x="868" y="930"/>
                    </a:lnTo>
                    <a:lnTo>
                      <a:pt x="877" y="1102"/>
                    </a:lnTo>
                    <a:lnTo>
                      <a:pt x="886" y="1275"/>
                    </a:lnTo>
                    <a:lnTo>
                      <a:pt x="895" y="1446"/>
                    </a:lnTo>
                    <a:lnTo>
                      <a:pt x="868" y="1450"/>
                    </a:lnTo>
                    <a:lnTo>
                      <a:pt x="839" y="1454"/>
                    </a:lnTo>
                    <a:lnTo>
                      <a:pt x="811" y="1458"/>
                    </a:lnTo>
                    <a:lnTo>
                      <a:pt x="784" y="1461"/>
                    </a:lnTo>
                    <a:lnTo>
                      <a:pt x="756" y="1466"/>
                    </a:lnTo>
                    <a:lnTo>
                      <a:pt x="727" y="1469"/>
                    </a:lnTo>
                    <a:lnTo>
                      <a:pt x="700" y="1474"/>
                    </a:lnTo>
                    <a:lnTo>
                      <a:pt x="672" y="1477"/>
                    </a:lnTo>
                    <a:lnTo>
                      <a:pt x="643" y="1481"/>
                    </a:lnTo>
                    <a:lnTo>
                      <a:pt x="616" y="1485"/>
                    </a:lnTo>
                    <a:lnTo>
                      <a:pt x="588" y="1489"/>
                    </a:lnTo>
                    <a:lnTo>
                      <a:pt x="559" y="1492"/>
                    </a:lnTo>
                    <a:lnTo>
                      <a:pt x="532" y="1497"/>
                    </a:lnTo>
                    <a:lnTo>
                      <a:pt x="504" y="1500"/>
                    </a:lnTo>
                    <a:lnTo>
                      <a:pt x="475" y="1504"/>
                    </a:lnTo>
                    <a:lnTo>
                      <a:pt x="447" y="1507"/>
                    </a:lnTo>
                    <a:lnTo>
                      <a:pt x="420" y="1512"/>
                    </a:lnTo>
                    <a:lnTo>
                      <a:pt x="391" y="1515"/>
                    </a:lnTo>
                    <a:lnTo>
                      <a:pt x="363" y="1519"/>
                    </a:lnTo>
                    <a:lnTo>
                      <a:pt x="336" y="1523"/>
                    </a:lnTo>
                    <a:lnTo>
                      <a:pt x="307" y="1527"/>
                    </a:lnTo>
                    <a:lnTo>
                      <a:pt x="279" y="1530"/>
                    </a:lnTo>
                    <a:lnTo>
                      <a:pt x="252" y="1535"/>
                    </a:lnTo>
                    <a:lnTo>
                      <a:pt x="223" y="1538"/>
                    </a:lnTo>
                    <a:lnTo>
                      <a:pt x="195" y="1542"/>
                    </a:lnTo>
                    <a:lnTo>
                      <a:pt x="168" y="1547"/>
                    </a:lnTo>
                    <a:lnTo>
                      <a:pt x="139" y="1550"/>
                    </a:lnTo>
                    <a:lnTo>
                      <a:pt x="111" y="1555"/>
                    </a:lnTo>
                    <a:lnTo>
                      <a:pt x="84" y="1558"/>
                    </a:lnTo>
                    <a:lnTo>
                      <a:pt x="56" y="1561"/>
                    </a:lnTo>
                    <a:lnTo>
                      <a:pt x="27" y="1566"/>
                    </a:lnTo>
                    <a:lnTo>
                      <a:pt x="0" y="1570"/>
                    </a:lnTo>
                    <a:lnTo>
                      <a:pt x="4" y="1215"/>
                    </a:lnTo>
                    <a:lnTo>
                      <a:pt x="8" y="861"/>
                    </a:lnTo>
                    <a:lnTo>
                      <a:pt x="11" y="506"/>
                    </a:lnTo>
                    <a:lnTo>
                      <a:pt x="16" y="152"/>
                    </a:lnTo>
                    <a:lnTo>
                      <a:pt x="24" y="136"/>
                    </a:lnTo>
                    <a:lnTo>
                      <a:pt x="39" y="123"/>
                    </a:lnTo>
                    <a:lnTo>
                      <a:pt x="58" y="113"/>
                    </a:lnTo>
                    <a:lnTo>
                      <a:pt x="79" y="103"/>
                    </a:lnTo>
                    <a:lnTo>
                      <a:pt x="100" y="94"/>
                    </a:lnTo>
                    <a:lnTo>
                      <a:pt x="117" y="85"/>
                    </a:lnTo>
                    <a:lnTo>
                      <a:pt x="129" y="75"/>
                    </a:lnTo>
                    <a:lnTo>
                      <a:pt x="131" y="63"/>
                    </a:lnTo>
                    <a:lnTo>
                      <a:pt x="162" y="60"/>
                    </a:lnTo>
                    <a:lnTo>
                      <a:pt x="194" y="55"/>
                    </a:lnTo>
                    <a:lnTo>
                      <a:pt x="225" y="52"/>
                    </a:lnTo>
                    <a:lnTo>
                      <a:pt x="257" y="47"/>
                    </a:lnTo>
                    <a:lnTo>
                      <a:pt x="289" y="44"/>
                    </a:lnTo>
                    <a:lnTo>
                      <a:pt x="320" y="40"/>
                    </a:lnTo>
                    <a:lnTo>
                      <a:pt x="352" y="36"/>
                    </a:lnTo>
                    <a:lnTo>
                      <a:pt x="383" y="32"/>
                    </a:lnTo>
                    <a:lnTo>
                      <a:pt x="414" y="28"/>
                    </a:lnTo>
                    <a:lnTo>
                      <a:pt x="446" y="24"/>
                    </a:lnTo>
                    <a:lnTo>
                      <a:pt x="477" y="21"/>
                    </a:lnTo>
                    <a:lnTo>
                      <a:pt x="510" y="16"/>
                    </a:lnTo>
                    <a:lnTo>
                      <a:pt x="541" y="13"/>
                    </a:lnTo>
                    <a:lnTo>
                      <a:pt x="572" y="8"/>
                    </a:lnTo>
                    <a:lnTo>
                      <a:pt x="604" y="5"/>
                    </a:lnTo>
                    <a:lnTo>
                      <a:pt x="635" y="0"/>
                    </a:lnTo>
                    <a:close/>
                  </a:path>
                </a:pathLst>
              </a:custGeom>
              <a:solidFill>
                <a:srgbClr val="A3999B"/>
              </a:solidFill>
              <a:ln w="9525">
                <a:noFill/>
                <a:round/>
                <a:headEnd/>
                <a:tailEnd/>
              </a:ln>
            </p:spPr>
            <p:txBody>
              <a:bodyPr/>
              <a:lstStyle/>
              <a:p>
                <a:endParaRPr lang="en-US"/>
              </a:p>
            </p:txBody>
          </p:sp>
          <p:sp>
            <p:nvSpPr>
              <p:cNvPr id="21625" name="Freeform 57"/>
              <p:cNvSpPr>
                <a:spLocks/>
              </p:cNvSpPr>
              <p:nvPr/>
            </p:nvSpPr>
            <p:spPr bwMode="auto">
              <a:xfrm>
                <a:off x="3704" y="1702"/>
                <a:ext cx="446" cy="737"/>
              </a:xfrm>
              <a:custGeom>
                <a:avLst/>
                <a:gdLst>
                  <a:gd name="T0" fmla="*/ 624 w 891"/>
                  <a:gd name="T1" fmla="*/ 1 h 1475"/>
                  <a:gd name="T2" fmla="*/ 656 w 891"/>
                  <a:gd name="T3" fmla="*/ 2 h 1475"/>
                  <a:gd name="T4" fmla="*/ 687 w 891"/>
                  <a:gd name="T5" fmla="*/ 3 h 1475"/>
                  <a:gd name="T6" fmla="*/ 720 w 891"/>
                  <a:gd name="T7" fmla="*/ 4 h 1475"/>
                  <a:gd name="T8" fmla="*/ 746 w 891"/>
                  <a:gd name="T9" fmla="*/ 9 h 1475"/>
                  <a:gd name="T10" fmla="*/ 764 w 891"/>
                  <a:gd name="T11" fmla="*/ 23 h 1475"/>
                  <a:gd name="T12" fmla="*/ 783 w 891"/>
                  <a:gd name="T13" fmla="*/ 41 h 1475"/>
                  <a:gd name="T14" fmla="*/ 799 w 891"/>
                  <a:gd name="T15" fmla="*/ 61 h 1475"/>
                  <a:gd name="T16" fmla="*/ 816 w 891"/>
                  <a:gd name="T17" fmla="*/ 230 h 1475"/>
                  <a:gd name="T18" fmla="*/ 838 w 891"/>
                  <a:gd name="T19" fmla="*/ 550 h 1475"/>
                  <a:gd name="T20" fmla="*/ 859 w 891"/>
                  <a:gd name="T21" fmla="*/ 871 h 1475"/>
                  <a:gd name="T22" fmla="*/ 881 w 891"/>
                  <a:gd name="T23" fmla="*/ 1190 h 1475"/>
                  <a:gd name="T24" fmla="*/ 863 w 891"/>
                  <a:gd name="T25" fmla="*/ 1354 h 1475"/>
                  <a:gd name="T26" fmla="*/ 807 w 891"/>
                  <a:gd name="T27" fmla="*/ 1362 h 1475"/>
                  <a:gd name="T28" fmla="*/ 752 w 891"/>
                  <a:gd name="T29" fmla="*/ 1370 h 1475"/>
                  <a:gd name="T30" fmla="*/ 697 w 891"/>
                  <a:gd name="T31" fmla="*/ 1378 h 1475"/>
                  <a:gd name="T32" fmla="*/ 640 w 891"/>
                  <a:gd name="T33" fmla="*/ 1385 h 1475"/>
                  <a:gd name="T34" fmla="*/ 585 w 891"/>
                  <a:gd name="T35" fmla="*/ 1393 h 1475"/>
                  <a:gd name="T36" fmla="*/ 530 w 891"/>
                  <a:gd name="T37" fmla="*/ 1401 h 1475"/>
                  <a:gd name="T38" fmla="*/ 473 w 891"/>
                  <a:gd name="T39" fmla="*/ 1409 h 1475"/>
                  <a:gd name="T40" fmla="*/ 418 w 891"/>
                  <a:gd name="T41" fmla="*/ 1416 h 1475"/>
                  <a:gd name="T42" fmla="*/ 361 w 891"/>
                  <a:gd name="T43" fmla="*/ 1424 h 1475"/>
                  <a:gd name="T44" fmla="*/ 306 w 891"/>
                  <a:gd name="T45" fmla="*/ 1432 h 1475"/>
                  <a:gd name="T46" fmla="*/ 251 w 891"/>
                  <a:gd name="T47" fmla="*/ 1440 h 1475"/>
                  <a:gd name="T48" fmla="*/ 194 w 891"/>
                  <a:gd name="T49" fmla="*/ 1447 h 1475"/>
                  <a:gd name="T50" fmla="*/ 139 w 891"/>
                  <a:gd name="T51" fmla="*/ 1455 h 1475"/>
                  <a:gd name="T52" fmla="*/ 84 w 891"/>
                  <a:gd name="T53" fmla="*/ 1463 h 1475"/>
                  <a:gd name="T54" fmla="*/ 27 w 891"/>
                  <a:gd name="T55" fmla="*/ 1471 h 1475"/>
                  <a:gd name="T56" fmla="*/ 4 w 891"/>
                  <a:gd name="T57" fmla="*/ 1144 h 1475"/>
                  <a:gd name="T58" fmla="*/ 14 w 891"/>
                  <a:gd name="T59" fmla="*/ 480 h 1475"/>
                  <a:gd name="T60" fmla="*/ 27 w 891"/>
                  <a:gd name="T61" fmla="*/ 134 h 1475"/>
                  <a:gd name="T62" fmla="*/ 65 w 891"/>
                  <a:gd name="T63" fmla="*/ 113 h 1475"/>
                  <a:gd name="T64" fmla="*/ 112 w 891"/>
                  <a:gd name="T65" fmla="*/ 95 h 1475"/>
                  <a:gd name="T66" fmla="*/ 141 w 891"/>
                  <a:gd name="T67" fmla="*/ 75 h 1475"/>
                  <a:gd name="T68" fmla="*/ 171 w 891"/>
                  <a:gd name="T69" fmla="*/ 57 h 1475"/>
                  <a:gd name="T70" fmla="*/ 229 w 891"/>
                  <a:gd name="T71" fmla="*/ 49 h 1475"/>
                  <a:gd name="T72" fmla="*/ 288 w 891"/>
                  <a:gd name="T73" fmla="*/ 42 h 1475"/>
                  <a:gd name="T74" fmla="*/ 345 w 891"/>
                  <a:gd name="T75" fmla="*/ 35 h 1475"/>
                  <a:gd name="T76" fmla="*/ 404 w 891"/>
                  <a:gd name="T77" fmla="*/ 27 h 1475"/>
                  <a:gd name="T78" fmla="*/ 462 w 891"/>
                  <a:gd name="T79" fmla="*/ 19 h 1475"/>
                  <a:gd name="T80" fmla="*/ 520 w 891"/>
                  <a:gd name="T81" fmla="*/ 11 h 1475"/>
                  <a:gd name="T82" fmla="*/ 579 w 891"/>
                  <a:gd name="T83" fmla="*/ 4 h 147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91"/>
                  <a:gd name="T127" fmla="*/ 0 h 1475"/>
                  <a:gd name="T128" fmla="*/ 891 w 891"/>
                  <a:gd name="T129" fmla="*/ 1475 h 147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91" h="1475">
                    <a:moveTo>
                      <a:pt x="608" y="0"/>
                    </a:moveTo>
                    <a:lnTo>
                      <a:pt x="624" y="1"/>
                    </a:lnTo>
                    <a:lnTo>
                      <a:pt x="640" y="2"/>
                    </a:lnTo>
                    <a:lnTo>
                      <a:pt x="656" y="2"/>
                    </a:lnTo>
                    <a:lnTo>
                      <a:pt x="672" y="3"/>
                    </a:lnTo>
                    <a:lnTo>
                      <a:pt x="687" y="3"/>
                    </a:lnTo>
                    <a:lnTo>
                      <a:pt x="703" y="3"/>
                    </a:lnTo>
                    <a:lnTo>
                      <a:pt x="720" y="4"/>
                    </a:lnTo>
                    <a:lnTo>
                      <a:pt x="736" y="4"/>
                    </a:lnTo>
                    <a:lnTo>
                      <a:pt x="746" y="9"/>
                    </a:lnTo>
                    <a:lnTo>
                      <a:pt x="755" y="15"/>
                    </a:lnTo>
                    <a:lnTo>
                      <a:pt x="764" y="23"/>
                    </a:lnTo>
                    <a:lnTo>
                      <a:pt x="774" y="32"/>
                    </a:lnTo>
                    <a:lnTo>
                      <a:pt x="783" y="41"/>
                    </a:lnTo>
                    <a:lnTo>
                      <a:pt x="791" y="51"/>
                    </a:lnTo>
                    <a:lnTo>
                      <a:pt x="799" y="61"/>
                    </a:lnTo>
                    <a:lnTo>
                      <a:pt x="806" y="70"/>
                    </a:lnTo>
                    <a:lnTo>
                      <a:pt x="816" y="230"/>
                    </a:lnTo>
                    <a:lnTo>
                      <a:pt x="828" y="390"/>
                    </a:lnTo>
                    <a:lnTo>
                      <a:pt x="838" y="550"/>
                    </a:lnTo>
                    <a:lnTo>
                      <a:pt x="849" y="711"/>
                    </a:lnTo>
                    <a:lnTo>
                      <a:pt x="859" y="871"/>
                    </a:lnTo>
                    <a:lnTo>
                      <a:pt x="869" y="1030"/>
                    </a:lnTo>
                    <a:lnTo>
                      <a:pt x="881" y="1190"/>
                    </a:lnTo>
                    <a:lnTo>
                      <a:pt x="891" y="1350"/>
                    </a:lnTo>
                    <a:lnTo>
                      <a:pt x="863" y="1354"/>
                    </a:lnTo>
                    <a:lnTo>
                      <a:pt x="836" y="1358"/>
                    </a:lnTo>
                    <a:lnTo>
                      <a:pt x="807" y="1362"/>
                    </a:lnTo>
                    <a:lnTo>
                      <a:pt x="779" y="1365"/>
                    </a:lnTo>
                    <a:lnTo>
                      <a:pt x="752" y="1370"/>
                    </a:lnTo>
                    <a:lnTo>
                      <a:pt x="724" y="1373"/>
                    </a:lnTo>
                    <a:lnTo>
                      <a:pt x="697" y="1378"/>
                    </a:lnTo>
                    <a:lnTo>
                      <a:pt x="669" y="1381"/>
                    </a:lnTo>
                    <a:lnTo>
                      <a:pt x="640" y="1385"/>
                    </a:lnTo>
                    <a:lnTo>
                      <a:pt x="612" y="1389"/>
                    </a:lnTo>
                    <a:lnTo>
                      <a:pt x="585" y="1393"/>
                    </a:lnTo>
                    <a:lnTo>
                      <a:pt x="557" y="1396"/>
                    </a:lnTo>
                    <a:lnTo>
                      <a:pt x="530" y="1401"/>
                    </a:lnTo>
                    <a:lnTo>
                      <a:pt x="501" y="1404"/>
                    </a:lnTo>
                    <a:lnTo>
                      <a:pt x="473" y="1409"/>
                    </a:lnTo>
                    <a:lnTo>
                      <a:pt x="445" y="1412"/>
                    </a:lnTo>
                    <a:lnTo>
                      <a:pt x="418" y="1416"/>
                    </a:lnTo>
                    <a:lnTo>
                      <a:pt x="390" y="1421"/>
                    </a:lnTo>
                    <a:lnTo>
                      <a:pt x="361" y="1424"/>
                    </a:lnTo>
                    <a:lnTo>
                      <a:pt x="334" y="1427"/>
                    </a:lnTo>
                    <a:lnTo>
                      <a:pt x="306" y="1432"/>
                    </a:lnTo>
                    <a:lnTo>
                      <a:pt x="279" y="1436"/>
                    </a:lnTo>
                    <a:lnTo>
                      <a:pt x="251" y="1440"/>
                    </a:lnTo>
                    <a:lnTo>
                      <a:pt x="223" y="1444"/>
                    </a:lnTo>
                    <a:lnTo>
                      <a:pt x="194" y="1447"/>
                    </a:lnTo>
                    <a:lnTo>
                      <a:pt x="167" y="1452"/>
                    </a:lnTo>
                    <a:lnTo>
                      <a:pt x="139" y="1455"/>
                    </a:lnTo>
                    <a:lnTo>
                      <a:pt x="112" y="1459"/>
                    </a:lnTo>
                    <a:lnTo>
                      <a:pt x="84" y="1463"/>
                    </a:lnTo>
                    <a:lnTo>
                      <a:pt x="55" y="1467"/>
                    </a:lnTo>
                    <a:lnTo>
                      <a:pt x="27" y="1471"/>
                    </a:lnTo>
                    <a:lnTo>
                      <a:pt x="0" y="1475"/>
                    </a:lnTo>
                    <a:lnTo>
                      <a:pt x="4" y="1144"/>
                    </a:lnTo>
                    <a:lnTo>
                      <a:pt x="9" y="812"/>
                    </a:lnTo>
                    <a:lnTo>
                      <a:pt x="14" y="480"/>
                    </a:lnTo>
                    <a:lnTo>
                      <a:pt x="18" y="148"/>
                    </a:lnTo>
                    <a:lnTo>
                      <a:pt x="27" y="134"/>
                    </a:lnTo>
                    <a:lnTo>
                      <a:pt x="45" y="122"/>
                    </a:lnTo>
                    <a:lnTo>
                      <a:pt x="65" y="113"/>
                    </a:lnTo>
                    <a:lnTo>
                      <a:pt x="90" y="103"/>
                    </a:lnTo>
                    <a:lnTo>
                      <a:pt x="112" y="95"/>
                    </a:lnTo>
                    <a:lnTo>
                      <a:pt x="130" y="85"/>
                    </a:lnTo>
                    <a:lnTo>
                      <a:pt x="141" y="75"/>
                    </a:lnTo>
                    <a:lnTo>
                      <a:pt x="143" y="61"/>
                    </a:lnTo>
                    <a:lnTo>
                      <a:pt x="171" y="57"/>
                    </a:lnTo>
                    <a:lnTo>
                      <a:pt x="200" y="54"/>
                    </a:lnTo>
                    <a:lnTo>
                      <a:pt x="229" y="49"/>
                    </a:lnTo>
                    <a:lnTo>
                      <a:pt x="259" y="46"/>
                    </a:lnTo>
                    <a:lnTo>
                      <a:pt x="288" y="42"/>
                    </a:lnTo>
                    <a:lnTo>
                      <a:pt x="317" y="39"/>
                    </a:lnTo>
                    <a:lnTo>
                      <a:pt x="345" y="35"/>
                    </a:lnTo>
                    <a:lnTo>
                      <a:pt x="375" y="31"/>
                    </a:lnTo>
                    <a:lnTo>
                      <a:pt x="404" y="27"/>
                    </a:lnTo>
                    <a:lnTo>
                      <a:pt x="433" y="24"/>
                    </a:lnTo>
                    <a:lnTo>
                      <a:pt x="462" y="19"/>
                    </a:lnTo>
                    <a:lnTo>
                      <a:pt x="492" y="16"/>
                    </a:lnTo>
                    <a:lnTo>
                      <a:pt x="520" y="11"/>
                    </a:lnTo>
                    <a:lnTo>
                      <a:pt x="549" y="8"/>
                    </a:lnTo>
                    <a:lnTo>
                      <a:pt x="579" y="4"/>
                    </a:lnTo>
                    <a:lnTo>
                      <a:pt x="608" y="0"/>
                    </a:lnTo>
                    <a:close/>
                  </a:path>
                </a:pathLst>
              </a:custGeom>
              <a:solidFill>
                <a:srgbClr val="A89EA0"/>
              </a:solidFill>
              <a:ln w="9525">
                <a:noFill/>
                <a:round/>
                <a:headEnd/>
                <a:tailEnd/>
              </a:ln>
            </p:spPr>
            <p:txBody>
              <a:bodyPr/>
              <a:lstStyle/>
              <a:p>
                <a:endParaRPr lang="en-US"/>
              </a:p>
            </p:txBody>
          </p:sp>
          <p:sp>
            <p:nvSpPr>
              <p:cNvPr id="21626" name="Freeform 58"/>
              <p:cNvSpPr>
                <a:spLocks/>
              </p:cNvSpPr>
              <p:nvPr/>
            </p:nvSpPr>
            <p:spPr bwMode="auto">
              <a:xfrm>
                <a:off x="3706" y="1750"/>
                <a:ext cx="443" cy="691"/>
              </a:xfrm>
              <a:custGeom>
                <a:avLst/>
                <a:gdLst>
                  <a:gd name="T0" fmla="*/ 597 w 888"/>
                  <a:gd name="T1" fmla="*/ 1 h 1382"/>
                  <a:gd name="T2" fmla="*/ 630 w 888"/>
                  <a:gd name="T3" fmla="*/ 4 h 1382"/>
                  <a:gd name="T4" fmla="*/ 662 w 888"/>
                  <a:gd name="T5" fmla="*/ 5 h 1382"/>
                  <a:gd name="T6" fmla="*/ 696 w 888"/>
                  <a:gd name="T7" fmla="*/ 7 h 1382"/>
                  <a:gd name="T8" fmla="*/ 722 w 888"/>
                  <a:gd name="T9" fmla="*/ 12 h 1382"/>
                  <a:gd name="T10" fmla="*/ 743 w 888"/>
                  <a:gd name="T11" fmla="*/ 26 h 1382"/>
                  <a:gd name="T12" fmla="*/ 762 w 888"/>
                  <a:gd name="T13" fmla="*/ 44 h 1382"/>
                  <a:gd name="T14" fmla="*/ 780 w 888"/>
                  <a:gd name="T15" fmla="*/ 64 h 1382"/>
                  <a:gd name="T16" fmla="*/ 800 w 888"/>
                  <a:gd name="T17" fmla="*/ 220 h 1382"/>
                  <a:gd name="T18" fmla="*/ 826 w 888"/>
                  <a:gd name="T19" fmla="*/ 517 h 1382"/>
                  <a:gd name="T20" fmla="*/ 850 w 888"/>
                  <a:gd name="T21" fmla="*/ 812 h 1382"/>
                  <a:gd name="T22" fmla="*/ 875 w 888"/>
                  <a:gd name="T23" fmla="*/ 1108 h 1382"/>
                  <a:gd name="T24" fmla="*/ 860 w 888"/>
                  <a:gd name="T25" fmla="*/ 1260 h 1382"/>
                  <a:gd name="T26" fmla="*/ 805 w 888"/>
                  <a:gd name="T27" fmla="*/ 1268 h 1382"/>
                  <a:gd name="T28" fmla="*/ 750 w 888"/>
                  <a:gd name="T29" fmla="*/ 1276 h 1382"/>
                  <a:gd name="T30" fmla="*/ 693 w 888"/>
                  <a:gd name="T31" fmla="*/ 1284 h 1382"/>
                  <a:gd name="T32" fmla="*/ 638 w 888"/>
                  <a:gd name="T33" fmla="*/ 1291 h 1382"/>
                  <a:gd name="T34" fmla="*/ 583 w 888"/>
                  <a:gd name="T35" fmla="*/ 1299 h 1382"/>
                  <a:gd name="T36" fmla="*/ 528 w 888"/>
                  <a:gd name="T37" fmla="*/ 1307 h 1382"/>
                  <a:gd name="T38" fmla="*/ 472 w 888"/>
                  <a:gd name="T39" fmla="*/ 1315 h 1382"/>
                  <a:gd name="T40" fmla="*/ 416 w 888"/>
                  <a:gd name="T41" fmla="*/ 1323 h 1382"/>
                  <a:gd name="T42" fmla="*/ 361 w 888"/>
                  <a:gd name="T43" fmla="*/ 1330 h 1382"/>
                  <a:gd name="T44" fmla="*/ 305 w 888"/>
                  <a:gd name="T45" fmla="*/ 1338 h 1382"/>
                  <a:gd name="T46" fmla="*/ 250 w 888"/>
                  <a:gd name="T47" fmla="*/ 1346 h 1382"/>
                  <a:gd name="T48" fmla="*/ 195 w 888"/>
                  <a:gd name="T49" fmla="*/ 1354 h 1382"/>
                  <a:gd name="T50" fmla="*/ 138 w 888"/>
                  <a:gd name="T51" fmla="*/ 1362 h 1382"/>
                  <a:gd name="T52" fmla="*/ 83 w 888"/>
                  <a:gd name="T53" fmla="*/ 1370 h 1382"/>
                  <a:gd name="T54" fmla="*/ 28 w 888"/>
                  <a:gd name="T55" fmla="*/ 1379 h 1382"/>
                  <a:gd name="T56" fmla="*/ 6 w 888"/>
                  <a:gd name="T57" fmla="*/ 1073 h 1382"/>
                  <a:gd name="T58" fmla="*/ 16 w 888"/>
                  <a:gd name="T59" fmla="*/ 457 h 1382"/>
                  <a:gd name="T60" fmla="*/ 31 w 888"/>
                  <a:gd name="T61" fmla="*/ 135 h 1382"/>
                  <a:gd name="T62" fmla="*/ 73 w 888"/>
                  <a:gd name="T63" fmla="*/ 114 h 1382"/>
                  <a:gd name="T64" fmla="*/ 122 w 888"/>
                  <a:gd name="T65" fmla="*/ 97 h 1382"/>
                  <a:gd name="T66" fmla="*/ 153 w 888"/>
                  <a:gd name="T67" fmla="*/ 74 h 1382"/>
                  <a:gd name="T68" fmla="*/ 180 w 888"/>
                  <a:gd name="T69" fmla="*/ 56 h 1382"/>
                  <a:gd name="T70" fmla="*/ 234 w 888"/>
                  <a:gd name="T71" fmla="*/ 49 h 1382"/>
                  <a:gd name="T72" fmla="*/ 287 w 888"/>
                  <a:gd name="T73" fmla="*/ 41 h 1382"/>
                  <a:gd name="T74" fmla="*/ 340 w 888"/>
                  <a:gd name="T75" fmla="*/ 34 h 1382"/>
                  <a:gd name="T76" fmla="*/ 393 w 888"/>
                  <a:gd name="T77" fmla="*/ 27 h 1382"/>
                  <a:gd name="T78" fmla="*/ 447 w 888"/>
                  <a:gd name="T79" fmla="*/ 19 h 1382"/>
                  <a:gd name="T80" fmla="*/ 500 w 888"/>
                  <a:gd name="T81" fmla="*/ 12 h 1382"/>
                  <a:gd name="T82" fmla="*/ 553 w 888"/>
                  <a:gd name="T83" fmla="*/ 4 h 13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88"/>
                  <a:gd name="T127" fmla="*/ 0 h 1382"/>
                  <a:gd name="T128" fmla="*/ 888 w 888"/>
                  <a:gd name="T129" fmla="*/ 1382 h 13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88" h="1382">
                    <a:moveTo>
                      <a:pt x="579" y="0"/>
                    </a:moveTo>
                    <a:lnTo>
                      <a:pt x="597" y="1"/>
                    </a:lnTo>
                    <a:lnTo>
                      <a:pt x="613" y="3"/>
                    </a:lnTo>
                    <a:lnTo>
                      <a:pt x="630" y="4"/>
                    </a:lnTo>
                    <a:lnTo>
                      <a:pt x="646" y="4"/>
                    </a:lnTo>
                    <a:lnTo>
                      <a:pt x="662" y="5"/>
                    </a:lnTo>
                    <a:lnTo>
                      <a:pt x="678" y="6"/>
                    </a:lnTo>
                    <a:lnTo>
                      <a:pt x="696" y="7"/>
                    </a:lnTo>
                    <a:lnTo>
                      <a:pt x="712" y="7"/>
                    </a:lnTo>
                    <a:lnTo>
                      <a:pt x="722" y="12"/>
                    </a:lnTo>
                    <a:lnTo>
                      <a:pt x="733" y="18"/>
                    </a:lnTo>
                    <a:lnTo>
                      <a:pt x="743" y="26"/>
                    </a:lnTo>
                    <a:lnTo>
                      <a:pt x="753" y="35"/>
                    </a:lnTo>
                    <a:lnTo>
                      <a:pt x="762" y="44"/>
                    </a:lnTo>
                    <a:lnTo>
                      <a:pt x="772" y="54"/>
                    </a:lnTo>
                    <a:lnTo>
                      <a:pt x="780" y="64"/>
                    </a:lnTo>
                    <a:lnTo>
                      <a:pt x="788" y="72"/>
                    </a:lnTo>
                    <a:lnTo>
                      <a:pt x="800" y="220"/>
                    </a:lnTo>
                    <a:lnTo>
                      <a:pt x="813" y="368"/>
                    </a:lnTo>
                    <a:lnTo>
                      <a:pt x="826" y="517"/>
                    </a:lnTo>
                    <a:lnTo>
                      <a:pt x="838" y="664"/>
                    </a:lnTo>
                    <a:lnTo>
                      <a:pt x="850" y="812"/>
                    </a:lnTo>
                    <a:lnTo>
                      <a:pt x="863" y="960"/>
                    </a:lnTo>
                    <a:lnTo>
                      <a:pt x="875" y="1108"/>
                    </a:lnTo>
                    <a:lnTo>
                      <a:pt x="888" y="1256"/>
                    </a:lnTo>
                    <a:lnTo>
                      <a:pt x="860" y="1260"/>
                    </a:lnTo>
                    <a:lnTo>
                      <a:pt x="833" y="1264"/>
                    </a:lnTo>
                    <a:lnTo>
                      <a:pt x="805" y="1268"/>
                    </a:lnTo>
                    <a:lnTo>
                      <a:pt x="777" y="1273"/>
                    </a:lnTo>
                    <a:lnTo>
                      <a:pt x="750" y="1276"/>
                    </a:lnTo>
                    <a:lnTo>
                      <a:pt x="721" y="1279"/>
                    </a:lnTo>
                    <a:lnTo>
                      <a:pt x="693" y="1284"/>
                    </a:lnTo>
                    <a:lnTo>
                      <a:pt x="666" y="1288"/>
                    </a:lnTo>
                    <a:lnTo>
                      <a:pt x="638" y="1291"/>
                    </a:lnTo>
                    <a:lnTo>
                      <a:pt x="610" y="1296"/>
                    </a:lnTo>
                    <a:lnTo>
                      <a:pt x="583" y="1299"/>
                    </a:lnTo>
                    <a:lnTo>
                      <a:pt x="555" y="1304"/>
                    </a:lnTo>
                    <a:lnTo>
                      <a:pt x="528" y="1307"/>
                    </a:lnTo>
                    <a:lnTo>
                      <a:pt x="500" y="1311"/>
                    </a:lnTo>
                    <a:lnTo>
                      <a:pt x="472" y="1315"/>
                    </a:lnTo>
                    <a:lnTo>
                      <a:pt x="445" y="1319"/>
                    </a:lnTo>
                    <a:lnTo>
                      <a:pt x="416" y="1323"/>
                    </a:lnTo>
                    <a:lnTo>
                      <a:pt x="388" y="1327"/>
                    </a:lnTo>
                    <a:lnTo>
                      <a:pt x="361" y="1330"/>
                    </a:lnTo>
                    <a:lnTo>
                      <a:pt x="333" y="1335"/>
                    </a:lnTo>
                    <a:lnTo>
                      <a:pt x="305" y="1338"/>
                    </a:lnTo>
                    <a:lnTo>
                      <a:pt x="278" y="1343"/>
                    </a:lnTo>
                    <a:lnTo>
                      <a:pt x="250" y="1346"/>
                    </a:lnTo>
                    <a:lnTo>
                      <a:pt x="222" y="1350"/>
                    </a:lnTo>
                    <a:lnTo>
                      <a:pt x="195" y="1354"/>
                    </a:lnTo>
                    <a:lnTo>
                      <a:pt x="167" y="1358"/>
                    </a:lnTo>
                    <a:lnTo>
                      <a:pt x="138" y="1362"/>
                    </a:lnTo>
                    <a:lnTo>
                      <a:pt x="111" y="1366"/>
                    </a:lnTo>
                    <a:lnTo>
                      <a:pt x="83" y="1370"/>
                    </a:lnTo>
                    <a:lnTo>
                      <a:pt x="55" y="1374"/>
                    </a:lnTo>
                    <a:lnTo>
                      <a:pt x="28" y="1379"/>
                    </a:lnTo>
                    <a:lnTo>
                      <a:pt x="0" y="1382"/>
                    </a:lnTo>
                    <a:lnTo>
                      <a:pt x="6" y="1073"/>
                    </a:lnTo>
                    <a:lnTo>
                      <a:pt x="12" y="764"/>
                    </a:lnTo>
                    <a:lnTo>
                      <a:pt x="16" y="457"/>
                    </a:lnTo>
                    <a:lnTo>
                      <a:pt x="22" y="148"/>
                    </a:lnTo>
                    <a:lnTo>
                      <a:pt x="31" y="135"/>
                    </a:lnTo>
                    <a:lnTo>
                      <a:pt x="49" y="124"/>
                    </a:lnTo>
                    <a:lnTo>
                      <a:pt x="73" y="114"/>
                    </a:lnTo>
                    <a:lnTo>
                      <a:pt x="98" y="106"/>
                    </a:lnTo>
                    <a:lnTo>
                      <a:pt x="122" y="97"/>
                    </a:lnTo>
                    <a:lnTo>
                      <a:pt x="142" y="87"/>
                    </a:lnTo>
                    <a:lnTo>
                      <a:pt x="153" y="74"/>
                    </a:lnTo>
                    <a:lnTo>
                      <a:pt x="153" y="59"/>
                    </a:lnTo>
                    <a:lnTo>
                      <a:pt x="180" y="56"/>
                    </a:lnTo>
                    <a:lnTo>
                      <a:pt x="206" y="52"/>
                    </a:lnTo>
                    <a:lnTo>
                      <a:pt x="234" y="49"/>
                    </a:lnTo>
                    <a:lnTo>
                      <a:pt x="260" y="44"/>
                    </a:lnTo>
                    <a:lnTo>
                      <a:pt x="287" y="41"/>
                    </a:lnTo>
                    <a:lnTo>
                      <a:pt x="313" y="37"/>
                    </a:lnTo>
                    <a:lnTo>
                      <a:pt x="340" y="34"/>
                    </a:lnTo>
                    <a:lnTo>
                      <a:pt x="366" y="30"/>
                    </a:lnTo>
                    <a:lnTo>
                      <a:pt x="393" y="27"/>
                    </a:lnTo>
                    <a:lnTo>
                      <a:pt x="420" y="23"/>
                    </a:lnTo>
                    <a:lnTo>
                      <a:pt x="447" y="19"/>
                    </a:lnTo>
                    <a:lnTo>
                      <a:pt x="473" y="15"/>
                    </a:lnTo>
                    <a:lnTo>
                      <a:pt x="500" y="12"/>
                    </a:lnTo>
                    <a:lnTo>
                      <a:pt x="526" y="8"/>
                    </a:lnTo>
                    <a:lnTo>
                      <a:pt x="553" y="4"/>
                    </a:lnTo>
                    <a:lnTo>
                      <a:pt x="579" y="0"/>
                    </a:lnTo>
                    <a:close/>
                  </a:path>
                </a:pathLst>
              </a:custGeom>
              <a:solidFill>
                <a:srgbClr val="ADA3A5"/>
              </a:solidFill>
              <a:ln w="9525">
                <a:noFill/>
                <a:round/>
                <a:headEnd/>
                <a:tailEnd/>
              </a:ln>
            </p:spPr>
            <p:txBody>
              <a:bodyPr/>
              <a:lstStyle/>
              <a:p>
                <a:endParaRPr lang="en-US"/>
              </a:p>
            </p:txBody>
          </p:sp>
          <p:sp>
            <p:nvSpPr>
              <p:cNvPr id="21627" name="Freeform 59"/>
              <p:cNvSpPr>
                <a:spLocks/>
              </p:cNvSpPr>
              <p:nvPr/>
            </p:nvSpPr>
            <p:spPr bwMode="auto">
              <a:xfrm>
                <a:off x="3707" y="1798"/>
                <a:ext cx="441" cy="643"/>
              </a:xfrm>
              <a:custGeom>
                <a:avLst/>
                <a:gdLst>
                  <a:gd name="T0" fmla="*/ 569 w 884"/>
                  <a:gd name="T1" fmla="*/ 1 h 1286"/>
                  <a:gd name="T2" fmla="*/ 603 w 884"/>
                  <a:gd name="T3" fmla="*/ 2 h 1286"/>
                  <a:gd name="T4" fmla="*/ 637 w 884"/>
                  <a:gd name="T5" fmla="*/ 5 h 1286"/>
                  <a:gd name="T6" fmla="*/ 671 w 884"/>
                  <a:gd name="T7" fmla="*/ 7 h 1286"/>
                  <a:gd name="T8" fmla="*/ 699 w 884"/>
                  <a:gd name="T9" fmla="*/ 13 h 1286"/>
                  <a:gd name="T10" fmla="*/ 721 w 884"/>
                  <a:gd name="T11" fmla="*/ 27 h 1286"/>
                  <a:gd name="T12" fmla="*/ 742 w 884"/>
                  <a:gd name="T13" fmla="*/ 45 h 1286"/>
                  <a:gd name="T14" fmla="*/ 760 w 884"/>
                  <a:gd name="T15" fmla="*/ 63 h 1286"/>
                  <a:gd name="T16" fmla="*/ 783 w 884"/>
                  <a:gd name="T17" fmla="*/ 209 h 1286"/>
                  <a:gd name="T18" fmla="*/ 812 w 884"/>
                  <a:gd name="T19" fmla="*/ 479 h 1286"/>
                  <a:gd name="T20" fmla="*/ 841 w 884"/>
                  <a:gd name="T21" fmla="*/ 751 h 1286"/>
                  <a:gd name="T22" fmla="*/ 870 w 884"/>
                  <a:gd name="T23" fmla="*/ 1023 h 1286"/>
                  <a:gd name="T24" fmla="*/ 856 w 884"/>
                  <a:gd name="T25" fmla="*/ 1163 h 1286"/>
                  <a:gd name="T26" fmla="*/ 801 w 884"/>
                  <a:gd name="T27" fmla="*/ 1171 h 1286"/>
                  <a:gd name="T28" fmla="*/ 745 w 884"/>
                  <a:gd name="T29" fmla="*/ 1179 h 1286"/>
                  <a:gd name="T30" fmla="*/ 691 w 884"/>
                  <a:gd name="T31" fmla="*/ 1187 h 1286"/>
                  <a:gd name="T32" fmla="*/ 636 w 884"/>
                  <a:gd name="T33" fmla="*/ 1195 h 1286"/>
                  <a:gd name="T34" fmla="*/ 581 w 884"/>
                  <a:gd name="T35" fmla="*/ 1203 h 1286"/>
                  <a:gd name="T36" fmla="*/ 526 w 884"/>
                  <a:gd name="T37" fmla="*/ 1211 h 1286"/>
                  <a:gd name="T38" fmla="*/ 470 w 884"/>
                  <a:gd name="T39" fmla="*/ 1219 h 1286"/>
                  <a:gd name="T40" fmla="*/ 415 w 884"/>
                  <a:gd name="T41" fmla="*/ 1226 h 1286"/>
                  <a:gd name="T42" fmla="*/ 360 w 884"/>
                  <a:gd name="T43" fmla="*/ 1234 h 1286"/>
                  <a:gd name="T44" fmla="*/ 304 w 884"/>
                  <a:gd name="T45" fmla="*/ 1242 h 1286"/>
                  <a:gd name="T46" fmla="*/ 249 w 884"/>
                  <a:gd name="T47" fmla="*/ 1250 h 1286"/>
                  <a:gd name="T48" fmla="*/ 194 w 884"/>
                  <a:gd name="T49" fmla="*/ 1259 h 1286"/>
                  <a:gd name="T50" fmla="*/ 139 w 884"/>
                  <a:gd name="T51" fmla="*/ 1267 h 1286"/>
                  <a:gd name="T52" fmla="*/ 83 w 884"/>
                  <a:gd name="T53" fmla="*/ 1275 h 1286"/>
                  <a:gd name="T54" fmla="*/ 28 w 884"/>
                  <a:gd name="T55" fmla="*/ 1283 h 1286"/>
                  <a:gd name="T56" fmla="*/ 6 w 884"/>
                  <a:gd name="T57" fmla="*/ 1000 h 1286"/>
                  <a:gd name="T58" fmla="*/ 19 w 884"/>
                  <a:gd name="T59" fmla="*/ 430 h 1286"/>
                  <a:gd name="T60" fmla="*/ 35 w 884"/>
                  <a:gd name="T61" fmla="*/ 133 h 1286"/>
                  <a:gd name="T62" fmla="*/ 80 w 884"/>
                  <a:gd name="T63" fmla="*/ 114 h 1286"/>
                  <a:gd name="T64" fmla="*/ 135 w 884"/>
                  <a:gd name="T65" fmla="*/ 97 h 1286"/>
                  <a:gd name="T66" fmla="*/ 167 w 884"/>
                  <a:gd name="T67" fmla="*/ 73 h 1286"/>
                  <a:gd name="T68" fmla="*/ 189 w 884"/>
                  <a:gd name="T69" fmla="*/ 52 h 1286"/>
                  <a:gd name="T70" fmla="*/ 238 w 884"/>
                  <a:gd name="T71" fmla="*/ 45 h 1286"/>
                  <a:gd name="T72" fmla="*/ 286 w 884"/>
                  <a:gd name="T73" fmla="*/ 38 h 1286"/>
                  <a:gd name="T74" fmla="*/ 334 w 884"/>
                  <a:gd name="T75" fmla="*/ 31 h 1286"/>
                  <a:gd name="T76" fmla="*/ 383 w 884"/>
                  <a:gd name="T77" fmla="*/ 24 h 1286"/>
                  <a:gd name="T78" fmla="*/ 431 w 884"/>
                  <a:gd name="T79" fmla="*/ 17 h 1286"/>
                  <a:gd name="T80" fmla="*/ 479 w 884"/>
                  <a:gd name="T81" fmla="*/ 10 h 1286"/>
                  <a:gd name="T82" fmla="*/ 528 w 884"/>
                  <a:gd name="T83" fmla="*/ 4 h 128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84"/>
                  <a:gd name="T127" fmla="*/ 0 h 1286"/>
                  <a:gd name="T128" fmla="*/ 884 w 884"/>
                  <a:gd name="T129" fmla="*/ 1286 h 128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84" h="1286">
                    <a:moveTo>
                      <a:pt x="552" y="0"/>
                    </a:moveTo>
                    <a:lnTo>
                      <a:pt x="569" y="1"/>
                    </a:lnTo>
                    <a:lnTo>
                      <a:pt x="585" y="2"/>
                    </a:lnTo>
                    <a:lnTo>
                      <a:pt x="603" y="2"/>
                    </a:lnTo>
                    <a:lnTo>
                      <a:pt x="620" y="4"/>
                    </a:lnTo>
                    <a:lnTo>
                      <a:pt x="637" y="5"/>
                    </a:lnTo>
                    <a:lnTo>
                      <a:pt x="655" y="6"/>
                    </a:lnTo>
                    <a:lnTo>
                      <a:pt x="671" y="7"/>
                    </a:lnTo>
                    <a:lnTo>
                      <a:pt x="688" y="8"/>
                    </a:lnTo>
                    <a:lnTo>
                      <a:pt x="699" y="13"/>
                    </a:lnTo>
                    <a:lnTo>
                      <a:pt x="710" y="19"/>
                    </a:lnTo>
                    <a:lnTo>
                      <a:pt x="721" y="27"/>
                    </a:lnTo>
                    <a:lnTo>
                      <a:pt x="732" y="35"/>
                    </a:lnTo>
                    <a:lnTo>
                      <a:pt x="742" y="45"/>
                    </a:lnTo>
                    <a:lnTo>
                      <a:pt x="751" y="54"/>
                    </a:lnTo>
                    <a:lnTo>
                      <a:pt x="760" y="63"/>
                    </a:lnTo>
                    <a:lnTo>
                      <a:pt x="770" y="73"/>
                    </a:lnTo>
                    <a:lnTo>
                      <a:pt x="783" y="209"/>
                    </a:lnTo>
                    <a:lnTo>
                      <a:pt x="798" y="345"/>
                    </a:lnTo>
                    <a:lnTo>
                      <a:pt x="812" y="479"/>
                    </a:lnTo>
                    <a:lnTo>
                      <a:pt x="827" y="615"/>
                    </a:lnTo>
                    <a:lnTo>
                      <a:pt x="841" y="751"/>
                    </a:lnTo>
                    <a:lnTo>
                      <a:pt x="855" y="887"/>
                    </a:lnTo>
                    <a:lnTo>
                      <a:pt x="870" y="1023"/>
                    </a:lnTo>
                    <a:lnTo>
                      <a:pt x="884" y="1159"/>
                    </a:lnTo>
                    <a:lnTo>
                      <a:pt x="856" y="1163"/>
                    </a:lnTo>
                    <a:lnTo>
                      <a:pt x="828" y="1167"/>
                    </a:lnTo>
                    <a:lnTo>
                      <a:pt x="801" y="1171"/>
                    </a:lnTo>
                    <a:lnTo>
                      <a:pt x="773" y="1176"/>
                    </a:lnTo>
                    <a:lnTo>
                      <a:pt x="745" y="1179"/>
                    </a:lnTo>
                    <a:lnTo>
                      <a:pt x="718" y="1184"/>
                    </a:lnTo>
                    <a:lnTo>
                      <a:pt x="691" y="1187"/>
                    </a:lnTo>
                    <a:lnTo>
                      <a:pt x="664" y="1192"/>
                    </a:lnTo>
                    <a:lnTo>
                      <a:pt x="636" y="1195"/>
                    </a:lnTo>
                    <a:lnTo>
                      <a:pt x="608" y="1199"/>
                    </a:lnTo>
                    <a:lnTo>
                      <a:pt x="581" y="1203"/>
                    </a:lnTo>
                    <a:lnTo>
                      <a:pt x="553" y="1207"/>
                    </a:lnTo>
                    <a:lnTo>
                      <a:pt x="526" y="1211"/>
                    </a:lnTo>
                    <a:lnTo>
                      <a:pt x="498" y="1215"/>
                    </a:lnTo>
                    <a:lnTo>
                      <a:pt x="470" y="1219"/>
                    </a:lnTo>
                    <a:lnTo>
                      <a:pt x="443" y="1223"/>
                    </a:lnTo>
                    <a:lnTo>
                      <a:pt x="415" y="1226"/>
                    </a:lnTo>
                    <a:lnTo>
                      <a:pt x="387" y="1231"/>
                    </a:lnTo>
                    <a:lnTo>
                      <a:pt x="360" y="1234"/>
                    </a:lnTo>
                    <a:lnTo>
                      <a:pt x="332" y="1239"/>
                    </a:lnTo>
                    <a:lnTo>
                      <a:pt x="304" y="1242"/>
                    </a:lnTo>
                    <a:lnTo>
                      <a:pt x="277" y="1247"/>
                    </a:lnTo>
                    <a:lnTo>
                      <a:pt x="249" y="1250"/>
                    </a:lnTo>
                    <a:lnTo>
                      <a:pt x="222" y="1254"/>
                    </a:lnTo>
                    <a:lnTo>
                      <a:pt x="194" y="1259"/>
                    </a:lnTo>
                    <a:lnTo>
                      <a:pt x="166" y="1262"/>
                    </a:lnTo>
                    <a:lnTo>
                      <a:pt x="139" y="1267"/>
                    </a:lnTo>
                    <a:lnTo>
                      <a:pt x="111" y="1270"/>
                    </a:lnTo>
                    <a:lnTo>
                      <a:pt x="83" y="1275"/>
                    </a:lnTo>
                    <a:lnTo>
                      <a:pt x="56" y="1278"/>
                    </a:lnTo>
                    <a:lnTo>
                      <a:pt x="28" y="1283"/>
                    </a:lnTo>
                    <a:lnTo>
                      <a:pt x="0" y="1286"/>
                    </a:lnTo>
                    <a:lnTo>
                      <a:pt x="6" y="1000"/>
                    </a:lnTo>
                    <a:lnTo>
                      <a:pt x="13" y="716"/>
                    </a:lnTo>
                    <a:lnTo>
                      <a:pt x="19" y="430"/>
                    </a:lnTo>
                    <a:lnTo>
                      <a:pt x="26" y="145"/>
                    </a:lnTo>
                    <a:lnTo>
                      <a:pt x="35" y="133"/>
                    </a:lnTo>
                    <a:lnTo>
                      <a:pt x="55" y="122"/>
                    </a:lnTo>
                    <a:lnTo>
                      <a:pt x="80" y="114"/>
                    </a:lnTo>
                    <a:lnTo>
                      <a:pt x="109" y="105"/>
                    </a:lnTo>
                    <a:lnTo>
                      <a:pt x="135" y="97"/>
                    </a:lnTo>
                    <a:lnTo>
                      <a:pt x="156" y="85"/>
                    </a:lnTo>
                    <a:lnTo>
                      <a:pt x="167" y="73"/>
                    </a:lnTo>
                    <a:lnTo>
                      <a:pt x="165" y="55"/>
                    </a:lnTo>
                    <a:lnTo>
                      <a:pt x="189" y="52"/>
                    </a:lnTo>
                    <a:lnTo>
                      <a:pt x="213" y="48"/>
                    </a:lnTo>
                    <a:lnTo>
                      <a:pt x="238" y="45"/>
                    </a:lnTo>
                    <a:lnTo>
                      <a:pt x="262" y="42"/>
                    </a:lnTo>
                    <a:lnTo>
                      <a:pt x="286" y="38"/>
                    </a:lnTo>
                    <a:lnTo>
                      <a:pt x="310" y="35"/>
                    </a:lnTo>
                    <a:lnTo>
                      <a:pt x="334" y="31"/>
                    </a:lnTo>
                    <a:lnTo>
                      <a:pt x="359" y="28"/>
                    </a:lnTo>
                    <a:lnTo>
                      <a:pt x="383" y="24"/>
                    </a:lnTo>
                    <a:lnTo>
                      <a:pt x="407" y="21"/>
                    </a:lnTo>
                    <a:lnTo>
                      <a:pt x="431" y="17"/>
                    </a:lnTo>
                    <a:lnTo>
                      <a:pt x="455" y="14"/>
                    </a:lnTo>
                    <a:lnTo>
                      <a:pt x="479" y="10"/>
                    </a:lnTo>
                    <a:lnTo>
                      <a:pt x="504" y="7"/>
                    </a:lnTo>
                    <a:lnTo>
                      <a:pt x="528" y="4"/>
                    </a:lnTo>
                    <a:lnTo>
                      <a:pt x="552" y="0"/>
                    </a:lnTo>
                    <a:close/>
                  </a:path>
                </a:pathLst>
              </a:custGeom>
              <a:solidFill>
                <a:srgbClr val="B2A8AA"/>
              </a:solidFill>
              <a:ln w="9525">
                <a:noFill/>
                <a:round/>
                <a:headEnd/>
                <a:tailEnd/>
              </a:ln>
            </p:spPr>
            <p:txBody>
              <a:bodyPr/>
              <a:lstStyle/>
              <a:p>
                <a:endParaRPr lang="en-US"/>
              </a:p>
            </p:txBody>
          </p:sp>
          <p:sp>
            <p:nvSpPr>
              <p:cNvPr id="21628" name="Freeform 60"/>
              <p:cNvSpPr>
                <a:spLocks/>
              </p:cNvSpPr>
              <p:nvPr/>
            </p:nvSpPr>
            <p:spPr bwMode="auto">
              <a:xfrm>
                <a:off x="3707" y="1846"/>
                <a:ext cx="441" cy="596"/>
              </a:xfrm>
              <a:custGeom>
                <a:avLst/>
                <a:gdLst>
                  <a:gd name="T0" fmla="*/ 541 w 881"/>
                  <a:gd name="T1" fmla="*/ 1 h 1192"/>
                  <a:gd name="T2" fmla="*/ 577 w 881"/>
                  <a:gd name="T3" fmla="*/ 2 h 1192"/>
                  <a:gd name="T4" fmla="*/ 612 w 881"/>
                  <a:gd name="T5" fmla="*/ 4 h 1192"/>
                  <a:gd name="T6" fmla="*/ 647 w 881"/>
                  <a:gd name="T7" fmla="*/ 8 h 1192"/>
                  <a:gd name="T8" fmla="*/ 676 w 881"/>
                  <a:gd name="T9" fmla="*/ 14 h 1192"/>
                  <a:gd name="T10" fmla="*/ 700 w 881"/>
                  <a:gd name="T11" fmla="*/ 29 h 1192"/>
                  <a:gd name="T12" fmla="*/ 722 w 881"/>
                  <a:gd name="T13" fmla="*/ 46 h 1192"/>
                  <a:gd name="T14" fmla="*/ 742 w 881"/>
                  <a:gd name="T15" fmla="*/ 65 h 1192"/>
                  <a:gd name="T16" fmla="*/ 768 w 881"/>
                  <a:gd name="T17" fmla="*/ 197 h 1192"/>
                  <a:gd name="T18" fmla="*/ 800 w 881"/>
                  <a:gd name="T19" fmla="*/ 445 h 1192"/>
                  <a:gd name="T20" fmla="*/ 832 w 881"/>
                  <a:gd name="T21" fmla="*/ 692 h 1192"/>
                  <a:gd name="T22" fmla="*/ 864 w 881"/>
                  <a:gd name="T23" fmla="*/ 940 h 1192"/>
                  <a:gd name="T24" fmla="*/ 853 w 881"/>
                  <a:gd name="T25" fmla="*/ 1067 h 1192"/>
                  <a:gd name="T26" fmla="*/ 798 w 881"/>
                  <a:gd name="T27" fmla="*/ 1075 h 1192"/>
                  <a:gd name="T28" fmla="*/ 742 w 881"/>
                  <a:gd name="T29" fmla="*/ 1083 h 1192"/>
                  <a:gd name="T30" fmla="*/ 688 w 881"/>
                  <a:gd name="T31" fmla="*/ 1091 h 1192"/>
                  <a:gd name="T32" fmla="*/ 633 w 881"/>
                  <a:gd name="T33" fmla="*/ 1099 h 1192"/>
                  <a:gd name="T34" fmla="*/ 578 w 881"/>
                  <a:gd name="T35" fmla="*/ 1107 h 1192"/>
                  <a:gd name="T36" fmla="*/ 522 w 881"/>
                  <a:gd name="T37" fmla="*/ 1115 h 1192"/>
                  <a:gd name="T38" fmla="*/ 467 w 881"/>
                  <a:gd name="T39" fmla="*/ 1123 h 1192"/>
                  <a:gd name="T40" fmla="*/ 413 w 881"/>
                  <a:gd name="T41" fmla="*/ 1133 h 1192"/>
                  <a:gd name="T42" fmla="*/ 358 w 881"/>
                  <a:gd name="T43" fmla="*/ 1141 h 1192"/>
                  <a:gd name="T44" fmla="*/ 302 w 881"/>
                  <a:gd name="T45" fmla="*/ 1149 h 1192"/>
                  <a:gd name="T46" fmla="*/ 247 w 881"/>
                  <a:gd name="T47" fmla="*/ 1157 h 1192"/>
                  <a:gd name="T48" fmla="*/ 192 w 881"/>
                  <a:gd name="T49" fmla="*/ 1165 h 1192"/>
                  <a:gd name="T50" fmla="*/ 138 w 881"/>
                  <a:gd name="T51" fmla="*/ 1173 h 1192"/>
                  <a:gd name="T52" fmla="*/ 83 w 881"/>
                  <a:gd name="T53" fmla="*/ 1181 h 1192"/>
                  <a:gd name="T54" fmla="*/ 27 w 881"/>
                  <a:gd name="T55" fmla="*/ 1189 h 1192"/>
                  <a:gd name="T56" fmla="*/ 8 w 881"/>
                  <a:gd name="T57" fmla="*/ 930 h 1192"/>
                  <a:gd name="T58" fmla="*/ 21 w 881"/>
                  <a:gd name="T59" fmla="*/ 405 h 1192"/>
                  <a:gd name="T60" fmla="*/ 38 w 881"/>
                  <a:gd name="T61" fmla="*/ 132 h 1192"/>
                  <a:gd name="T62" fmla="*/ 87 w 881"/>
                  <a:gd name="T63" fmla="*/ 115 h 1192"/>
                  <a:gd name="T64" fmla="*/ 146 w 881"/>
                  <a:gd name="T65" fmla="*/ 98 h 1192"/>
                  <a:gd name="T66" fmla="*/ 179 w 881"/>
                  <a:gd name="T67" fmla="*/ 71 h 1192"/>
                  <a:gd name="T68" fmla="*/ 198 w 881"/>
                  <a:gd name="T69" fmla="*/ 49 h 1192"/>
                  <a:gd name="T70" fmla="*/ 241 w 881"/>
                  <a:gd name="T71" fmla="*/ 42 h 1192"/>
                  <a:gd name="T72" fmla="*/ 285 w 881"/>
                  <a:gd name="T73" fmla="*/ 35 h 1192"/>
                  <a:gd name="T74" fmla="*/ 328 w 881"/>
                  <a:gd name="T75" fmla="*/ 29 h 1192"/>
                  <a:gd name="T76" fmla="*/ 372 w 881"/>
                  <a:gd name="T77" fmla="*/ 23 h 1192"/>
                  <a:gd name="T78" fmla="*/ 415 w 881"/>
                  <a:gd name="T79" fmla="*/ 16 h 1192"/>
                  <a:gd name="T80" fmla="*/ 459 w 881"/>
                  <a:gd name="T81" fmla="*/ 9 h 1192"/>
                  <a:gd name="T82" fmla="*/ 502 w 881"/>
                  <a:gd name="T83" fmla="*/ 3 h 119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81"/>
                  <a:gd name="T127" fmla="*/ 0 h 1192"/>
                  <a:gd name="T128" fmla="*/ 881 w 881"/>
                  <a:gd name="T129" fmla="*/ 1192 h 119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81" h="1192">
                    <a:moveTo>
                      <a:pt x="524" y="0"/>
                    </a:moveTo>
                    <a:lnTo>
                      <a:pt x="541" y="1"/>
                    </a:lnTo>
                    <a:lnTo>
                      <a:pt x="559" y="2"/>
                    </a:lnTo>
                    <a:lnTo>
                      <a:pt x="577" y="2"/>
                    </a:lnTo>
                    <a:lnTo>
                      <a:pt x="594" y="3"/>
                    </a:lnTo>
                    <a:lnTo>
                      <a:pt x="612" y="4"/>
                    </a:lnTo>
                    <a:lnTo>
                      <a:pt x="629" y="5"/>
                    </a:lnTo>
                    <a:lnTo>
                      <a:pt x="647" y="8"/>
                    </a:lnTo>
                    <a:lnTo>
                      <a:pt x="664" y="9"/>
                    </a:lnTo>
                    <a:lnTo>
                      <a:pt x="676" y="14"/>
                    </a:lnTo>
                    <a:lnTo>
                      <a:pt x="688" y="20"/>
                    </a:lnTo>
                    <a:lnTo>
                      <a:pt x="700" y="29"/>
                    </a:lnTo>
                    <a:lnTo>
                      <a:pt x="710" y="37"/>
                    </a:lnTo>
                    <a:lnTo>
                      <a:pt x="722" y="46"/>
                    </a:lnTo>
                    <a:lnTo>
                      <a:pt x="732" y="55"/>
                    </a:lnTo>
                    <a:lnTo>
                      <a:pt x="742" y="65"/>
                    </a:lnTo>
                    <a:lnTo>
                      <a:pt x="752" y="73"/>
                    </a:lnTo>
                    <a:lnTo>
                      <a:pt x="768" y="197"/>
                    </a:lnTo>
                    <a:lnTo>
                      <a:pt x="784" y="321"/>
                    </a:lnTo>
                    <a:lnTo>
                      <a:pt x="800" y="445"/>
                    </a:lnTo>
                    <a:lnTo>
                      <a:pt x="816" y="568"/>
                    </a:lnTo>
                    <a:lnTo>
                      <a:pt x="832" y="692"/>
                    </a:lnTo>
                    <a:lnTo>
                      <a:pt x="848" y="816"/>
                    </a:lnTo>
                    <a:lnTo>
                      <a:pt x="864" y="940"/>
                    </a:lnTo>
                    <a:lnTo>
                      <a:pt x="881" y="1063"/>
                    </a:lnTo>
                    <a:lnTo>
                      <a:pt x="853" y="1067"/>
                    </a:lnTo>
                    <a:lnTo>
                      <a:pt x="825" y="1071"/>
                    </a:lnTo>
                    <a:lnTo>
                      <a:pt x="798" y="1075"/>
                    </a:lnTo>
                    <a:lnTo>
                      <a:pt x="770" y="1080"/>
                    </a:lnTo>
                    <a:lnTo>
                      <a:pt x="742" y="1083"/>
                    </a:lnTo>
                    <a:lnTo>
                      <a:pt x="716" y="1088"/>
                    </a:lnTo>
                    <a:lnTo>
                      <a:pt x="688" y="1091"/>
                    </a:lnTo>
                    <a:lnTo>
                      <a:pt x="661" y="1096"/>
                    </a:lnTo>
                    <a:lnTo>
                      <a:pt x="633" y="1099"/>
                    </a:lnTo>
                    <a:lnTo>
                      <a:pt x="605" y="1104"/>
                    </a:lnTo>
                    <a:lnTo>
                      <a:pt x="578" y="1107"/>
                    </a:lnTo>
                    <a:lnTo>
                      <a:pt x="550" y="1112"/>
                    </a:lnTo>
                    <a:lnTo>
                      <a:pt x="522" y="1115"/>
                    </a:lnTo>
                    <a:lnTo>
                      <a:pt x="495" y="1120"/>
                    </a:lnTo>
                    <a:lnTo>
                      <a:pt x="467" y="1123"/>
                    </a:lnTo>
                    <a:lnTo>
                      <a:pt x="441" y="1128"/>
                    </a:lnTo>
                    <a:lnTo>
                      <a:pt x="413" y="1133"/>
                    </a:lnTo>
                    <a:lnTo>
                      <a:pt x="385" y="1136"/>
                    </a:lnTo>
                    <a:lnTo>
                      <a:pt x="358" y="1141"/>
                    </a:lnTo>
                    <a:lnTo>
                      <a:pt x="330" y="1144"/>
                    </a:lnTo>
                    <a:lnTo>
                      <a:pt x="302" y="1149"/>
                    </a:lnTo>
                    <a:lnTo>
                      <a:pt x="275" y="1152"/>
                    </a:lnTo>
                    <a:lnTo>
                      <a:pt x="247" y="1157"/>
                    </a:lnTo>
                    <a:lnTo>
                      <a:pt x="220" y="1160"/>
                    </a:lnTo>
                    <a:lnTo>
                      <a:pt x="192" y="1165"/>
                    </a:lnTo>
                    <a:lnTo>
                      <a:pt x="164" y="1168"/>
                    </a:lnTo>
                    <a:lnTo>
                      <a:pt x="138" y="1173"/>
                    </a:lnTo>
                    <a:lnTo>
                      <a:pt x="110" y="1176"/>
                    </a:lnTo>
                    <a:lnTo>
                      <a:pt x="83" y="1181"/>
                    </a:lnTo>
                    <a:lnTo>
                      <a:pt x="55" y="1184"/>
                    </a:lnTo>
                    <a:lnTo>
                      <a:pt x="27" y="1189"/>
                    </a:lnTo>
                    <a:lnTo>
                      <a:pt x="0" y="1192"/>
                    </a:lnTo>
                    <a:lnTo>
                      <a:pt x="8" y="930"/>
                    </a:lnTo>
                    <a:lnTo>
                      <a:pt x="15" y="668"/>
                    </a:lnTo>
                    <a:lnTo>
                      <a:pt x="21" y="405"/>
                    </a:lnTo>
                    <a:lnTo>
                      <a:pt x="28" y="144"/>
                    </a:lnTo>
                    <a:lnTo>
                      <a:pt x="38" y="132"/>
                    </a:lnTo>
                    <a:lnTo>
                      <a:pt x="59" y="123"/>
                    </a:lnTo>
                    <a:lnTo>
                      <a:pt x="87" y="115"/>
                    </a:lnTo>
                    <a:lnTo>
                      <a:pt x="118" y="107"/>
                    </a:lnTo>
                    <a:lnTo>
                      <a:pt x="146" y="98"/>
                    </a:lnTo>
                    <a:lnTo>
                      <a:pt x="169" y="86"/>
                    </a:lnTo>
                    <a:lnTo>
                      <a:pt x="179" y="71"/>
                    </a:lnTo>
                    <a:lnTo>
                      <a:pt x="176" y="53"/>
                    </a:lnTo>
                    <a:lnTo>
                      <a:pt x="198" y="49"/>
                    </a:lnTo>
                    <a:lnTo>
                      <a:pt x="220" y="46"/>
                    </a:lnTo>
                    <a:lnTo>
                      <a:pt x="241" y="42"/>
                    </a:lnTo>
                    <a:lnTo>
                      <a:pt x="263" y="39"/>
                    </a:lnTo>
                    <a:lnTo>
                      <a:pt x="285" y="35"/>
                    </a:lnTo>
                    <a:lnTo>
                      <a:pt x="307" y="32"/>
                    </a:lnTo>
                    <a:lnTo>
                      <a:pt x="328" y="29"/>
                    </a:lnTo>
                    <a:lnTo>
                      <a:pt x="350" y="26"/>
                    </a:lnTo>
                    <a:lnTo>
                      <a:pt x="372" y="23"/>
                    </a:lnTo>
                    <a:lnTo>
                      <a:pt x="393" y="19"/>
                    </a:lnTo>
                    <a:lnTo>
                      <a:pt x="415" y="16"/>
                    </a:lnTo>
                    <a:lnTo>
                      <a:pt x="437" y="12"/>
                    </a:lnTo>
                    <a:lnTo>
                      <a:pt x="459" y="9"/>
                    </a:lnTo>
                    <a:lnTo>
                      <a:pt x="480" y="7"/>
                    </a:lnTo>
                    <a:lnTo>
                      <a:pt x="502" y="3"/>
                    </a:lnTo>
                    <a:lnTo>
                      <a:pt x="524" y="0"/>
                    </a:lnTo>
                    <a:close/>
                  </a:path>
                </a:pathLst>
              </a:custGeom>
              <a:solidFill>
                <a:srgbClr val="BAAFB2"/>
              </a:solidFill>
              <a:ln w="9525">
                <a:noFill/>
                <a:round/>
                <a:headEnd/>
                <a:tailEnd/>
              </a:ln>
            </p:spPr>
            <p:txBody>
              <a:bodyPr/>
              <a:lstStyle/>
              <a:p>
                <a:endParaRPr lang="en-US"/>
              </a:p>
            </p:txBody>
          </p:sp>
          <p:sp>
            <p:nvSpPr>
              <p:cNvPr id="21629" name="Freeform 61"/>
              <p:cNvSpPr>
                <a:spLocks/>
              </p:cNvSpPr>
              <p:nvPr/>
            </p:nvSpPr>
            <p:spPr bwMode="auto">
              <a:xfrm>
                <a:off x="3708" y="1893"/>
                <a:ext cx="439" cy="550"/>
              </a:xfrm>
              <a:custGeom>
                <a:avLst/>
                <a:gdLst>
                  <a:gd name="T0" fmla="*/ 515 w 877"/>
                  <a:gd name="T1" fmla="*/ 1 h 1100"/>
                  <a:gd name="T2" fmla="*/ 550 w 877"/>
                  <a:gd name="T3" fmla="*/ 5 h 1100"/>
                  <a:gd name="T4" fmla="*/ 587 w 877"/>
                  <a:gd name="T5" fmla="*/ 7 h 1100"/>
                  <a:gd name="T6" fmla="*/ 623 w 877"/>
                  <a:gd name="T7" fmla="*/ 11 h 1100"/>
                  <a:gd name="T8" fmla="*/ 653 w 877"/>
                  <a:gd name="T9" fmla="*/ 16 h 1100"/>
                  <a:gd name="T10" fmla="*/ 677 w 877"/>
                  <a:gd name="T11" fmla="*/ 31 h 1100"/>
                  <a:gd name="T12" fmla="*/ 701 w 877"/>
                  <a:gd name="T13" fmla="*/ 50 h 1100"/>
                  <a:gd name="T14" fmla="*/ 723 w 877"/>
                  <a:gd name="T15" fmla="*/ 68 h 1100"/>
                  <a:gd name="T16" fmla="*/ 751 w 877"/>
                  <a:gd name="T17" fmla="*/ 188 h 1100"/>
                  <a:gd name="T18" fmla="*/ 786 w 877"/>
                  <a:gd name="T19" fmla="*/ 412 h 1100"/>
                  <a:gd name="T20" fmla="*/ 823 w 877"/>
                  <a:gd name="T21" fmla="*/ 634 h 1100"/>
                  <a:gd name="T22" fmla="*/ 859 w 877"/>
                  <a:gd name="T23" fmla="*/ 858 h 1100"/>
                  <a:gd name="T24" fmla="*/ 850 w 877"/>
                  <a:gd name="T25" fmla="*/ 974 h 1100"/>
                  <a:gd name="T26" fmla="*/ 796 w 877"/>
                  <a:gd name="T27" fmla="*/ 982 h 1100"/>
                  <a:gd name="T28" fmla="*/ 740 w 877"/>
                  <a:gd name="T29" fmla="*/ 990 h 1100"/>
                  <a:gd name="T30" fmla="*/ 685 w 877"/>
                  <a:gd name="T31" fmla="*/ 998 h 1100"/>
                  <a:gd name="T32" fmla="*/ 631 w 877"/>
                  <a:gd name="T33" fmla="*/ 1006 h 1100"/>
                  <a:gd name="T34" fmla="*/ 576 w 877"/>
                  <a:gd name="T35" fmla="*/ 1014 h 1100"/>
                  <a:gd name="T36" fmla="*/ 520 w 877"/>
                  <a:gd name="T37" fmla="*/ 1022 h 1100"/>
                  <a:gd name="T38" fmla="*/ 466 w 877"/>
                  <a:gd name="T39" fmla="*/ 1030 h 1100"/>
                  <a:gd name="T40" fmla="*/ 411 w 877"/>
                  <a:gd name="T41" fmla="*/ 1039 h 1100"/>
                  <a:gd name="T42" fmla="*/ 357 w 877"/>
                  <a:gd name="T43" fmla="*/ 1047 h 1100"/>
                  <a:gd name="T44" fmla="*/ 302 w 877"/>
                  <a:gd name="T45" fmla="*/ 1056 h 1100"/>
                  <a:gd name="T46" fmla="*/ 246 w 877"/>
                  <a:gd name="T47" fmla="*/ 1064 h 1100"/>
                  <a:gd name="T48" fmla="*/ 192 w 877"/>
                  <a:gd name="T49" fmla="*/ 1072 h 1100"/>
                  <a:gd name="T50" fmla="*/ 137 w 877"/>
                  <a:gd name="T51" fmla="*/ 1080 h 1100"/>
                  <a:gd name="T52" fmla="*/ 82 w 877"/>
                  <a:gd name="T53" fmla="*/ 1088 h 1100"/>
                  <a:gd name="T54" fmla="*/ 28 w 877"/>
                  <a:gd name="T55" fmla="*/ 1096 h 1100"/>
                  <a:gd name="T56" fmla="*/ 8 w 877"/>
                  <a:gd name="T57" fmla="*/ 860 h 1100"/>
                  <a:gd name="T58" fmla="*/ 24 w 877"/>
                  <a:gd name="T59" fmla="*/ 383 h 1100"/>
                  <a:gd name="T60" fmla="*/ 36 w 877"/>
                  <a:gd name="T61" fmla="*/ 137 h 1100"/>
                  <a:gd name="T62" fmla="*/ 52 w 877"/>
                  <a:gd name="T63" fmla="*/ 129 h 1100"/>
                  <a:gd name="T64" fmla="*/ 78 w 877"/>
                  <a:gd name="T65" fmla="*/ 121 h 1100"/>
                  <a:gd name="T66" fmla="*/ 110 w 877"/>
                  <a:gd name="T67" fmla="*/ 114 h 1100"/>
                  <a:gd name="T68" fmla="*/ 144 w 877"/>
                  <a:gd name="T69" fmla="*/ 105 h 1100"/>
                  <a:gd name="T70" fmla="*/ 171 w 877"/>
                  <a:gd name="T71" fmla="*/ 95 h 1100"/>
                  <a:gd name="T72" fmla="*/ 190 w 877"/>
                  <a:gd name="T73" fmla="*/ 81 h 1100"/>
                  <a:gd name="T74" fmla="*/ 193 w 877"/>
                  <a:gd name="T75" fmla="*/ 64 h 1100"/>
                  <a:gd name="T76" fmla="*/ 208 w 877"/>
                  <a:gd name="T77" fmla="*/ 49 h 1100"/>
                  <a:gd name="T78" fmla="*/ 246 w 877"/>
                  <a:gd name="T79" fmla="*/ 43 h 1100"/>
                  <a:gd name="T80" fmla="*/ 284 w 877"/>
                  <a:gd name="T81" fmla="*/ 36 h 1100"/>
                  <a:gd name="T82" fmla="*/ 322 w 877"/>
                  <a:gd name="T83" fmla="*/ 29 h 1100"/>
                  <a:gd name="T84" fmla="*/ 361 w 877"/>
                  <a:gd name="T85" fmla="*/ 23 h 1100"/>
                  <a:gd name="T86" fmla="*/ 399 w 877"/>
                  <a:gd name="T87" fmla="*/ 16 h 1100"/>
                  <a:gd name="T88" fmla="*/ 439 w 877"/>
                  <a:gd name="T89" fmla="*/ 9 h 1100"/>
                  <a:gd name="T90" fmla="*/ 477 w 877"/>
                  <a:gd name="T91" fmla="*/ 4 h 1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77"/>
                  <a:gd name="T139" fmla="*/ 0 h 1100"/>
                  <a:gd name="T140" fmla="*/ 877 w 877"/>
                  <a:gd name="T141" fmla="*/ 1100 h 1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77" h="1100">
                    <a:moveTo>
                      <a:pt x="496" y="0"/>
                    </a:moveTo>
                    <a:lnTo>
                      <a:pt x="515" y="1"/>
                    </a:lnTo>
                    <a:lnTo>
                      <a:pt x="533" y="3"/>
                    </a:lnTo>
                    <a:lnTo>
                      <a:pt x="550" y="5"/>
                    </a:lnTo>
                    <a:lnTo>
                      <a:pt x="569" y="6"/>
                    </a:lnTo>
                    <a:lnTo>
                      <a:pt x="587" y="7"/>
                    </a:lnTo>
                    <a:lnTo>
                      <a:pt x="606" y="9"/>
                    </a:lnTo>
                    <a:lnTo>
                      <a:pt x="623" y="11"/>
                    </a:lnTo>
                    <a:lnTo>
                      <a:pt x="641" y="12"/>
                    </a:lnTo>
                    <a:lnTo>
                      <a:pt x="653" y="16"/>
                    </a:lnTo>
                    <a:lnTo>
                      <a:pt x="665" y="23"/>
                    </a:lnTo>
                    <a:lnTo>
                      <a:pt x="677" y="31"/>
                    </a:lnTo>
                    <a:lnTo>
                      <a:pt x="690" y="41"/>
                    </a:lnTo>
                    <a:lnTo>
                      <a:pt x="701" y="50"/>
                    </a:lnTo>
                    <a:lnTo>
                      <a:pt x="712" y="59"/>
                    </a:lnTo>
                    <a:lnTo>
                      <a:pt x="723" y="68"/>
                    </a:lnTo>
                    <a:lnTo>
                      <a:pt x="733" y="76"/>
                    </a:lnTo>
                    <a:lnTo>
                      <a:pt x="751" y="188"/>
                    </a:lnTo>
                    <a:lnTo>
                      <a:pt x="769" y="300"/>
                    </a:lnTo>
                    <a:lnTo>
                      <a:pt x="786" y="412"/>
                    </a:lnTo>
                    <a:lnTo>
                      <a:pt x="805" y="522"/>
                    </a:lnTo>
                    <a:lnTo>
                      <a:pt x="823" y="634"/>
                    </a:lnTo>
                    <a:lnTo>
                      <a:pt x="842" y="746"/>
                    </a:lnTo>
                    <a:lnTo>
                      <a:pt x="859" y="858"/>
                    </a:lnTo>
                    <a:lnTo>
                      <a:pt x="877" y="969"/>
                    </a:lnTo>
                    <a:lnTo>
                      <a:pt x="850" y="974"/>
                    </a:lnTo>
                    <a:lnTo>
                      <a:pt x="822" y="977"/>
                    </a:lnTo>
                    <a:lnTo>
                      <a:pt x="796" y="982"/>
                    </a:lnTo>
                    <a:lnTo>
                      <a:pt x="768" y="986"/>
                    </a:lnTo>
                    <a:lnTo>
                      <a:pt x="740" y="990"/>
                    </a:lnTo>
                    <a:lnTo>
                      <a:pt x="713" y="994"/>
                    </a:lnTo>
                    <a:lnTo>
                      <a:pt x="685" y="998"/>
                    </a:lnTo>
                    <a:lnTo>
                      <a:pt x="659" y="1002"/>
                    </a:lnTo>
                    <a:lnTo>
                      <a:pt x="631" y="1006"/>
                    </a:lnTo>
                    <a:lnTo>
                      <a:pt x="603" y="1011"/>
                    </a:lnTo>
                    <a:lnTo>
                      <a:pt x="576" y="1014"/>
                    </a:lnTo>
                    <a:lnTo>
                      <a:pt x="548" y="1019"/>
                    </a:lnTo>
                    <a:lnTo>
                      <a:pt x="520" y="1022"/>
                    </a:lnTo>
                    <a:lnTo>
                      <a:pt x="494" y="1027"/>
                    </a:lnTo>
                    <a:lnTo>
                      <a:pt x="466" y="1030"/>
                    </a:lnTo>
                    <a:lnTo>
                      <a:pt x="439" y="1035"/>
                    </a:lnTo>
                    <a:lnTo>
                      <a:pt x="411" y="1039"/>
                    </a:lnTo>
                    <a:lnTo>
                      <a:pt x="383" y="1043"/>
                    </a:lnTo>
                    <a:lnTo>
                      <a:pt x="357" y="1047"/>
                    </a:lnTo>
                    <a:lnTo>
                      <a:pt x="329" y="1051"/>
                    </a:lnTo>
                    <a:lnTo>
                      <a:pt x="302" y="1056"/>
                    </a:lnTo>
                    <a:lnTo>
                      <a:pt x="274" y="1059"/>
                    </a:lnTo>
                    <a:lnTo>
                      <a:pt x="246" y="1064"/>
                    </a:lnTo>
                    <a:lnTo>
                      <a:pt x="220" y="1067"/>
                    </a:lnTo>
                    <a:lnTo>
                      <a:pt x="192" y="1072"/>
                    </a:lnTo>
                    <a:lnTo>
                      <a:pt x="165" y="1075"/>
                    </a:lnTo>
                    <a:lnTo>
                      <a:pt x="137" y="1080"/>
                    </a:lnTo>
                    <a:lnTo>
                      <a:pt x="109" y="1083"/>
                    </a:lnTo>
                    <a:lnTo>
                      <a:pt x="82" y="1088"/>
                    </a:lnTo>
                    <a:lnTo>
                      <a:pt x="55" y="1092"/>
                    </a:lnTo>
                    <a:lnTo>
                      <a:pt x="28" y="1096"/>
                    </a:lnTo>
                    <a:lnTo>
                      <a:pt x="0" y="1100"/>
                    </a:lnTo>
                    <a:lnTo>
                      <a:pt x="8" y="860"/>
                    </a:lnTo>
                    <a:lnTo>
                      <a:pt x="16" y="621"/>
                    </a:lnTo>
                    <a:lnTo>
                      <a:pt x="24" y="383"/>
                    </a:lnTo>
                    <a:lnTo>
                      <a:pt x="32" y="143"/>
                    </a:lnTo>
                    <a:lnTo>
                      <a:pt x="36" y="137"/>
                    </a:lnTo>
                    <a:lnTo>
                      <a:pt x="41" y="133"/>
                    </a:lnTo>
                    <a:lnTo>
                      <a:pt x="52" y="129"/>
                    </a:lnTo>
                    <a:lnTo>
                      <a:pt x="64" y="125"/>
                    </a:lnTo>
                    <a:lnTo>
                      <a:pt x="78" y="121"/>
                    </a:lnTo>
                    <a:lnTo>
                      <a:pt x="94" y="118"/>
                    </a:lnTo>
                    <a:lnTo>
                      <a:pt x="110" y="114"/>
                    </a:lnTo>
                    <a:lnTo>
                      <a:pt x="128" y="110"/>
                    </a:lnTo>
                    <a:lnTo>
                      <a:pt x="144" y="105"/>
                    </a:lnTo>
                    <a:lnTo>
                      <a:pt x="158" y="100"/>
                    </a:lnTo>
                    <a:lnTo>
                      <a:pt x="171" y="95"/>
                    </a:lnTo>
                    <a:lnTo>
                      <a:pt x="182" y="88"/>
                    </a:lnTo>
                    <a:lnTo>
                      <a:pt x="190" y="81"/>
                    </a:lnTo>
                    <a:lnTo>
                      <a:pt x="193" y="73"/>
                    </a:lnTo>
                    <a:lnTo>
                      <a:pt x="193" y="64"/>
                    </a:lnTo>
                    <a:lnTo>
                      <a:pt x="189" y="52"/>
                    </a:lnTo>
                    <a:lnTo>
                      <a:pt x="208" y="49"/>
                    </a:lnTo>
                    <a:lnTo>
                      <a:pt x="227" y="45"/>
                    </a:lnTo>
                    <a:lnTo>
                      <a:pt x="246" y="43"/>
                    </a:lnTo>
                    <a:lnTo>
                      <a:pt x="265" y="39"/>
                    </a:lnTo>
                    <a:lnTo>
                      <a:pt x="284" y="36"/>
                    </a:lnTo>
                    <a:lnTo>
                      <a:pt x="304" y="32"/>
                    </a:lnTo>
                    <a:lnTo>
                      <a:pt x="322" y="29"/>
                    </a:lnTo>
                    <a:lnTo>
                      <a:pt x="342" y="26"/>
                    </a:lnTo>
                    <a:lnTo>
                      <a:pt x="361" y="23"/>
                    </a:lnTo>
                    <a:lnTo>
                      <a:pt x="381" y="20"/>
                    </a:lnTo>
                    <a:lnTo>
                      <a:pt x="399" y="16"/>
                    </a:lnTo>
                    <a:lnTo>
                      <a:pt x="419" y="13"/>
                    </a:lnTo>
                    <a:lnTo>
                      <a:pt x="439" y="9"/>
                    </a:lnTo>
                    <a:lnTo>
                      <a:pt x="458" y="7"/>
                    </a:lnTo>
                    <a:lnTo>
                      <a:pt x="477" y="4"/>
                    </a:lnTo>
                    <a:lnTo>
                      <a:pt x="496" y="0"/>
                    </a:lnTo>
                    <a:close/>
                  </a:path>
                </a:pathLst>
              </a:custGeom>
              <a:solidFill>
                <a:srgbClr val="BFB5B7"/>
              </a:solidFill>
              <a:ln w="9525">
                <a:noFill/>
                <a:round/>
                <a:headEnd/>
                <a:tailEnd/>
              </a:ln>
            </p:spPr>
            <p:txBody>
              <a:bodyPr/>
              <a:lstStyle/>
              <a:p>
                <a:endParaRPr lang="en-US"/>
              </a:p>
            </p:txBody>
          </p:sp>
          <p:sp>
            <p:nvSpPr>
              <p:cNvPr id="21630" name="Freeform 62"/>
              <p:cNvSpPr>
                <a:spLocks/>
              </p:cNvSpPr>
              <p:nvPr/>
            </p:nvSpPr>
            <p:spPr bwMode="auto">
              <a:xfrm>
                <a:off x="3710" y="1941"/>
                <a:ext cx="436" cy="503"/>
              </a:xfrm>
              <a:custGeom>
                <a:avLst/>
                <a:gdLst>
                  <a:gd name="T0" fmla="*/ 486 w 873"/>
                  <a:gd name="T1" fmla="*/ 1 h 1006"/>
                  <a:gd name="T2" fmla="*/ 524 w 873"/>
                  <a:gd name="T3" fmla="*/ 4 h 1006"/>
                  <a:gd name="T4" fmla="*/ 562 w 873"/>
                  <a:gd name="T5" fmla="*/ 8 h 1006"/>
                  <a:gd name="T6" fmla="*/ 599 w 873"/>
                  <a:gd name="T7" fmla="*/ 11 h 1006"/>
                  <a:gd name="T8" fmla="*/ 630 w 873"/>
                  <a:gd name="T9" fmla="*/ 18 h 1006"/>
                  <a:gd name="T10" fmla="*/ 655 w 873"/>
                  <a:gd name="T11" fmla="*/ 33 h 1006"/>
                  <a:gd name="T12" fmla="*/ 681 w 873"/>
                  <a:gd name="T13" fmla="*/ 51 h 1006"/>
                  <a:gd name="T14" fmla="*/ 704 w 873"/>
                  <a:gd name="T15" fmla="*/ 69 h 1006"/>
                  <a:gd name="T16" fmla="*/ 735 w 873"/>
                  <a:gd name="T17" fmla="*/ 177 h 1006"/>
                  <a:gd name="T18" fmla="*/ 774 w 873"/>
                  <a:gd name="T19" fmla="*/ 377 h 1006"/>
                  <a:gd name="T20" fmla="*/ 814 w 873"/>
                  <a:gd name="T21" fmla="*/ 575 h 1006"/>
                  <a:gd name="T22" fmla="*/ 853 w 873"/>
                  <a:gd name="T23" fmla="*/ 774 h 1006"/>
                  <a:gd name="T24" fmla="*/ 845 w 873"/>
                  <a:gd name="T25" fmla="*/ 879 h 1006"/>
                  <a:gd name="T26" fmla="*/ 791 w 873"/>
                  <a:gd name="T27" fmla="*/ 887 h 1006"/>
                  <a:gd name="T28" fmla="*/ 736 w 873"/>
                  <a:gd name="T29" fmla="*/ 895 h 1006"/>
                  <a:gd name="T30" fmla="*/ 682 w 873"/>
                  <a:gd name="T31" fmla="*/ 903 h 1006"/>
                  <a:gd name="T32" fmla="*/ 628 w 873"/>
                  <a:gd name="T33" fmla="*/ 911 h 1006"/>
                  <a:gd name="T34" fmla="*/ 573 w 873"/>
                  <a:gd name="T35" fmla="*/ 920 h 1006"/>
                  <a:gd name="T36" fmla="*/ 518 w 873"/>
                  <a:gd name="T37" fmla="*/ 928 h 1006"/>
                  <a:gd name="T38" fmla="*/ 464 w 873"/>
                  <a:gd name="T39" fmla="*/ 936 h 1006"/>
                  <a:gd name="T40" fmla="*/ 409 w 873"/>
                  <a:gd name="T41" fmla="*/ 945 h 1006"/>
                  <a:gd name="T42" fmla="*/ 355 w 873"/>
                  <a:gd name="T43" fmla="*/ 953 h 1006"/>
                  <a:gd name="T44" fmla="*/ 301 w 873"/>
                  <a:gd name="T45" fmla="*/ 961 h 1006"/>
                  <a:gd name="T46" fmla="*/ 245 w 873"/>
                  <a:gd name="T47" fmla="*/ 969 h 1006"/>
                  <a:gd name="T48" fmla="*/ 191 w 873"/>
                  <a:gd name="T49" fmla="*/ 977 h 1006"/>
                  <a:gd name="T50" fmla="*/ 137 w 873"/>
                  <a:gd name="T51" fmla="*/ 985 h 1006"/>
                  <a:gd name="T52" fmla="*/ 82 w 873"/>
                  <a:gd name="T53" fmla="*/ 993 h 1006"/>
                  <a:gd name="T54" fmla="*/ 28 w 873"/>
                  <a:gd name="T55" fmla="*/ 1001 h 1006"/>
                  <a:gd name="T56" fmla="*/ 5 w 873"/>
                  <a:gd name="T57" fmla="*/ 898 h 1006"/>
                  <a:gd name="T58" fmla="*/ 13 w 873"/>
                  <a:gd name="T59" fmla="*/ 682 h 1006"/>
                  <a:gd name="T60" fmla="*/ 22 w 873"/>
                  <a:gd name="T61" fmla="*/ 465 h 1006"/>
                  <a:gd name="T62" fmla="*/ 30 w 873"/>
                  <a:gd name="T63" fmla="*/ 250 h 1006"/>
                  <a:gd name="T64" fmla="*/ 38 w 873"/>
                  <a:gd name="T65" fmla="*/ 137 h 1006"/>
                  <a:gd name="T66" fmla="*/ 55 w 873"/>
                  <a:gd name="T67" fmla="*/ 129 h 1006"/>
                  <a:gd name="T68" fmla="*/ 84 w 873"/>
                  <a:gd name="T69" fmla="*/ 122 h 1006"/>
                  <a:gd name="T70" fmla="*/ 119 w 873"/>
                  <a:gd name="T71" fmla="*/ 115 h 1006"/>
                  <a:gd name="T72" fmla="*/ 153 w 873"/>
                  <a:gd name="T73" fmla="*/ 106 h 1006"/>
                  <a:gd name="T74" fmla="*/ 183 w 873"/>
                  <a:gd name="T75" fmla="*/ 96 h 1006"/>
                  <a:gd name="T76" fmla="*/ 202 w 873"/>
                  <a:gd name="T77" fmla="*/ 81 h 1006"/>
                  <a:gd name="T78" fmla="*/ 205 w 873"/>
                  <a:gd name="T79" fmla="*/ 61 h 1006"/>
                  <a:gd name="T80" fmla="*/ 216 w 873"/>
                  <a:gd name="T81" fmla="*/ 46 h 1006"/>
                  <a:gd name="T82" fmla="*/ 249 w 873"/>
                  <a:gd name="T83" fmla="*/ 40 h 1006"/>
                  <a:gd name="T84" fmla="*/ 282 w 873"/>
                  <a:gd name="T85" fmla="*/ 33 h 1006"/>
                  <a:gd name="T86" fmla="*/ 316 w 873"/>
                  <a:gd name="T87" fmla="*/ 28 h 1006"/>
                  <a:gd name="T88" fmla="*/ 350 w 873"/>
                  <a:gd name="T89" fmla="*/ 21 h 1006"/>
                  <a:gd name="T90" fmla="*/ 384 w 873"/>
                  <a:gd name="T91" fmla="*/ 15 h 1006"/>
                  <a:gd name="T92" fmla="*/ 417 w 873"/>
                  <a:gd name="T93" fmla="*/ 9 h 1006"/>
                  <a:gd name="T94" fmla="*/ 450 w 873"/>
                  <a:gd name="T95" fmla="*/ 3 h 100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73"/>
                  <a:gd name="T145" fmla="*/ 0 h 1006"/>
                  <a:gd name="T146" fmla="*/ 873 w 873"/>
                  <a:gd name="T147" fmla="*/ 1006 h 100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73" h="1006">
                    <a:moveTo>
                      <a:pt x="468" y="0"/>
                    </a:moveTo>
                    <a:lnTo>
                      <a:pt x="486" y="1"/>
                    </a:lnTo>
                    <a:lnTo>
                      <a:pt x="506" y="3"/>
                    </a:lnTo>
                    <a:lnTo>
                      <a:pt x="524" y="4"/>
                    </a:lnTo>
                    <a:lnTo>
                      <a:pt x="543" y="6"/>
                    </a:lnTo>
                    <a:lnTo>
                      <a:pt x="562" y="8"/>
                    </a:lnTo>
                    <a:lnTo>
                      <a:pt x="581" y="9"/>
                    </a:lnTo>
                    <a:lnTo>
                      <a:pt x="599" y="11"/>
                    </a:lnTo>
                    <a:lnTo>
                      <a:pt x="617" y="13"/>
                    </a:lnTo>
                    <a:lnTo>
                      <a:pt x="630" y="18"/>
                    </a:lnTo>
                    <a:lnTo>
                      <a:pt x="643" y="25"/>
                    </a:lnTo>
                    <a:lnTo>
                      <a:pt x="655" y="33"/>
                    </a:lnTo>
                    <a:lnTo>
                      <a:pt x="668" y="41"/>
                    </a:lnTo>
                    <a:lnTo>
                      <a:pt x="681" y="51"/>
                    </a:lnTo>
                    <a:lnTo>
                      <a:pt x="692" y="60"/>
                    </a:lnTo>
                    <a:lnTo>
                      <a:pt x="704" y="69"/>
                    </a:lnTo>
                    <a:lnTo>
                      <a:pt x="715" y="77"/>
                    </a:lnTo>
                    <a:lnTo>
                      <a:pt x="735" y="177"/>
                    </a:lnTo>
                    <a:lnTo>
                      <a:pt x="754" y="276"/>
                    </a:lnTo>
                    <a:lnTo>
                      <a:pt x="774" y="377"/>
                    </a:lnTo>
                    <a:lnTo>
                      <a:pt x="795" y="476"/>
                    </a:lnTo>
                    <a:lnTo>
                      <a:pt x="814" y="575"/>
                    </a:lnTo>
                    <a:lnTo>
                      <a:pt x="834" y="675"/>
                    </a:lnTo>
                    <a:lnTo>
                      <a:pt x="853" y="774"/>
                    </a:lnTo>
                    <a:lnTo>
                      <a:pt x="873" y="875"/>
                    </a:lnTo>
                    <a:lnTo>
                      <a:pt x="845" y="879"/>
                    </a:lnTo>
                    <a:lnTo>
                      <a:pt x="819" y="883"/>
                    </a:lnTo>
                    <a:lnTo>
                      <a:pt x="791" y="887"/>
                    </a:lnTo>
                    <a:lnTo>
                      <a:pt x="764" y="891"/>
                    </a:lnTo>
                    <a:lnTo>
                      <a:pt x="736" y="895"/>
                    </a:lnTo>
                    <a:lnTo>
                      <a:pt x="710" y="899"/>
                    </a:lnTo>
                    <a:lnTo>
                      <a:pt x="682" y="903"/>
                    </a:lnTo>
                    <a:lnTo>
                      <a:pt x="654" y="907"/>
                    </a:lnTo>
                    <a:lnTo>
                      <a:pt x="628" y="911"/>
                    </a:lnTo>
                    <a:lnTo>
                      <a:pt x="600" y="916"/>
                    </a:lnTo>
                    <a:lnTo>
                      <a:pt x="573" y="920"/>
                    </a:lnTo>
                    <a:lnTo>
                      <a:pt x="546" y="924"/>
                    </a:lnTo>
                    <a:lnTo>
                      <a:pt x="518" y="928"/>
                    </a:lnTo>
                    <a:lnTo>
                      <a:pt x="491" y="932"/>
                    </a:lnTo>
                    <a:lnTo>
                      <a:pt x="464" y="936"/>
                    </a:lnTo>
                    <a:lnTo>
                      <a:pt x="437" y="940"/>
                    </a:lnTo>
                    <a:lnTo>
                      <a:pt x="409" y="945"/>
                    </a:lnTo>
                    <a:lnTo>
                      <a:pt x="383" y="948"/>
                    </a:lnTo>
                    <a:lnTo>
                      <a:pt x="355" y="953"/>
                    </a:lnTo>
                    <a:lnTo>
                      <a:pt x="327" y="956"/>
                    </a:lnTo>
                    <a:lnTo>
                      <a:pt x="301" y="961"/>
                    </a:lnTo>
                    <a:lnTo>
                      <a:pt x="273" y="964"/>
                    </a:lnTo>
                    <a:lnTo>
                      <a:pt x="245" y="969"/>
                    </a:lnTo>
                    <a:lnTo>
                      <a:pt x="219" y="973"/>
                    </a:lnTo>
                    <a:lnTo>
                      <a:pt x="191" y="977"/>
                    </a:lnTo>
                    <a:lnTo>
                      <a:pt x="164" y="982"/>
                    </a:lnTo>
                    <a:lnTo>
                      <a:pt x="137" y="985"/>
                    </a:lnTo>
                    <a:lnTo>
                      <a:pt x="110" y="990"/>
                    </a:lnTo>
                    <a:lnTo>
                      <a:pt x="82" y="993"/>
                    </a:lnTo>
                    <a:lnTo>
                      <a:pt x="54" y="998"/>
                    </a:lnTo>
                    <a:lnTo>
                      <a:pt x="28" y="1001"/>
                    </a:lnTo>
                    <a:lnTo>
                      <a:pt x="0" y="1006"/>
                    </a:lnTo>
                    <a:lnTo>
                      <a:pt x="5" y="898"/>
                    </a:lnTo>
                    <a:lnTo>
                      <a:pt x="9" y="789"/>
                    </a:lnTo>
                    <a:lnTo>
                      <a:pt x="13" y="682"/>
                    </a:lnTo>
                    <a:lnTo>
                      <a:pt x="17" y="574"/>
                    </a:lnTo>
                    <a:lnTo>
                      <a:pt x="22" y="465"/>
                    </a:lnTo>
                    <a:lnTo>
                      <a:pt x="27" y="357"/>
                    </a:lnTo>
                    <a:lnTo>
                      <a:pt x="30" y="250"/>
                    </a:lnTo>
                    <a:lnTo>
                      <a:pt x="35" y="142"/>
                    </a:lnTo>
                    <a:lnTo>
                      <a:pt x="38" y="137"/>
                    </a:lnTo>
                    <a:lnTo>
                      <a:pt x="45" y="132"/>
                    </a:lnTo>
                    <a:lnTo>
                      <a:pt x="55" y="129"/>
                    </a:lnTo>
                    <a:lnTo>
                      <a:pt x="69" y="125"/>
                    </a:lnTo>
                    <a:lnTo>
                      <a:pt x="84" y="122"/>
                    </a:lnTo>
                    <a:lnTo>
                      <a:pt x="102" y="119"/>
                    </a:lnTo>
                    <a:lnTo>
                      <a:pt x="119" y="115"/>
                    </a:lnTo>
                    <a:lnTo>
                      <a:pt x="137" y="110"/>
                    </a:lnTo>
                    <a:lnTo>
                      <a:pt x="153" y="106"/>
                    </a:lnTo>
                    <a:lnTo>
                      <a:pt x="169" y="101"/>
                    </a:lnTo>
                    <a:lnTo>
                      <a:pt x="183" y="96"/>
                    </a:lnTo>
                    <a:lnTo>
                      <a:pt x="195" y="89"/>
                    </a:lnTo>
                    <a:lnTo>
                      <a:pt x="202" y="81"/>
                    </a:lnTo>
                    <a:lnTo>
                      <a:pt x="205" y="71"/>
                    </a:lnTo>
                    <a:lnTo>
                      <a:pt x="205" y="61"/>
                    </a:lnTo>
                    <a:lnTo>
                      <a:pt x="198" y="49"/>
                    </a:lnTo>
                    <a:lnTo>
                      <a:pt x="216" y="46"/>
                    </a:lnTo>
                    <a:lnTo>
                      <a:pt x="232" y="43"/>
                    </a:lnTo>
                    <a:lnTo>
                      <a:pt x="249" y="40"/>
                    </a:lnTo>
                    <a:lnTo>
                      <a:pt x="266" y="37"/>
                    </a:lnTo>
                    <a:lnTo>
                      <a:pt x="282" y="33"/>
                    </a:lnTo>
                    <a:lnTo>
                      <a:pt x="300" y="30"/>
                    </a:lnTo>
                    <a:lnTo>
                      <a:pt x="316" y="28"/>
                    </a:lnTo>
                    <a:lnTo>
                      <a:pt x="333" y="24"/>
                    </a:lnTo>
                    <a:lnTo>
                      <a:pt x="350" y="21"/>
                    </a:lnTo>
                    <a:lnTo>
                      <a:pt x="366" y="18"/>
                    </a:lnTo>
                    <a:lnTo>
                      <a:pt x="384" y="15"/>
                    </a:lnTo>
                    <a:lnTo>
                      <a:pt x="401" y="13"/>
                    </a:lnTo>
                    <a:lnTo>
                      <a:pt x="417" y="9"/>
                    </a:lnTo>
                    <a:lnTo>
                      <a:pt x="434" y="6"/>
                    </a:lnTo>
                    <a:lnTo>
                      <a:pt x="450" y="3"/>
                    </a:lnTo>
                    <a:lnTo>
                      <a:pt x="468" y="0"/>
                    </a:lnTo>
                    <a:close/>
                  </a:path>
                </a:pathLst>
              </a:custGeom>
              <a:solidFill>
                <a:srgbClr val="C4BABC"/>
              </a:solidFill>
              <a:ln w="9525">
                <a:noFill/>
                <a:round/>
                <a:headEnd/>
                <a:tailEnd/>
              </a:ln>
            </p:spPr>
            <p:txBody>
              <a:bodyPr/>
              <a:lstStyle/>
              <a:p>
                <a:endParaRPr lang="en-US"/>
              </a:p>
            </p:txBody>
          </p:sp>
          <p:sp>
            <p:nvSpPr>
              <p:cNvPr id="21631" name="Freeform 63"/>
              <p:cNvSpPr>
                <a:spLocks/>
              </p:cNvSpPr>
              <p:nvPr/>
            </p:nvSpPr>
            <p:spPr bwMode="auto">
              <a:xfrm>
                <a:off x="3711" y="1989"/>
                <a:ext cx="434" cy="456"/>
              </a:xfrm>
              <a:custGeom>
                <a:avLst/>
                <a:gdLst>
                  <a:gd name="T0" fmla="*/ 459 w 869"/>
                  <a:gd name="T1" fmla="*/ 1 h 911"/>
                  <a:gd name="T2" fmla="*/ 497 w 869"/>
                  <a:gd name="T3" fmla="*/ 4 h 911"/>
                  <a:gd name="T4" fmla="*/ 535 w 869"/>
                  <a:gd name="T5" fmla="*/ 8 h 911"/>
                  <a:gd name="T6" fmla="*/ 573 w 869"/>
                  <a:gd name="T7" fmla="*/ 11 h 911"/>
                  <a:gd name="T8" fmla="*/ 606 w 869"/>
                  <a:gd name="T9" fmla="*/ 19 h 911"/>
                  <a:gd name="T10" fmla="*/ 633 w 869"/>
                  <a:gd name="T11" fmla="*/ 35 h 911"/>
                  <a:gd name="T12" fmla="*/ 658 w 869"/>
                  <a:gd name="T13" fmla="*/ 53 h 911"/>
                  <a:gd name="T14" fmla="*/ 684 w 869"/>
                  <a:gd name="T15" fmla="*/ 70 h 911"/>
                  <a:gd name="T16" fmla="*/ 718 w 869"/>
                  <a:gd name="T17" fmla="*/ 165 h 911"/>
                  <a:gd name="T18" fmla="*/ 761 w 869"/>
                  <a:gd name="T19" fmla="*/ 341 h 911"/>
                  <a:gd name="T20" fmla="*/ 804 w 869"/>
                  <a:gd name="T21" fmla="*/ 516 h 911"/>
                  <a:gd name="T22" fmla="*/ 847 w 869"/>
                  <a:gd name="T23" fmla="*/ 691 h 911"/>
                  <a:gd name="T24" fmla="*/ 841 w 869"/>
                  <a:gd name="T25" fmla="*/ 783 h 911"/>
                  <a:gd name="T26" fmla="*/ 787 w 869"/>
                  <a:gd name="T27" fmla="*/ 791 h 911"/>
                  <a:gd name="T28" fmla="*/ 733 w 869"/>
                  <a:gd name="T29" fmla="*/ 799 h 911"/>
                  <a:gd name="T30" fmla="*/ 679 w 869"/>
                  <a:gd name="T31" fmla="*/ 807 h 911"/>
                  <a:gd name="T32" fmla="*/ 624 w 869"/>
                  <a:gd name="T33" fmla="*/ 815 h 911"/>
                  <a:gd name="T34" fmla="*/ 570 w 869"/>
                  <a:gd name="T35" fmla="*/ 824 h 911"/>
                  <a:gd name="T36" fmla="*/ 515 w 869"/>
                  <a:gd name="T37" fmla="*/ 833 h 911"/>
                  <a:gd name="T38" fmla="*/ 461 w 869"/>
                  <a:gd name="T39" fmla="*/ 841 h 911"/>
                  <a:gd name="T40" fmla="*/ 407 w 869"/>
                  <a:gd name="T41" fmla="*/ 849 h 911"/>
                  <a:gd name="T42" fmla="*/ 352 w 869"/>
                  <a:gd name="T43" fmla="*/ 857 h 911"/>
                  <a:gd name="T44" fmla="*/ 298 w 869"/>
                  <a:gd name="T45" fmla="*/ 866 h 911"/>
                  <a:gd name="T46" fmla="*/ 244 w 869"/>
                  <a:gd name="T47" fmla="*/ 874 h 911"/>
                  <a:gd name="T48" fmla="*/ 190 w 869"/>
                  <a:gd name="T49" fmla="*/ 882 h 911"/>
                  <a:gd name="T50" fmla="*/ 135 w 869"/>
                  <a:gd name="T51" fmla="*/ 890 h 911"/>
                  <a:gd name="T52" fmla="*/ 81 w 869"/>
                  <a:gd name="T53" fmla="*/ 898 h 911"/>
                  <a:gd name="T54" fmla="*/ 27 w 869"/>
                  <a:gd name="T55" fmla="*/ 906 h 911"/>
                  <a:gd name="T56" fmla="*/ 4 w 869"/>
                  <a:gd name="T57" fmla="*/ 814 h 911"/>
                  <a:gd name="T58" fmla="*/ 13 w 869"/>
                  <a:gd name="T59" fmla="*/ 622 h 911"/>
                  <a:gd name="T60" fmla="*/ 24 w 869"/>
                  <a:gd name="T61" fmla="*/ 428 h 911"/>
                  <a:gd name="T62" fmla="*/ 33 w 869"/>
                  <a:gd name="T63" fmla="*/ 236 h 911"/>
                  <a:gd name="T64" fmla="*/ 41 w 869"/>
                  <a:gd name="T65" fmla="*/ 136 h 911"/>
                  <a:gd name="T66" fmla="*/ 59 w 869"/>
                  <a:gd name="T67" fmla="*/ 129 h 911"/>
                  <a:gd name="T68" fmla="*/ 90 w 869"/>
                  <a:gd name="T69" fmla="*/ 122 h 911"/>
                  <a:gd name="T70" fmla="*/ 127 w 869"/>
                  <a:gd name="T71" fmla="*/ 116 h 911"/>
                  <a:gd name="T72" fmla="*/ 164 w 869"/>
                  <a:gd name="T73" fmla="*/ 107 h 911"/>
                  <a:gd name="T74" fmla="*/ 195 w 869"/>
                  <a:gd name="T75" fmla="*/ 96 h 911"/>
                  <a:gd name="T76" fmla="*/ 215 w 869"/>
                  <a:gd name="T77" fmla="*/ 80 h 911"/>
                  <a:gd name="T78" fmla="*/ 216 w 869"/>
                  <a:gd name="T79" fmla="*/ 58 h 911"/>
                  <a:gd name="T80" fmla="*/ 224 w 869"/>
                  <a:gd name="T81" fmla="*/ 43 h 911"/>
                  <a:gd name="T82" fmla="*/ 253 w 869"/>
                  <a:gd name="T83" fmla="*/ 38 h 911"/>
                  <a:gd name="T84" fmla="*/ 282 w 869"/>
                  <a:gd name="T85" fmla="*/ 32 h 911"/>
                  <a:gd name="T86" fmla="*/ 310 w 869"/>
                  <a:gd name="T87" fmla="*/ 26 h 911"/>
                  <a:gd name="T88" fmla="*/ 338 w 869"/>
                  <a:gd name="T89" fmla="*/ 19 h 911"/>
                  <a:gd name="T90" fmla="*/ 367 w 869"/>
                  <a:gd name="T91" fmla="*/ 13 h 911"/>
                  <a:gd name="T92" fmla="*/ 396 w 869"/>
                  <a:gd name="T93" fmla="*/ 8 h 911"/>
                  <a:gd name="T94" fmla="*/ 424 w 869"/>
                  <a:gd name="T95" fmla="*/ 2 h 91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69"/>
                  <a:gd name="T145" fmla="*/ 0 h 911"/>
                  <a:gd name="T146" fmla="*/ 869 w 869"/>
                  <a:gd name="T147" fmla="*/ 911 h 91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69" h="911">
                    <a:moveTo>
                      <a:pt x="439" y="0"/>
                    </a:moveTo>
                    <a:lnTo>
                      <a:pt x="459" y="1"/>
                    </a:lnTo>
                    <a:lnTo>
                      <a:pt x="477" y="3"/>
                    </a:lnTo>
                    <a:lnTo>
                      <a:pt x="497" y="4"/>
                    </a:lnTo>
                    <a:lnTo>
                      <a:pt x="517" y="6"/>
                    </a:lnTo>
                    <a:lnTo>
                      <a:pt x="535" y="8"/>
                    </a:lnTo>
                    <a:lnTo>
                      <a:pt x="555" y="10"/>
                    </a:lnTo>
                    <a:lnTo>
                      <a:pt x="573" y="11"/>
                    </a:lnTo>
                    <a:lnTo>
                      <a:pt x="593" y="13"/>
                    </a:lnTo>
                    <a:lnTo>
                      <a:pt x="606" y="19"/>
                    </a:lnTo>
                    <a:lnTo>
                      <a:pt x="619" y="27"/>
                    </a:lnTo>
                    <a:lnTo>
                      <a:pt x="633" y="35"/>
                    </a:lnTo>
                    <a:lnTo>
                      <a:pt x="646" y="43"/>
                    </a:lnTo>
                    <a:lnTo>
                      <a:pt x="658" y="53"/>
                    </a:lnTo>
                    <a:lnTo>
                      <a:pt x="671" y="61"/>
                    </a:lnTo>
                    <a:lnTo>
                      <a:pt x="684" y="70"/>
                    </a:lnTo>
                    <a:lnTo>
                      <a:pt x="696" y="78"/>
                    </a:lnTo>
                    <a:lnTo>
                      <a:pt x="718" y="165"/>
                    </a:lnTo>
                    <a:lnTo>
                      <a:pt x="740" y="253"/>
                    </a:lnTo>
                    <a:lnTo>
                      <a:pt x="761" y="341"/>
                    </a:lnTo>
                    <a:lnTo>
                      <a:pt x="783" y="428"/>
                    </a:lnTo>
                    <a:lnTo>
                      <a:pt x="804" y="516"/>
                    </a:lnTo>
                    <a:lnTo>
                      <a:pt x="826" y="603"/>
                    </a:lnTo>
                    <a:lnTo>
                      <a:pt x="847" y="691"/>
                    </a:lnTo>
                    <a:lnTo>
                      <a:pt x="869" y="779"/>
                    </a:lnTo>
                    <a:lnTo>
                      <a:pt x="841" y="783"/>
                    </a:lnTo>
                    <a:lnTo>
                      <a:pt x="815" y="787"/>
                    </a:lnTo>
                    <a:lnTo>
                      <a:pt x="787" y="791"/>
                    </a:lnTo>
                    <a:lnTo>
                      <a:pt x="761" y="795"/>
                    </a:lnTo>
                    <a:lnTo>
                      <a:pt x="733" y="799"/>
                    </a:lnTo>
                    <a:lnTo>
                      <a:pt x="705" y="803"/>
                    </a:lnTo>
                    <a:lnTo>
                      <a:pt x="679" y="807"/>
                    </a:lnTo>
                    <a:lnTo>
                      <a:pt x="651" y="812"/>
                    </a:lnTo>
                    <a:lnTo>
                      <a:pt x="624" y="815"/>
                    </a:lnTo>
                    <a:lnTo>
                      <a:pt x="597" y="820"/>
                    </a:lnTo>
                    <a:lnTo>
                      <a:pt x="570" y="824"/>
                    </a:lnTo>
                    <a:lnTo>
                      <a:pt x="543" y="828"/>
                    </a:lnTo>
                    <a:lnTo>
                      <a:pt x="515" y="833"/>
                    </a:lnTo>
                    <a:lnTo>
                      <a:pt x="488" y="836"/>
                    </a:lnTo>
                    <a:lnTo>
                      <a:pt x="461" y="841"/>
                    </a:lnTo>
                    <a:lnTo>
                      <a:pt x="434" y="844"/>
                    </a:lnTo>
                    <a:lnTo>
                      <a:pt x="407" y="849"/>
                    </a:lnTo>
                    <a:lnTo>
                      <a:pt x="380" y="853"/>
                    </a:lnTo>
                    <a:lnTo>
                      <a:pt x="352" y="857"/>
                    </a:lnTo>
                    <a:lnTo>
                      <a:pt x="325" y="862"/>
                    </a:lnTo>
                    <a:lnTo>
                      <a:pt x="298" y="866"/>
                    </a:lnTo>
                    <a:lnTo>
                      <a:pt x="271" y="870"/>
                    </a:lnTo>
                    <a:lnTo>
                      <a:pt x="244" y="874"/>
                    </a:lnTo>
                    <a:lnTo>
                      <a:pt x="216" y="878"/>
                    </a:lnTo>
                    <a:lnTo>
                      <a:pt x="190" y="882"/>
                    </a:lnTo>
                    <a:lnTo>
                      <a:pt x="162" y="887"/>
                    </a:lnTo>
                    <a:lnTo>
                      <a:pt x="135" y="890"/>
                    </a:lnTo>
                    <a:lnTo>
                      <a:pt x="108" y="895"/>
                    </a:lnTo>
                    <a:lnTo>
                      <a:pt x="81" y="898"/>
                    </a:lnTo>
                    <a:lnTo>
                      <a:pt x="54" y="903"/>
                    </a:lnTo>
                    <a:lnTo>
                      <a:pt x="27" y="906"/>
                    </a:lnTo>
                    <a:lnTo>
                      <a:pt x="0" y="911"/>
                    </a:lnTo>
                    <a:lnTo>
                      <a:pt x="4" y="814"/>
                    </a:lnTo>
                    <a:lnTo>
                      <a:pt x="9" y="719"/>
                    </a:lnTo>
                    <a:lnTo>
                      <a:pt x="13" y="622"/>
                    </a:lnTo>
                    <a:lnTo>
                      <a:pt x="19" y="525"/>
                    </a:lnTo>
                    <a:lnTo>
                      <a:pt x="24" y="428"/>
                    </a:lnTo>
                    <a:lnTo>
                      <a:pt x="28" y="331"/>
                    </a:lnTo>
                    <a:lnTo>
                      <a:pt x="33" y="236"/>
                    </a:lnTo>
                    <a:lnTo>
                      <a:pt x="38" y="139"/>
                    </a:lnTo>
                    <a:lnTo>
                      <a:pt x="41" y="136"/>
                    </a:lnTo>
                    <a:lnTo>
                      <a:pt x="48" y="131"/>
                    </a:lnTo>
                    <a:lnTo>
                      <a:pt x="59" y="129"/>
                    </a:lnTo>
                    <a:lnTo>
                      <a:pt x="73" y="125"/>
                    </a:lnTo>
                    <a:lnTo>
                      <a:pt x="90" y="122"/>
                    </a:lnTo>
                    <a:lnTo>
                      <a:pt x="108" y="119"/>
                    </a:lnTo>
                    <a:lnTo>
                      <a:pt x="127" y="116"/>
                    </a:lnTo>
                    <a:lnTo>
                      <a:pt x="146" y="111"/>
                    </a:lnTo>
                    <a:lnTo>
                      <a:pt x="164" y="107"/>
                    </a:lnTo>
                    <a:lnTo>
                      <a:pt x="180" y="102"/>
                    </a:lnTo>
                    <a:lnTo>
                      <a:pt x="195" y="96"/>
                    </a:lnTo>
                    <a:lnTo>
                      <a:pt x="207" y="88"/>
                    </a:lnTo>
                    <a:lnTo>
                      <a:pt x="215" y="80"/>
                    </a:lnTo>
                    <a:lnTo>
                      <a:pt x="218" y="70"/>
                    </a:lnTo>
                    <a:lnTo>
                      <a:pt x="216" y="58"/>
                    </a:lnTo>
                    <a:lnTo>
                      <a:pt x="209" y="46"/>
                    </a:lnTo>
                    <a:lnTo>
                      <a:pt x="224" y="43"/>
                    </a:lnTo>
                    <a:lnTo>
                      <a:pt x="238" y="40"/>
                    </a:lnTo>
                    <a:lnTo>
                      <a:pt x="253" y="38"/>
                    </a:lnTo>
                    <a:lnTo>
                      <a:pt x="267" y="34"/>
                    </a:lnTo>
                    <a:lnTo>
                      <a:pt x="282" y="32"/>
                    </a:lnTo>
                    <a:lnTo>
                      <a:pt x="295" y="28"/>
                    </a:lnTo>
                    <a:lnTo>
                      <a:pt x="310" y="26"/>
                    </a:lnTo>
                    <a:lnTo>
                      <a:pt x="324" y="23"/>
                    </a:lnTo>
                    <a:lnTo>
                      <a:pt x="338" y="19"/>
                    </a:lnTo>
                    <a:lnTo>
                      <a:pt x="353" y="17"/>
                    </a:lnTo>
                    <a:lnTo>
                      <a:pt x="367" y="13"/>
                    </a:lnTo>
                    <a:lnTo>
                      <a:pt x="382" y="11"/>
                    </a:lnTo>
                    <a:lnTo>
                      <a:pt x="396" y="8"/>
                    </a:lnTo>
                    <a:lnTo>
                      <a:pt x="411" y="5"/>
                    </a:lnTo>
                    <a:lnTo>
                      <a:pt x="424" y="2"/>
                    </a:lnTo>
                    <a:lnTo>
                      <a:pt x="439" y="0"/>
                    </a:lnTo>
                    <a:close/>
                  </a:path>
                </a:pathLst>
              </a:custGeom>
              <a:solidFill>
                <a:srgbClr val="C9BCC1"/>
              </a:solidFill>
              <a:ln w="9525">
                <a:noFill/>
                <a:round/>
                <a:headEnd/>
                <a:tailEnd/>
              </a:ln>
            </p:spPr>
            <p:txBody>
              <a:bodyPr/>
              <a:lstStyle/>
              <a:p>
                <a:endParaRPr lang="en-US"/>
              </a:p>
            </p:txBody>
          </p:sp>
          <p:sp>
            <p:nvSpPr>
              <p:cNvPr id="21632" name="Freeform 64"/>
              <p:cNvSpPr>
                <a:spLocks/>
              </p:cNvSpPr>
              <p:nvPr/>
            </p:nvSpPr>
            <p:spPr bwMode="auto">
              <a:xfrm>
                <a:off x="3712" y="2037"/>
                <a:ext cx="432" cy="409"/>
              </a:xfrm>
              <a:custGeom>
                <a:avLst/>
                <a:gdLst>
                  <a:gd name="T0" fmla="*/ 432 w 865"/>
                  <a:gd name="T1" fmla="*/ 2 h 818"/>
                  <a:gd name="T2" fmla="*/ 471 w 865"/>
                  <a:gd name="T3" fmla="*/ 6 h 818"/>
                  <a:gd name="T4" fmla="*/ 510 w 865"/>
                  <a:gd name="T5" fmla="*/ 9 h 818"/>
                  <a:gd name="T6" fmla="*/ 549 w 865"/>
                  <a:gd name="T7" fmla="*/ 13 h 818"/>
                  <a:gd name="T8" fmla="*/ 582 w 865"/>
                  <a:gd name="T9" fmla="*/ 22 h 818"/>
                  <a:gd name="T10" fmla="*/ 611 w 865"/>
                  <a:gd name="T11" fmla="*/ 38 h 818"/>
                  <a:gd name="T12" fmla="*/ 638 w 865"/>
                  <a:gd name="T13" fmla="*/ 54 h 818"/>
                  <a:gd name="T14" fmla="*/ 665 w 865"/>
                  <a:gd name="T15" fmla="*/ 72 h 818"/>
                  <a:gd name="T16" fmla="*/ 690 w 865"/>
                  <a:gd name="T17" fmla="*/ 118 h 818"/>
                  <a:gd name="T18" fmla="*/ 713 w 865"/>
                  <a:gd name="T19" fmla="*/ 193 h 818"/>
                  <a:gd name="T20" fmla="*/ 737 w 865"/>
                  <a:gd name="T21" fmla="*/ 269 h 818"/>
                  <a:gd name="T22" fmla="*/ 760 w 865"/>
                  <a:gd name="T23" fmla="*/ 345 h 818"/>
                  <a:gd name="T24" fmla="*/ 783 w 865"/>
                  <a:gd name="T25" fmla="*/ 420 h 818"/>
                  <a:gd name="T26" fmla="*/ 806 w 865"/>
                  <a:gd name="T27" fmla="*/ 496 h 818"/>
                  <a:gd name="T28" fmla="*/ 830 w 865"/>
                  <a:gd name="T29" fmla="*/ 571 h 818"/>
                  <a:gd name="T30" fmla="*/ 853 w 865"/>
                  <a:gd name="T31" fmla="*/ 646 h 818"/>
                  <a:gd name="T32" fmla="*/ 838 w 865"/>
                  <a:gd name="T33" fmla="*/ 688 h 818"/>
                  <a:gd name="T34" fmla="*/ 784 w 865"/>
                  <a:gd name="T35" fmla="*/ 696 h 818"/>
                  <a:gd name="T36" fmla="*/ 730 w 865"/>
                  <a:gd name="T37" fmla="*/ 704 h 818"/>
                  <a:gd name="T38" fmla="*/ 676 w 865"/>
                  <a:gd name="T39" fmla="*/ 714 h 818"/>
                  <a:gd name="T40" fmla="*/ 622 w 865"/>
                  <a:gd name="T41" fmla="*/ 722 h 818"/>
                  <a:gd name="T42" fmla="*/ 568 w 865"/>
                  <a:gd name="T43" fmla="*/ 730 h 818"/>
                  <a:gd name="T44" fmla="*/ 513 w 865"/>
                  <a:gd name="T45" fmla="*/ 739 h 818"/>
                  <a:gd name="T46" fmla="*/ 459 w 865"/>
                  <a:gd name="T47" fmla="*/ 747 h 818"/>
                  <a:gd name="T48" fmla="*/ 405 w 865"/>
                  <a:gd name="T49" fmla="*/ 755 h 818"/>
                  <a:gd name="T50" fmla="*/ 351 w 865"/>
                  <a:gd name="T51" fmla="*/ 763 h 818"/>
                  <a:gd name="T52" fmla="*/ 297 w 865"/>
                  <a:gd name="T53" fmla="*/ 772 h 818"/>
                  <a:gd name="T54" fmla="*/ 243 w 865"/>
                  <a:gd name="T55" fmla="*/ 780 h 818"/>
                  <a:gd name="T56" fmla="*/ 189 w 865"/>
                  <a:gd name="T57" fmla="*/ 788 h 818"/>
                  <a:gd name="T58" fmla="*/ 135 w 865"/>
                  <a:gd name="T59" fmla="*/ 798 h 818"/>
                  <a:gd name="T60" fmla="*/ 80 w 865"/>
                  <a:gd name="T61" fmla="*/ 806 h 818"/>
                  <a:gd name="T62" fmla="*/ 26 w 865"/>
                  <a:gd name="T63" fmla="*/ 814 h 818"/>
                  <a:gd name="T64" fmla="*/ 6 w 865"/>
                  <a:gd name="T65" fmla="*/ 733 h 818"/>
                  <a:gd name="T66" fmla="*/ 16 w 865"/>
                  <a:gd name="T67" fmla="*/ 563 h 818"/>
                  <a:gd name="T68" fmla="*/ 26 w 865"/>
                  <a:gd name="T69" fmla="*/ 393 h 818"/>
                  <a:gd name="T70" fmla="*/ 37 w 865"/>
                  <a:gd name="T71" fmla="*/ 224 h 818"/>
                  <a:gd name="T72" fmla="*/ 45 w 865"/>
                  <a:gd name="T73" fmla="*/ 135 h 818"/>
                  <a:gd name="T74" fmla="*/ 64 w 865"/>
                  <a:gd name="T75" fmla="*/ 129 h 818"/>
                  <a:gd name="T76" fmla="*/ 97 w 865"/>
                  <a:gd name="T77" fmla="*/ 123 h 818"/>
                  <a:gd name="T78" fmla="*/ 136 w 865"/>
                  <a:gd name="T79" fmla="*/ 118 h 818"/>
                  <a:gd name="T80" fmla="*/ 175 w 865"/>
                  <a:gd name="T81" fmla="*/ 110 h 818"/>
                  <a:gd name="T82" fmla="*/ 208 w 865"/>
                  <a:gd name="T83" fmla="*/ 97 h 818"/>
                  <a:gd name="T84" fmla="*/ 228 w 865"/>
                  <a:gd name="T85" fmla="*/ 81 h 818"/>
                  <a:gd name="T86" fmla="*/ 229 w 865"/>
                  <a:gd name="T87" fmla="*/ 58 h 818"/>
                  <a:gd name="T88" fmla="*/ 232 w 865"/>
                  <a:gd name="T89" fmla="*/ 42 h 818"/>
                  <a:gd name="T90" fmla="*/ 257 w 865"/>
                  <a:gd name="T91" fmla="*/ 36 h 818"/>
                  <a:gd name="T92" fmla="*/ 281 w 865"/>
                  <a:gd name="T93" fmla="*/ 30 h 818"/>
                  <a:gd name="T94" fmla="*/ 304 w 865"/>
                  <a:gd name="T95" fmla="*/ 24 h 818"/>
                  <a:gd name="T96" fmla="*/ 328 w 865"/>
                  <a:gd name="T97" fmla="*/ 20 h 818"/>
                  <a:gd name="T98" fmla="*/ 352 w 865"/>
                  <a:gd name="T99" fmla="*/ 14 h 818"/>
                  <a:gd name="T100" fmla="*/ 376 w 865"/>
                  <a:gd name="T101" fmla="*/ 8 h 818"/>
                  <a:gd name="T102" fmla="*/ 401 w 865"/>
                  <a:gd name="T103" fmla="*/ 2 h 81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65"/>
                  <a:gd name="T157" fmla="*/ 0 h 818"/>
                  <a:gd name="T158" fmla="*/ 865 w 865"/>
                  <a:gd name="T159" fmla="*/ 818 h 81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65" h="818">
                    <a:moveTo>
                      <a:pt x="412" y="0"/>
                    </a:moveTo>
                    <a:lnTo>
                      <a:pt x="432" y="2"/>
                    </a:lnTo>
                    <a:lnTo>
                      <a:pt x="451" y="4"/>
                    </a:lnTo>
                    <a:lnTo>
                      <a:pt x="471" y="6"/>
                    </a:lnTo>
                    <a:lnTo>
                      <a:pt x="490" y="7"/>
                    </a:lnTo>
                    <a:lnTo>
                      <a:pt x="510" y="9"/>
                    </a:lnTo>
                    <a:lnTo>
                      <a:pt x="530" y="12"/>
                    </a:lnTo>
                    <a:lnTo>
                      <a:pt x="549" y="13"/>
                    </a:lnTo>
                    <a:lnTo>
                      <a:pt x="569" y="15"/>
                    </a:lnTo>
                    <a:lnTo>
                      <a:pt x="582" y="22"/>
                    </a:lnTo>
                    <a:lnTo>
                      <a:pt x="597" y="30"/>
                    </a:lnTo>
                    <a:lnTo>
                      <a:pt x="611" y="38"/>
                    </a:lnTo>
                    <a:lnTo>
                      <a:pt x="625" y="46"/>
                    </a:lnTo>
                    <a:lnTo>
                      <a:pt x="638" y="54"/>
                    </a:lnTo>
                    <a:lnTo>
                      <a:pt x="652" y="64"/>
                    </a:lnTo>
                    <a:lnTo>
                      <a:pt x="665" y="72"/>
                    </a:lnTo>
                    <a:lnTo>
                      <a:pt x="678" y="80"/>
                    </a:lnTo>
                    <a:lnTo>
                      <a:pt x="690" y="118"/>
                    </a:lnTo>
                    <a:lnTo>
                      <a:pt x="701" y="156"/>
                    </a:lnTo>
                    <a:lnTo>
                      <a:pt x="713" y="193"/>
                    </a:lnTo>
                    <a:lnTo>
                      <a:pt x="725" y="231"/>
                    </a:lnTo>
                    <a:lnTo>
                      <a:pt x="737" y="269"/>
                    </a:lnTo>
                    <a:lnTo>
                      <a:pt x="748" y="307"/>
                    </a:lnTo>
                    <a:lnTo>
                      <a:pt x="760" y="345"/>
                    </a:lnTo>
                    <a:lnTo>
                      <a:pt x="771" y="382"/>
                    </a:lnTo>
                    <a:lnTo>
                      <a:pt x="783" y="420"/>
                    </a:lnTo>
                    <a:lnTo>
                      <a:pt x="794" y="458"/>
                    </a:lnTo>
                    <a:lnTo>
                      <a:pt x="806" y="496"/>
                    </a:lnTo>
                    <a:lnTo>
                      <a:pt x="819" y="533"/>
                    </a:lnTo>
                    <a:lnTo>
                      <a:pt x="830" y="571"/>
                    </a:lnTo>
                    <a:lnTo>
                      <a:pt x="842" y="609"/>
                    </a:lnTo>
                    <a:lnTo>
                      <a:pt x="853" y="646"/>
                    </a:lnTo>
                    <a:lnTo>
                      <a:pt x="865" y="684"/>
                    </a:lnTo>
                    <a:lnTo>
                      <a:pt x="838" y="688"/>
                    </a:lnTo>
                    <a:lnTo>
                      <a:pt x="810" y="692"/>
                    </a:lnTo>
                    <a:lnTo>
                      <a:pt x="784" y="696"/>
                    </a:lnTo>
                    <a:lnTo>
                      <a:pt x="756" y="701"/>
                    </a:lnTo>
                    <a:lnTo>
                      <a:pt x="730" y="704"/>
                    </a:lnTo>
                    <a:lnTo>
                      <a:pt x="702" y="709"/>
                    </a:lnTo>
                    <a:lnTo>
                      <a:pt x="676" y="714"/>
                    </a:lnTo>
                    <a:lnTo>
                      <a:pt x="648" y="717"/>
                    </a:lnTo>
                    <a:lnTo>
                      <a:pt x="622" y="722"/>
                    </a:lnTo>
                    <a:lnTo>
                      <a:pt x="594" y="726"/>
                    </a:lnTo>
                    <a:lnTo>
                      <a:pt x="568" y="730"/>
                    </a:lnTo>
                    <a:lnTo>
                      <a:pt x="540" y="734"/>
                    </a:lnTo>
                    <a:lnTo>
                      <a:pt x="513" y="739"/>
                    </a:lnTo>
                    <a:lnTo>
                      <a:pt x="486" y="742"/>
                    </a:lnTo>
                    <a:lnTo>
                      <a:pt x="459" y="747"/>
                    </a:lnTo>
                    <a:lnTo>
                      <a:pt x="433" y="750"/>
                    </a:lnTo>
                    <a:lnTo>
                      <a:pt x="405" y="755"/>
                    </a:lnTo>
                    <a:lnTo>
                      <a:pt x="379" y="760"/>
                    </a:lnTo>
                    <a:lnTo>
                      <a:pt x="351" y="763"/>
                    </a:lnTo>
                    <a:lnTo>
                      <a:pt x="325" y="768"/>
                    </a:lnTo>
                    <a:lnTo>
                      <a:pt x="297" y="772"/>
                    </a:lnTo>
                    <a:lnTo>
                      <a:pt x="270" y="776"/>
                    </a:lnTo>
                    <a:lnTo>
                      <a:pt x="243" y="780"/>
                    </a:lnTo>
                    <a:lnTo>
                      <a:pt x="216" y="785"/>
                    </a:lnTo>
                    <a:lnTo>
                      <a:pt x="189" y="788"/>
                    </a:lnTo>
                    <a:lnTo>
                      <a:pt x="162" y="793"/>
                    </a:lnTo>
                    <a:lnTo>
                      <a:pt x="135" y="798"/>
                    </a:lnTo>
                    <a:lnTo>
                      <a:pt x="108" y="801"/>
                    </a:lnTo>
                    <a:lnTo>
                      <a:pt x="80" y="806"/>
                    </a:lnTo>
                    <a:lnTo>
                      <a:pt x="54" y="810"/>
                    </a:lnTo>
                    <a:lnTo>
                      <a:pt x="26" y="814"/>
                    </a:lnTo>
                    <a:lnTo>
                      <a:pt x="0" y="818"/>
                    </a:lnTo>
                    <a:lnTo>
                      <a:pt x="6" y="733"/>
                    </a:lnTo>
                    <a:lnTo>
                      <a:pt x="10" y="648"/>
                    </a:lnTo>
                    <a:lnTo>
                      <a:pt x="16" y="563"/>
                    </a:lnTo>
                    <a:lnTo>
                      <a:pt x="21" y="478"/>
                    </a:lnTo>
                    <a:lnTo>
                      <a:pt x="26" y="393"/>
                    </a:lnTo>
                    <a:lnTo>
                      <a:pt x="31" y="308"/>
                    </a:lnTo>
                    <a:lnTo>
                      <a:pt x="37" y="224"/>
                    </a:lnTo>
                    <a:lnTo>
                      <a:pt x="41" y="138"/>
                    </a:lnTo>
                    <a:lnTo>
                      <a:pt x="45" y="135"/>
                    </a:lnTo>
                    <a:lnTo>
                      <a:pt x="53" y="132"/>
                    </a:lnTo>
                    <a:lnTo>
                      <a:pt x="64" y="129"/>
                    </a:lnTo>
                    <a:lnTo>
                      <a:pt x="79" y="126"/>
                    </a:lnTo>
                    <a:lnTo>
                      <a:pt x="97" y="123"/>
                    </a:lnTo>
                    <a:lnTo>
                      <a:pt x="116" y="121"/>
                    </a:lnTo>
                    <a:lnTo>
                      <a:pt x="136" y="118"/>
                    </a:lnTo>
                    <a:lnTo>
                      <a:pt x="155" y="113"/>
                    </a:lnTo>
                    <a:lnTo>
                      <a:pt x="175" y="110"/>
                    </a:lnTo>
                    <a:lnTo>
                      <a:pt x="192" y="104"/>
                    </a:lnTo>
                    <a:lnTo>
                      <a:pt x="208" y="97"/>
                    </a:lnTo>
                    <a:lnTo>
                      <a:pt x="220" y="90"/>
                    </a:lnTo>
                    <a:lnTo>
                      <a:pt x="228" y="81"/>
                    </a:lnTo>
                    <a:lnTo>
                      <a:pt x="231" y="70"/>
                    </a:lnTo>
                    <a:lnTo>
                      <a:pt x="229" y="58"/>
                    </a:lnTo>
                    <a:lnTo>
                      <a:pt x="221" y="44"/>
                    </a:lnTo>
                    <a:lnTo>
                      <a:pt x="232" y="42"/>
                    </a:lnTo>
                    <a:lnTo>
                      <a:pt x="245" y="38"/>
                    </a:lnTo>
                    <a:lnTo>
                      <a:pt x="257" y="36"/>
                    </a:lnTo>
                    <a:lnTo>
                      <a:pt x="268" y="32"/>
                    </a:lnTo>
                    <a:lnTo>
                      <a:pt x="281" y="30"/>
                    </a:lnTo>
                    <a:lnTo>
                      <a:pt x="292" y="28"/>
                    </a:lnTo>
                    <a:lnTo>
                      <a:pt x="304" y="24"/>
                    </a:lnTo>
                    <a:lnTo>
                      <a:pt x="316" y="22"/>
                    </a:lnTo>
                    <a:lnTo>
                      <a:pt x="328" y="20"/>
                    </a:lnTo>
                    <a:lnTo>
                      <a:pt x="340" y="16"/>
                    </a:lnTo>
                    <a:lnTo>
                      <a:pt x="352" y="14"/>
                    </a:lnTo>
                    <a:lnTo>
                      <a:pt x="364" y="12"/>
                    </a:lnTo>
                    <a:lnTo>
                      <a:pt x="376" y="8"/>
                    </a:lnTo>
                    <a:lnTo>
                      <a:pt x="388" y="6"/>
                    </a:lnTo>
                    <a:lnTo>
                      <a:pt x="401" y="2"/>
                    </a:lnTo>
                    <a:lnTo>
                      <a:pt x="412" y="0"/>
                    </a:lnTo>
                    <a:close/>
                  </a:path>
                </a:pathLst>
              </a:custGeom>
              <a:solidFill>
                <a:srgbClr val="CEC1C9"/>
              </a:solidFill>
              <a:ln w="9525">
                <a:noFill/>
                <a:round/>
                <a:headEnd/>
                <a:tailEnd/>
              </a:ln>
            </p:spPr>
            <p:txBody>
              <a:bodyPr/>
              <a:lstStyle/>
              <a:p>
                <a:endParaRPr lang="en-US"/>
              </a:p>
            </p:txBody>
          </p:sp>
          <p:sp>
            <p:nvSpPr>
              <p:cNvPr id="21633" name="Freeform 65"/>
              <p:cNvSpPr>
                <a:spLocks/>
              </p:cNvSpPr>
              <p:nvPr/>
            </p:nvSpPr>
            <p:spPr bwMode="auto">
              <a:xfrm>
                <a:off x="3712" y="2084"/>
                <a:ext cx="432" cy="362"/>
              </a:xfrm>
              <a:custGeom>
                <a:avLst/>
                <a:gdLst>
                  <a:gd name="T0" fmla="*/ 405 w 862"/>
                  <a:gd name="T1" fmla="*/ 2 h 725"/>
                  <a:gd name="T2" fmla="*/ 446 w 862"/>
                  <a:gd name="T3" fmla="*/ 7 h 725"/>
                  <a:gd name="T4" fmla="*/ 486 w 862"/>
                  <a:gd name="T5" fmla="*/ 10 h 725"/>
                  <a:gd name="T6" fmla="*/ 526 w 862"/>
                  <a:gd name="T7" fmla="*/ 15 h 725"/>
                  <a:gd name="T8" fmla="*/ 561 w 862"/>
                  <a:gd name="T9" fmla="*/ 24 h 725"/>
                  <a:gd name="T10" fmla="*/ 590 w 862"/>
                  <a:gd name="T11" fmla="*/ 40 h 725"/>
                  <a:gd name="T12" fmla="*/ 618 w 862"/>
                  <a:gd name="T13" fmla="*/ 57 h 725"/>
                  <a:gd name="T14" fmla="*/ 647 w 862"/>
                  <a:gd name="T15" fmla="*/ 73 h 725"/>
                  <a:gd name="T16" fmla="*/ 674 w 862"/>
                  <a:gd name="T17" fmla="*/ 114 h 725"/>
                  <a:gd name="T18" fmla="*/ 699 w 862"/>
                  <a:gd name="T19" fmla="*/ 177 h 725"/>
                  <a:gd name="T20" fmla="*/ 723 w 862"/>
                  <a:gd name="T21" fmla="*/ 241 h 725"/>
                  <a:gd name="T22" fmla="*/ 748 w 862"/>
                  <a:gd name="T23" fmla="*/ 304 h 725"/>
                  <a:gd name="T24" fmla="*/ 774 w 862"/>
                  <a:gd name="T25" fmla="*/ 367 h 725"/>
                  <a:gd name="T26" fmla="*/ 799 w 862"/>
                  <a:gd name="T27" fmla="*/ 431 h 725"/>
                  <a:gd name="T28" fmla="*/ 824 w 862"/>
                  <a:gd name="T29" fmla="*/ 494 h 725"/>
                  <a:gd name="T30" fmla="*/ 850 w 862"/>
                  <a:gd name="T31" fmla="*/ 557 h 725"/>
                  <a:gd name="T32" fmla="*/ 836 w 862"/>
                  <a:gd name="T33" fmla="*/ 594 h 725"/>
                  <a:gd name="T34" fmla="*/ 782 w 862"/>
                  <a:gd name="T35" fmla="*/ 602 h 725"/>
                  <a:gd name="T36" fmla="*/ 728 w 862"/>
                  <a:gd name="T37" fmla="*/ 610 h 725"/>
                  <a:gd name="T38" fmla="*/ 674 w 862"/>
                  <a:gd name="T39" fmla="*/ 620 h 725"/>
                  <a:gd name="T40" fmla="*/ 619 w 862"/>
                  <a:gd name="T41" fmla="*/ 628 h 725"/>
                  <a:gd name="T42" fmla="*/ 565 w 862"/>
                  <a:gd name="T43" fmla="*/ 636 h 725"/>
                  <a:gd name="T44" fmla="*/ 512 w 862"/>
                  <a:gd name="T45" fmla="*/ 645 h 725"/>
                  <a:gd name="T46" fmla="*/ 458 w 862"/>
                  <a:gd name="T47" fmla="*/ 653 h 725"/>
                  <a:gd name="T48" fmla="*/ 404 w 862"/>
                  <a:gd name="T49" fmla="*/ 661 h 725"/>
                  <a:gd name="T50" fmla="*/ 350 w 862"/>
                  <a:gd name="T51" fmla="*/ 669 h 725"/>
                  <a:gd name="T52" fmla="*/ 297 w 862"/>
                  <a:gd name="T53" fmla="*/ 678 h 725"/>
                  <a:gd name="T54" fmla="*/ 243 w 862"/>
                  <a:gd name="T55" fmla="*/ 687 h 725"/>
                  <a:gd name="T56" fmla="*/ 189 w 862"/>
                  <a:gd name="T57" fmla="*/ 695 h 725"/>
                  <a:gd name="T58" fmla="*/ 135 w 862"/>
                  <a:gd name="T59" fmla="*/ 704 h 725"/>
                  <a:gd name="T60" fmla="*/ 81 w 862"/>
                  <a:gd name="T61" fmla="*/ 712 h 725"/>
                  <a:gd name="T62" fmla="*/ 26 w 862"/>
                  <a:gd name="T63" fmla="*/ 720 h 725"/>
                  <a:gd name="T64" fmla="*/ 6 w 862"/>
                  <a:gd name="T65" fmla="*/ 651 h 725"/>
                  <a:gd name="T66" fmla="*/ 17 w 862"/>
                  <a:gd name="T67" fmla="*/ 504 h 725"/>
                  <a:gd name="T68" fmla="*/ 28 w 862"/>
                  <a:gd name="T69" fmla="*/ 357 h 725"/>
                  <a:gd name="T70" fmla="*/ 39 w 862"/>
                  <a:gd name="T71" fmla="*/ 211 h 725"/>
                  <a:gd name="T72" fmla="*/ 48 w 862"/>
                  <a:gd name="T73" fmla="*/ 135 h 725"/>
                  <a:gd name="T74" fmla="*/ 69 w 862"/>
                  <a:gd name="T75" fmla="*/ 130 h 725"/>
                  <a:gd name="T76" fmla="*/ 104 w 862"/>
                  <a:gd name="T77" fmla="*/ 125 h 725"/>
                  <a:gd name="T78" fmla="*/ 145 w 862"/>
                  <a:gd name="T79" fmla="*/ 120 h 725"/>
                  <a:gd name="T80" fmla="*/ 187 w 862"/>
                  <a:gd name="T81" fmla="*/ 111 h 725"/>
                  <a:gd name="T82" fmla="*/ 221 w 862"/>
                  <a:gd name="T83" fmla="*/ 99 h 725"/>
                  <a:gd name="T84" fmla="*/ 242 w 862"/>
                  <a:gd name="T85" fmla="*/ 81 h 725"/>
                  <a:gd name="T86" fmla="*/ 242 w 862"/>
                  <a:gd name="T87" fmla="*/ 57 h 725"/>
                  <a:gd name="T88" fmla="*/ 252 w 862"/>
                  <a:gd name="T89" fmla="*/ 37 h 725"/>
                  <a:gd name="T90" fmla="*/ 290 w 862"/>
                  <a:gd name="T91" fmla="*/ 26 h 725"/>
                  <a:gd name="T92" fmla="*/ 328 w 862"/>
                  <a:gd name="T93" fmla="*/ 16 h 725"/>
                  <a:gd name="T94" fmla="*/ 366 w 862"/>
                  <a:gd name="T95" fmla="*/ 5 h 72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62"/>
                  <a:gd name="T145" fmla="*/ 0 h 725"/>
                  <a:gd name="T146" fmla="*/ 862 w 862"/>
                  <a:gd name="T147" fmla="*/ 725 h 72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62" h="725">
                    <a:moveTo>
                      <a:pt x="385" y="0"/>
                    </a:moveTo>
                    <a:lnTo>
                      <a:pt x="405" y="2"/>
                    </a:lnTo>
                    <a:lnTo>
                      <a:pt x="425" y="4"/>
                    </a:lnTo>
                    <a:lnTo>
                      <a:pt x="446" y="7"/>
                    </a:lnTo>
                    <a:lnTo>
                      <a:pt x="465" y="8"/>
                    </a:lnTo>
                    <a:lnTo>
                      <a:pt x="486" y="10"/>
                    </a:lnTo>
                    <a:lnTo>
                      <a:pt x="505" y="12"/>
                    </a:lnTo>
                    <a:lnTo>
                      <a:pt x="526" y="15"/>
                    </a:lnTo>
                    <a:lnTo>
                      <a:pt x="546" y="17"/>
                    </a:lnTo>
                    <a:lnTo>
                      <a:pt x="561" y="24"/>
                    </a:lnTo>
                    <a:lnTo>
                      <a:pt x="575" y="32"/>
                    </a:lnTo>
                    <a:lnTo>
                      <a:pt x="590" y="40"/>
                    </a:lnTo>
                    <a:lnTo>
                      <a:pt x="605" y="48"/>
                    </a:lnTo>
                    <a:lnTo>
                      <a:pt x="618" y="57"/>
                    </a:lnTo>
                    <a:lnTo>
                      <a:pt x="633" y="65"/>
                    </a:lnTo>
                    <a:lnTo>
                      <a:pt x="647" y="73"/>
                    </a:lnTo>
                    <a:lnTo>
                      <a:pt x="661" y="81"/>
                    </a:lnTo>
                    <a:lnTo>
                      <a:pt x="674" y="114"/>
                    </a:lnTo>
                    <a:lnTo>
                      <a:pt x="686" y="145"/>
                    </a:lnTo>
                    <a:lnTo>
                      <a:pt x="699" y="177"/>
                    </a:lnTo>
                    <a:lnTo>
                      <a:pt x="712" y="208"/>
                    </a:lnTo>
                    <a:lnTo>
                      <a:pt x="723" y="241"/>
                    </a:lnTo>
                    <a:lnTo>
                      <a:pt x="736" y="272"/>
                    </a:lnTo>
                    <a:lnTo>
                      <a:pt x="748" y="304"/>
                    </a:lnTo>
                    <a:lnTo>
                      <a:pt x="761" y="335"/>
                    </a:lnTo>
                    <a:lnTo>
                      <a:pt x="774" y="367"/>
                    </a:lnTo>
                    <a:lnTo>
                      <a:pt x="786" y="400"/>
                    </a:lnTo>
                    <a:lnTo>
                      <a:pt x="799" y="431"/>
                    </a:lnTo>
                    <a:lnTo>
                      <a:pt x="812" y="463"/>
                    </a:lnTo>
                    <a:lnTo>
                      <a:pt x="824" y="494"/>
                    </a:lnTo>
                    <a:lnTo>
                      <a:pt x="837" y="526"/>
                    </a:lnTo>
                    <a:lnTo>
                      <a:pt x="850" y="557"/>
                    </a:lnTo>
                    <a:lnTo>
                      <a:pt x="862" y="590"/>
                    </a:lnTo>
                    <a:lnTo>
                      <a:pt x="836" y="594"/>
                    </a:lnTo>
                    <a:lnTo>
                      <a:pt x="808" y="598"/>
                    </a:lnTo>
                    <a:lnTo>
                      <a:pt x="782" y="602"/>
                    </a:lnTo>
                    <a:lnTo>
                      <a:pt x="754" y="607"/>
                    </a:lnTo>
                    <a:lnTo>
                      <a:pt x="728" y="610"/>
                    </a:lnTo>
                    <a:lnTo>
                      <a:pt x="700" y="615"/>
                    </a:lnTo>
                    <a:lnTo>
                      <a:pt x="674" y="620"/>
                    </a:lnTo>
                    <a:lnTo>
                      <a:pt x="647" y="623"/>
                    </a:lnTo>
                    <a:lnTo>
                      <a:pt x="619" y="628"/>
                    </a:lnTo>
                    <a:lnTo>
                      <a:pt x="593" y="632"/>
                    </a:lnTo>
                    <a:lnTo>
                      <a:pt x="565" y="636"/>
                    </a:lnTo>
                    <a:lnTo>
                      <a:pt x="539" y="640"/>
                    </a:lnTo>
                    <a:lnTo>
                      <a:pt x="512" y="645"/>
                    </a:lnTo>
                    <a:lnTo>
                      <a:pt x="485" y="648"/>
                    </a:lnTo>
                    <a:lnTo>
                      <a:pt x="458" y="653"/>
                    </a:lnTo>
                    <a:lnTo>
                      <a:pt x="432" y="657"/>
                    </a:lnTo>
                    <a:lnTo>
                      <a:pt x="404" y="661"/>
                    </a:lnTo>
                    <a:lnTo>
                      <a:pt x="378" y="666"/>
                    </a:lnTo>
                    <a:lnTo>
                      <a:pt x="350" y="669"/>
                    </a:lnTo>
                    <a:lnTo>
                      <a:pt x="324" y="674"/>
                    </a:lnTo>
                    <a:lnTo>
                      <a:pt x="297" y="678"/>
                    </a:lnTo>
                    <a:lnTo>
                      <a:pt x="269" y="682"/>
                    </a:lnTo>
                    <a:lnTo>
                      <a:pt x="243" y="687"/>
                    </a:lnTo>
                    <a:lnTo>
                      <a:pt x="215" y="691"/>
                    </a:lnTo>
                    <a:lnTo>
                      <a:pt x="189" y="695"/>
                    </a:lnTo>
                    <a:lnTo>
                      <a:pt x="162" y="699"/>
                    </a:lnTo>
                    <a:lnTo>
                      <a:pt x="135" y="704"/>
                    </a:lnTo>
                    <a:lnTo>
                      <a:pt x="108" y="707"/>
                    </a:lnTo>
                    <a:lnTo>
                      <a:pt x="81" y="712"/>
                    </a:lnTo>
                    <a:lnTo>
                      <a:pt x="54" y="716"/>
                    </a:lnTo>
                    <a:lnTo>
                      <a:pt x="26" y="720"/>
                    </a:lnTo>
                    <a:lnTo>
                      <a:pt x="0" y="725"/>
                    </a:lnTo>
                    <a:lnTo>
                      <a:pt x="6" y="651"/>
                    </a:lnTo>
                    <a:lnTo>
                      <a:pt x="11" y="577"/>
                    </a:lnTo>
                    <a:lnTo>
                      <a:pt x="17" y="504"/>
                    </a:lnTo>
                    <a:lnTo>
                      <a:pt x="23" y="431"/>
                    </a:lnTo>
                    <a:lnTo>
                      <a:pt x="28" y="357"/>
                    </a:lnTo>
                    <a:lnTo>
                      <a:pt x="33" y="283"/>
                    </a:lnTo>
                    <a:lnTo>
                      <a:pt x="39" y="211"/>
                    </a:lnTo>
                    <a:lnTo>
                      <a:pt x="45" y="137"/>
                    </a:lnTo>
                    <a:lnTo>
                      <a:pt x="48" y="135"/>
                    </a:lnTo>
                    <a:lnTo>
                      <a:pt x="56" y="132"/>
                    </a:lnTo>
                    <a:lnTo>
                      <a:pt x="69" y="130"/>
                    </a:lnTo>
                    <a:lnTo>
                      <a:pt x="85" y="128"/>
                    </a:lnTo>
                    <a:lnTo>
                      <a:pt x="104" y="125"/>
                    </a:lnTo>
                    <a:lnTo>
                      <a:pt x="123" y="123"/>
                    </a:lnTo>
                    <a:lnTo>
                      <a:pt x="145" y="120"/>
                    </a:lnTo>
                    <a:lnTo>
                      <a:pt x="166" y="116"/>
                    </a:lnTo>
                    <a:lnTo>
                      <a:pt x="187" y="111"/>
                    </a:lnTo>
                    <a:lnTo>
                      <a:pt x="205" y="106"/>
                    </a:lnTo>
                    <a:lnTo>
                      <a:pt x="221" y="99"/>
                    </a:lnTo>
                    <a:lnTo>
                      <a:pt x="234" y="91"/>
                    </a:lnTo>
                    <a:lnTo>
                      <a:pt x="242" y="81"/>
                    </a:lnTo>
                    <a:lnTo>
                      <a:pt x="245" y="70"/>
                    </a:lnTo>
                    <a:lnTo>
                      <a:pt x="242" y="57"/>
                    </a:lnTo>
                    <a:lnTo>
                      <a:pt x="233" y="42"/>
                    </a:lnTo>
                    <a:lnTo>
                      <a:pt x="252" y="37"/>
                    </a:lnTo>
                    <a:lnTo>
                      <a:pt x="271" y="32"/>
                    </a:lnTo>
                    <a:lnTo>
                      <a:pt x="290" y="26"/>
                    </a:lnTo>
                    <a:lnTo>
                      <a:pt x="309" y="22"/>
                    </a:lnTo>
                    <a:lnTo>
                      <a:pt x="328" y="16"/>
                    </a:lnTo>
                    <a:lnTo>
                      <a:pt x="347" y="11"/>
                    </a:lnTo>
                    <a:lnTo>
                      <a:pt x="366" y="5"/>
                    </a:lnTo>
                    <a:lnTo>
                      <a:pt x="385" y="0"/>
                    </a:lnTo>
                    <a:close/>
                  </a:path>
                </a:pathLst>
              </a:custGeom>
              <a:solidFill>
                <a:srgbClr val="D3C6CE"/>
              </a:solidFill>
              <a:ln w="9525">
                <a:noFill/>
                <a:round/>
                <a:headEnd/>
                <a:tailEnd/>
              </a:ln>
            </p:spPr>
            <p:txBody>
              <a:bodyPr/>
              <a:lstStyle/>
              <a:p>
                <a:endParaRPr lang="en-US"/>
              </a:p>
            </p:txBody>
          </p:sp>
          <p:sp>
            <p:nvSpPr>
              <p:cNvPr id="21634" name="Freeform 66"/>
              <p:cNvSpPr>
                <a:spLocks/>
              </p:cNvSpPr>
              <p:nvPr/>
            </p:nvSpPr>
            <p:spPr bwMode="auto">
              <a:xfrm>
                <a:off x="3714" y="2132"/>
                <a:ext cx="429" cy="315"/>
              </a:xfrm>
              <a:custGeom>
                <a:avLst/>
                <a:gdLst>
                  <a:gd name="T0" fmla="*/ 378 w 858"/>
                  <a:gd name="T1" fmla="*/ 3 h 632"/>
                  <a:gd name="T2" fmla="*/ 419 w 858"/>
                  <a:gd name="T3" fmla="*/ 7 h 632"/>
                  <a:gd name="T4" fmla="*/ 461 w 858"/>
                  <a:gd name="T5" fmla="*/ 12 h 632"/>
                  <a:gd name="T6" fmla="*/ 502 w 858"/>
                  <a:gd name="T7" fmla="*/ 16 h 632"/>
                  <a:gd name="T8" fmla="*/ 538 w 858"/>
                  <a:gd name="T9" fmla="*/ 27 h 632"/>
                  <a:gd name="T10" fmla="*/ 568 w 858"/>
                  <a:gd name="T11" fmla="*/ 43 h 632"/>
                  <a:gd name="T12" fmla="*/ 598 w 858"/>
                  <a:gd name="T13" fmla="*/ 59 h 632"/>
                  <a:gd name="T14" fmla="*/ 628 w 858"/>
                  <a:gd name="T15" fmla="*/ 76 h 632"/>
                  <a:gd name="T16" fmla="*/ 657 w 858"/>
                  <a:gd name="T17" fmla="*/ 110 h 632"/>
                  <a:gd name="T18" fmla="*/ 683 w 858"/>
                  <a:gd name="T19" fmla="*/ 161 h 632"/>
                  <a:gd name="T20" fmla="*/ 710 w 858"/>
                  <a:gd name="T21" fmla="*/ 212 h 632"/>
                  <a:gd name="T22" fmla="*/ 737 w 858"/>
                  <a:gd name="T23" fmla="*/ 263 h 632"/>
                  <a:gd name="T24" fmla="*/ 764 w 858"/>
                  <a:gd name="T25" fmla="*/ 315 h 632"/>
                  <a:gd name="T26" fmla="*/ 791 w 858"/>
                  <a:gd name="T27" fmla="*/ 366 h 632"/>
                  <a:gd name="T28" fmla="*/ 818 w 858"/>
                  <a:gd name="T29" fmla="*/ 417 h 632"/>
                  <a:gd name="T30" fmla="*/ 844 w 858"/>
                  <a:gd name="T31" fmla="*/ 469 h 632"/>
                  <a:gd name="T32" fmla="*/ 832 w 858"/>
                  <a:gd name="T33" fmla="*/ 499 h 632"/>
                  <a:gd name="T34" fmla="*/ 778 w 858"/>
                  <a:gd name="T35" fmla="*/ 507 h 632"/>
                  <a:gd name="T36" fmla="*/ 725 w 858"/>
                  <a:gd name="T37" fmla="*/ 515 h 632"/>
                  <a:gd name="T38" fmla="*/ 670 w 858"/>
                  <a:gd name="T39" fmla="*/ 525 h 632"/>
                  <a:gd name="T40" fmla="*/ 617 w 858"/>
                  <a:gd name="T41" fmla="*/ 533 h 632"/>
                  <a:gd name="T42" fmla="*/ 563 w 858"/>
                  <a:gd name="T43" fmla="*/ 542 h 632"/>
                  <a:gd name="T44" fmla="*/ 510 w 858"/>
                  <a:gd name="T45" fmla="*/ 550 h 632"/>
                  <a:gd name="T46" fmla="*/ 456 w 858"/>
                  <a:gd name="T47" fmla="*/ 558 h 632"/>
                  <a:gd name="T48" fmla="*/ 403 w 858"/>
                  <a:gd name="T49" fmla="*/ 567 h 632"/>
                  <a:gd name="T50" fmla="*/ 349 w 858"/>
                  <a:gd name="T51" fmla="*/ 575 h 632"/>
                  <a:gd name="T52" fmla="*/ 295 w 858"/>
                  <a:gd name="T53" fmla="*/ 585 h 632"/>
                  <a:gd name="T54" fmla="*/ 242 w 858"/>
                  <a:gd name="T55" fmla="*/ 593 h 632"/>
                  <a:gd name="T56" fmla="*/ 188 w 858"/>
                  <a:gd name="T57" fmla="*/ 602 h 632"/>
                  <a:gd name="T58" fmla="*/ 135 w 858"/>
                  <a:gd name="T59" fmla="*/ 610 h 632"/>
                  <a:gd name="T60" fmla="*/ 81 w 858"/>
                  <a:gd name="T61" fmla="*/ 619 h 632"/>
                  <a:gd name="T62" fmla="*/ 27 w 858"/>
                  <a:gd name="T63" fmla="*/ 627 h 632"/>
                  <a:gd name="T64" fmla="*/ 6 w 858"/>
                  <a:gd name="T65" fmla="*/ 570 h 632"/>
                  <a:gd name="T66" fmla="*/ 19 w 858"/>
                  <a:gd name="T67" fmla="*/ 445 h 632"/>
                  <a:gd name="T68" fmla="*/ 30 w 858"/>
                  <a:gd name="T69" fmla="*/ 322 h 632"/>
                  <a:gd name="T70" fmla="*/ 43 w 858"/>
                  <a:gd name="T71" fmla="*/ 199 h 632"/>
                  <a:gd name="T72" fmla="*/ 52 w 858"/>
                  <a:gd name="T73" fmla="*/ 134 h 632"/>
                  <a:gd name="T74" fmla="*/ 74 w 858"/>
                  <a:gd name="T75" fmla="*/ 131 h 632"/>
                  <a:gd name="T76" fmla="*/ 110 w 858"/>
                  <a:gd name="T77" fmla="*/ 127 h 632"/>
                  <a:gd name="T78" fmla="*/ 153 w 858"/>
                  <a:gd name="T79" fmla="*/ 121 h 632"/>
                  <a:gd name="T80" fmla="*/ 197 w 858"/>
                  <a:gd name="T81" fmla="*/ 113 h 632"/>
                  <a:gd name="T82" fmla="*/ 234 w 858"/>
                  <a:gd name="T83" fmla="*/ 101 h 632"/>
                  <a:gd name="T84" fmla="*/ 256 w 858"/>
                  <a:gd name="T85" fmla="*/ 82 h 632"/>
                  <a:gd name="T86" fmla="*/ 255 w 858"/>
                  <a:gd name="T87" fmla="*/ 57 h 632"/>
                  <a:gd name="T88" fmla="*/ 258 w 858"/>
                  <a:gd name="T89" fmla="*/ 36 h 632"/>
                  <a:gd name="T90" fmla="*/ 286 w 858"/>
                  <a:gd name="T91" fmla="*/ 26 h 632"/>
                  <a:gd name="T92" fmla="*/ 315 w 858"/>
                  <a:gd name="T93" fmla="*/ 15 h 632"/>
                  <a:gd name="T94" fmla="*/ 343 w 858"/>
                  <a:gd name="T95" fmla="*/ 5 h 63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58"/>
                  <a:gd name="T145" fmla="*/ 0 h 632"/>
                  <a:gd name="T146" fmla="*/ 858 w 858"/>
                  <a:gd name="T147" fmla="*/ 632 h 63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58" h="632">
                    <a:moveTo>
                      <a:pt x="357" y="0"/>
                    </a:moveTo>
                    <a:lnTo>
                      <a:pt x="378" y="3"/>
                    </a:lnTo>
                    <a:lnTo>
                      <a:pt x="399" y="5"/>
                    </a:lnTo>
                    <a:lnTo>
                      <a:pt x="419" y="7"/>
                    </a:lnTo>
                    <a:lnTo>
                      <a:pt x="440" y="10"/>
                    </a:lnTo>
                    <a:lnTo>
                      <a:pt x="461" y="12"/>
                    </a:lnTo>
                    <a:lnTo>
                      <a:pt x="482" y="14"/>
                    </a:lnTo>
                    <a:lnTo>
                      <a:pt x="502" y="16"/>
                    </a:lnTo>
                    <a:lnTo>
                      <a:pt x="523" y="19"/>
                    </a:lnTo>
                    <a:lnTo>
                      <a:pt x="538" y="27"/>
                    </a:lnTo>
                    <a:lnTo>
                      <a:pt x="553" y="35"/>
                    </a:lnTo>
                    <a:lnTo>
                      <a:pt x="568" y="43"/>
                    </a:lnTo>
                    <a:lnTo>
                      <a:pt x="583" y="51"/>
                    </a:lnTo>
                    <a:lnTo>
                      <a:pt x="598" y="59"/>
                    </a:lnTo>
                    <a:lnTo>
                      <a:pt x="613" y="68"/>
                    </a:lnTo>
                    <a:lnTo>
                      <a:pt x="628" y="76"/>
                    </a:lnTo>
                    <a:lnTo>
                      <a:pt x="643" y="84"/>
                    </a:lnTo>
                    <a:lnTo>
                      <a:pt x="657" y="110"/>
                    </a:lnTo>
                    <a:lnTo>
                      <a:pt x="669" y="135"/>
                    </a:lnTo>
                    <a:lnTo>
                      <a:pt x="683" y="161"/>
                    </a:lnTo>
                    <a:lnTo>
                      <a:pt x="697" y="187"/>
                    </a:lnTo>
                    <a:lnTo>
                      <a:pt x="710" y="212"/>
                    </a:lnTo>
                    <a:lnTo>
                      <a:pt x="723" y="238"/>
                    </a:lnTo>
                    <a:lnTo>
                      <a:pt x="737" y="263"/>
                    </a:lnTo>
                    <a:lnTo>
                      <a:pt x="751" y="290"/>
                    </a:lnTo>
                    <a:lnTo>
                      <a:pt x="764" y="315"/>
                    </a:lnTo>
                    <a:lnTo>
                      <a:pt x="778" y="340"/>
                    </a:lnTo>
                    <a:lnTo>
                      <a:pt x="791" y="366"/>
                    </a:lnTo>
                    <a:lnTo>
                      <a:pt x="804" y="392"/>
                    </a:lnTo>
                    <a:lnTo>
                      <a:pt x="818" y="417"/>
                    </a:lnTo>
                    <a:lnTo>
                      <a:pt x="832" y="443"/>
                    </a:lnTo>
                    <a:lnTo>
                      <a:pt x="844" y="469"/>
                    </a:lnTo>
                    <a:lnTo>
                      <a:pt x="858" y="495"/>
                    </a:lnTo>
                    <a:lnTo>
                      <a:pt x="832" y="499"/>
                    </a:lnTo>
                    <a:lnTo>
                      <a:pt x="804" y="503"/>
                    </a:lnTo>
                    <a:lnTo>
                      <a:pt x="778" y="507"/>
                    </a:lnTo>
                    <a:lnTo>
                      <a:pt x="751" y="512"/>
                    </a:lnTo>
                    <a:lnTo>
                      <a:pt x="725" y="515"/>
                    </a:lnTo>
                    <a:lnTo>
                      <a:pt x="697" y="520"/>
                    </a:lnTo>
                    <a:lnTo>
                      <a:pt x="670" y="525"/>
                    </a:lnTo>
                    <a:lnTo>
                      <a:pt x="644" y="528"/>
                    </a:lnTo>
                    <a:lnTo>
                      <a:pt x="617" y="533"/>
                    </a:lnTo>
                    <a:lnTo>
                      <a:pt x="590" y="537"/>
                    </a:lnTo>
                    <a:lnTo>
                      <a:pt x="563" y="542"/>
                    </a:lnTo>
                    <a:lnTo>
                      <a:pt x="537" y="545"/>
                    </a:lnTo>
                    <a:lnTo>
                      <a:pt x="510" y="550"/>
                    </a:lnTo>
                    <a:lnTo>
                      <a:pt x="483" y="555"/>
                    </a:lnTo>
                    <a:lnTo>
                      <a:pt x="456" y="558"/>
                    </a:lnTo>
                    <a:lnTo>
                      <a:pt x="430" y="563"/>
                    </a:lnTo>
                    <a:lnTo>
                      <a:pt x="403" y="567"/>
                    </a:lnTo>
                    <a:lnTo>
                      <a:pt x="376" y="572"/>
                    </a:lnTo>
                    <a:lnTo>
                      <a:pt x="349" y="575"/>
                    </a:lnTo>
                    <a:lnTo>
                      <a:pt x="323" y="580"/>
                    </a:lnTo>
                    <a:lnTo>
                      <a:pt x="295" y="585"/>
                    </a:lnTo>
                    <a:lnTo>
                      <a:pt x="269" y="589"/>
                    </a:lnTo>
                    <a:lnTo>
                      <a:pt x="242" y="593"/>
                    </a:lnTo>
                    <a:lnTo>
                      <a:pt x="216" y="597"/>
                    </a:lnTo>
                    <a:lnTo>
                      <a:pt x="188" y="602"/>
                    </a:lnTo>
                    <a:lnTo>
                      <a:pt x="161" y="606"/>
                    </a:lnTo>
                    <a:lnTo>
                      <a:pt x="135" y="610"/>
                    </a:lnTo>
                    <a:lnTo>
                      <a:pt x="107" y="615"/>
                    </a:lnTo>
                    <a:lnTo>
                      <a:pt x="81" y="619"/>
                    </a:lnTo>
                    <a:lnTo>
                      <a:pt x="54" y="624"/>
                    </a:lnTo>
                    <a:lnTo>
                      <a:pt x="27" y="627"/>
                    </a:lnTo>
                    <a:lnTo>
                      <a:pt x="0" y="632"/>
                    </a:lnTo>
                    <a:lnTo>
                      <a:pt x="6" y="570"/>
                    </a:lnTo>
                    <a:lnTo>
                      <a:pt x="13" y="507"/>
                    </a:lnTo>
                    <a:lnTo>
                      <a:pt x="19" y="445"/>
                    </a:lnTo>
                    <a:lnTo>
                      <a:pt x="24" y="384"/>
                    </a:lnTo>
                    <a:lnTo>
                      <a:pt x="30" y="322"/>
                    </a:lnTo>
                    <a:lnTo>
                      <a:pt x="37" y="260"/>
                    </a:lnTo>
                    <a:lnTo>
                      <a:pt x="43" y="199"/>
                    </a:lnTo>
                    <a:lnTo>
                      <a:pt x="49" y="136"/>
                    </a:lnTo>
                    <a:lnTo>
                      <a:pt x="52" y="134"/>
                    </a:lnTo>
                    <a:lnTo>
                      <a:pt x="60" y="132"/>
                    </a:lnTo>
                    <a:lnTo>
                      <a:pt x="74" y="131"/>
                    </a:lnTo>
                    <a:lnTo>
                      <a:pt x="90" y="128"/>
                    </a:lnTo>
                    <a:lnTo>
                      <a:pt x="110" y="127"/>
                    </a:lnTo>
                    <a:lnTo>
                      <a:pt x="132" y="125"/>
                    </a:lnTo>
                    <a:lnTo>
                      <a:pt x="153" y="121"/>
                    </a:lnTo>
                    <a:lnTo>
                      <a:pt x="176" y="118"/>
                    </a:lnTo>
                    <a:lnTo>
                      <a:pt x="197" y="113"/>
                    </a:lnTo>
                    <a:lnTo>
                      <a:pt x="217" y="107"/>
                    </a:lnTo>
                    <a:lnTo>
                      <a:pt x="234" y="101"/>
                    </a:lnTo>
                    <a:lnTo>
                      <a:pt x="247" y="93"/>
                    </a:lnTo>
                    <a:lnTo>
                      <a:pt x="256" y="82"/>
                    </a:lnTo>
                    <a:lnTo>
                      <a:pt x="258" y="71"/>
                    </a:lnTo>
                    <a:lnTo>
                      <a:pt x="255" y="57"/>
                    </a:lnTo>
                    <a:lnTo>
                      <a:pt x="244" y="41"/>
                    </a:lnTo>
                    <a:lnTo>
                      <a:pt x="258" y="36"/>
                    </a:lnTo>
                    <a:lnTo>
                      <a:pt x="272" y="30"/>
                    </a:lnTo>
                    <a:lnTo>
                      <a:pt x="286" y="26"/>
                    </a:lnTo>
                    <a:lnTo>
                      <a:pt x="301" y="20"/>
                    </a:lnTo>
                    <a:lnTo>
                      <a:pt x="315" y="15"/>
                    </a:lnTo>
                    <a:lnTo>
                      <a:pt x="328" y="11"/>
                    </a:lnTo>
                    <a:lnTo>
                      <a:pt x="343" y="5"/>
                    </a:lnTo>
                    <a:lnTo>
                      <a:pt x="357" y="0"/>
                    </a:lnTo>
                    <a:close/>
                  </a:path>
                </a:pathLst>
              </a:custGeom>
              <a:solidFill>
                <a:srgbClr val="D8CCD3"/>
              </a:solidFill>
              <a:ln w="9525">
                <a:noFill/>
                <a:round/>
                <a:headEnd/>
                <a:tailEnd/>
              </a:ln>
            </p:spPr>
            <p:txBody>
              <a:bodyPr/>
              <a:lstStyle/>
              <a:p>
                <a:endParaRPr lang="en-US"/>
              </a:p>
            </p:txBody>
          </p:sp>
          <p:sp>
            <p:nvSpPr>
              <p:cNvPr id="21635" name="Freeform 67"/>
              <p:cNvSpPr>
                <a:spLocks/>
              </p:cNvSpPr>
              <p:nvPr/>
            </p:nvSpPr>
            <p:spPr bwMode="auto">
              <a:xfrm>
                <a:off x="3715" y="2179"/>
                <a:ext cx="427" cy="269"/>
              </a:xfrm>
              <a:custGeom>
                <a:avLst/>
                <a:gdLst>
                  <a:gd name="T0" fmla="*/ 328 w 854"/>
                  <a:gd name="T1" fmla="*/ 0 h 537"/>
                  <a:gd name="T2" fmla="*/ 498 w 854"/>
                  <a:gd name="T3" fmla="*/ 20 h 537"/>
                  <a:gd name="T4" fmla="*/ 624 w 854"/>
                  <a:gd name="T5" fmla="*/ 85 h 537"/>
                  <a:gd name="T6" fmla="*/ 854 w 854"/>
                  <a:gd name="T7" fmla="*/ 399 h 537"/>
                  <a:gd name="T8" fmla="*/ 0 w 854"/>
                  <a:gd name="T9" fmla="*/ 537 h 537"/>
                  <a:gd name="T10" fmla="*/ 50 w 854"/>
                  <a:gd name="T11" fmla="*/ 134 h 537"/>
                  <a:gd name="T12" fmla="*/ 54 w 854"/>
                  <a:gd name="T13" fmla="*/ 132 h 537"/>
                  <a:gd name="T14" fmla="*/ 63 w 854"/>
                  <a:gd name="T15" fmla="*/ 130 h 537"/>
                  <a:gd name="T16" fmla="*/ 77 w 854"/>
                  <a:gd name="T17" fmla="*/ 129 h 537"/>
                  <a:gd name="T18" fmla="*/ 94 w 854"/>
                  <a:gd name="T19" fmla="*/ 128 h 537"/>
                  <a:gd name="T20" fmla="*/ 115 w 854"/>
                  <a:gd name="T21" fmla="*/ 127 h 537"/>
                  <a:gd name="T22" fmla="*/ 138 w 854"/>
                  <a:gd name="T23" fmla="*/ 124 h 537"/>
                  <a:gd name="T24" fmla="*/ 161 w 854"/>
                  <a:gd name="T25" fmla="*/ 122 h 537"/>
                  <a:gd name="T26" fmla="*/ 184 w 854"/>
                  <a:gd name="T27" fmla="*/ 119 h 537"/>
                  <a:gd name="T28" fmla="*/ 207 w 854"/>
                  <a:gd name="T29" fmla="*/ 114 h 537"/>
                  <a:gd name="T30" fmla="*/ 228 w 854"/>
                  <a:gd name="T31" fmla="*/ 108 h 537"/>
                  <a:gd name="T32" fmla="*/ 245 w 854"/>
                  <a:gd name="T33" fmla="*/ 101 h 537"/>
                  <a:gd name="T34" fmla="*/ 259 w 854"/>
                  <a:gd name="T35" fmla="*/ 93 h 537"/>
                  <a:gd name="T36" fmla="*/ 267 w 854"/>
                  <a:gd name="T37" fmla="*/ 82 h 537"/>
                  <a:gd name="T38" fmla="*/ 270 w 854"/>
                  <a:gd name="T39" fmla="*/ 70 h 537"/>
                  <a:gd name="T40" fmla="*/ 266 w 854"/>
                  <a:gd name="T41" fmla="*/ 55 h 537"/>
                  <a:gd name="T42" fmla="*/ 254 w 854"/>
                  <a:gd name="T43" fmla="*/ 38 h 537"/>
                  <a:gd name="T44" fmla="*/ 328 w 854"/>
                  <a:gd name="T45" fmla="*/ 0 h 53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54"/>
                  <a:gd name="T70" fmla="*/ 0 h 537"/>
                  <a:gd name="T71" fmla="*/ 854 w 854"/>
                  <a:gd name="T72" fmla="*/ 537 h 53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54" h="537">
                    <a:moveTo>
                      <a:pt x="328" y="0"/>
                    </a:moveTo>
                    <a:lnTo>
                      <a:pt x="498" y="20"/>
                    </a:lnTo>
                    <a:lnTo>
                      <a:pt x="624" y="85"/>
                    </a:lnTo>
                    <a:lnTo>
                      <a:pt x="854" y="399"/>
                    </a:lnTo>
                    <a:lnTo>
                      <a:pt x="0" y="537"/>
                    </a:lnTo>
                    <a:lnTo>
                      <a:pt x="50" y="134"/>
                    </a:lnTo>
                    <a:lnTo>
                      <a:pt x="54" y="132"/>
                    </a:lnTo>
                    <a:lnTo>
                      <a:pt x="63" y="130"/>
                    </a:lnTo>
                    <a:lnTo>
                      <a:pt x="77" y="129"/>
                    </a:lnTo>
                    <a:lnTo>
                      <a:pt x="94" y="128"/>
                    </a:lnTo>
                    <a:lnTo>
                      <a:pt x="115" y="127"/>
                    </a:lnTo>
                    <a:lnTo>
                      <a:pt x="138" y="124"/>
                    </a:lnTo>
                    <a:lnTo>
                      <a:pt x="161" y="122"/>
                    </a:lnTo>
                    <a:lnTo>
                      <a:pt x="184" y="119"/>
                    </a:lnTo>
                    <a:lnTo>
                      <a:pt x="207" y="114"/>
                    </a:lnTo>
                    <a:lnTo>
                      <a:pt x="228" y="108"/>
                    </a:lnTo>
                    <a:lnTo>
                      <a:pt x="245" y="101"/>
                    </a:lnTo>
                    <a:lnTo>
                      <a:pt x="259" y="93"/>
                    </a:lnTo>
                    <a:lnTo>
                      <a:pt x="267" y="82"/>
                    </a:lnTo>
                    <a:lnTo>
                      <a:pt x="270" y="70"/>
                    </a:lnTo>
                    <a:lnTo>
                      <a:pt x="266" y="55"/>
                    </a:lnTo>
                    <a:lnTo>
                      <a:pt x="254" y="38"/>
                    </a:lnTo>
                    <a:lnTo>
                      <a:pt x="328" y="0"/>
                    </a:lnTo>
                    <a:close/>
                  </a:path>
                </a:pathLst>
              </a:custGeom>
              <a:solidFill>
                <a:srgbClr val="DDD1D8"/>
              </a:solidFill>
              <a:ln w="9525">
                <a:noFill/>
                <a:round/>
                <a:headEnd/>
                <a:tailEnd/>
              </a:ln>
            </p:spPr>
            <p:txBody>
              <a:bodyPr/>
              <a:lstStyle/>
              <a:p>
                <a:endParaRPr lang="en-US"/>
              </a:p>
            </p:txBody>
          </p:sp>
          <p:sp>
            <p:nvSpPr>
              <p:cNvPr id="21636" name="Freeform 68"/>
              <p:cNvSpPr>
                <a:spLocks/>
              </p:cNvSpPr>
              <p:nvPr/>
            </p:nvSpPr>
            <p:spPr bwMode="auto">
              <a:xfrm>
                <a:off x="3362" y="1325"/>
                <a:ext cx="372" cy="1120"/>
              </a:xfrm>
              <a:custGeom>
                <a:avLst/>
                <a:gdLst>
                  <a:gd name="T0" fmla="*/ 579 w 744"/>
                  <a:gd name="T1" fmla="*/ 203 h 2240"/>
                  <a:gd name="T2" fmla="*/ 744 w 744"/>
                  <a:gd name="T3" fmla="*/ 266 h 2240"/>
                  <a:gd name="T4" fmla="*/ 722 w 744"/>
                  <a:gd name="T5" fmla="*/ 275 h 2240"/>
                  <a:gd name="T6" fmla="*/ 705 w 744"/>
                  <a:gd name="T7" fmla="*/ 287 h 2240"/>
                  <a:gd name="T8" fmla="*/ 693 w 744"/>
                  <a:gd name="T9" fmla="*/ 302 h 2240"/>
                  <a:gd name="T10" fmla="*/ 686 w 744"/>
                  <a:gd name="T11" fmla="*/ 318 h 2240"/>
                  <a:gd name="T12" fmla="*/ 680 w 744"/>
                  <a:gd name="T13" fmla="*/ 334 h 2240"/>
                  <a:gd name="T14" fmla="*/ 678 w 744"/>
                  <a:gd name="T15" fmla="*/ 350 h 2240"/>
                  <a:gd name="T16" fmla="*/ 676 w 744"/>
                  <a:gd name="T17" fmla="*/ 365 h 2240"/>
                  <a:gd name="T18" fmla="*/ 673 w 744"/>
                  <a:gd name="T19" fmla="*/ 378 h 2240"/>
                  <a:gd name="T20" fmla="*/ 672 w 744"/>
                  <a:gd name="T21" fmla="*/ 469 h 2240"/>
                  <a:gd name="T22" fmla="*/ 672 w 744"/>
                  <a:gd name="T23" fmla="*/ 2240 h 2240"/>
                  <a:gd name="T24" fmla="*/ 0 w 744"/>
                  <a:gd name="T25" fmla="*/ 1808 h 2240"/>
                  <a:gd name="T26" fmla="*/ 0 w 744"/>
                  <a:gd name="T27" fmla="*/ 0 h 2240"/>
                  <a:gd name="T28" fmla="*/ 579 w 744"/>
                  <a:gd name="T29" fmla="*/ 203 h 22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44"/>
                  <a:gd name="T46" fmla="*/ 0 h 2240"/>
                  <a:gd name="T47" fmla="*/ 744 w 744"/>
                  <a:gd name="T48" fmla="*/ 2240 h 22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44" h="2240">
                    <a:moveTo>
                      <a:pt x="579" y="203"/>
                    </a:moveTo>
                    <a:lnTo>
                      <a:pt x="744" y="266"/>
                    </a:lnTo>
                    <a:lnTo>
                      <a:pt x="722" y="275"/>
                    </a:lnTo>
                    <a:lnTo>
                      <a:pt x="705" y="287"/>
                    </a:lnTo>
                    <a:lnTo>
                      <a:pt x="693" y="302"/>
                    </a:lnTo>
                    <a:lnTo>
                      <a:pt x="686" y="318"/>
                    </a:lnTo>
                    <a:lnTo>
                      <a:pt x="680" y="334"/>
                    </a:lnTo>
                    <a:lnTo>
                      <a:pt x="678" y="350"/>
                    </a:lnTo>
                    <a:lnTo>
                      <a:pt x="676" y="365"/>
                    </a:lnTo>
                    <a:lnTo>
                      <a:pt x="673" y="378"/>
                    </a:lnTo>
                    <a:lnTo>
                      <a:pt x="672" y="469"/>
                    </a:lnTo>
                    <a:lnTo>
                      <a:pt x="672" y="2240"/>
                    </a:lnTo>
                    <a:lnTo>
                      <a:pt x="0" y="1808"/>
                    </a:lnTo>
                    <a:lnTo>
                      <a:pt x="0" y="0"/>
                    </a:lnTo>
                    <a:lnTo>
                      <a:pt x="579" y="203"/>
                    </a:lnTo>
                    <a:close/>
                  </a:path>
                </a:pathLst>
              </a:custGeom>
              <a:solidFill>
                <a:srgbClr val="000000"/>
              </a:solidFill>
              <a:ln w="9525">
                <a:noFill/>
                <a:round/>
                <a:headEnd/>
                <a:tailEnd/>
              </a:ln>
            </p:spPr>
            <p:txBody>
              <a:bodyPr/>
              <a:lstStyle/>
              <a:p>
                <a:endParaRPr lang="en-US"/>
              </a:p>
            </p:txBody>
          </p:sp>
          <p:sp>
            <p:nvSpPr>
              <p:cNvPr id="21637" name="Freeform 69"/>
              <p:cNvSpPr>
                <a:spLocks/>
              </p:cNvSpPr>
              <p:nvPr/>
            </p:nvSpPr>
            <p:spPr bwMode="auto">
              <a:xfrm>
                <a:off x="3362" y="1325"/>
                <a:ext cx="353" cy="1110"/>
              </a:xfrm>
              <a:custGeom>
                <a:avLst/>
                <a:gdLst>
                  <a:gd name="T0" fmla="*/ 548 w 706"/>
                  <a:gd name="T1" fmla="*/ 194 h 2219"/>
                  <a:gd name="T2" fmla="*/ 568 w 706"/>
                  <a:gd name="T3" fmla="*/ 202 h 2219"/>
                  <a:gd name="T4" fmla="*/ 587 w 706"/>
                  <a:gd name="T5" fmla="*/ 210 h 2219"/>
                  <a:gd name="T6" fmla="*/ 607 w 706"/>
                  <a:gd name="T7" fmla="*/ 218 h 2219"/>
                  <a:gd name="T8" fmla="*/ 627 w 706"/>
                  <a:gd name="T9" fmla="*/ 226 h 2219"/>
                  <a:gd name="T10" fmla="*/ 647 w 706"/>
                  <a:gd name="T11" fmla="*/ 234 h 2219"/>
                  <a:gd name="T12" fmla="*/ 667 w 706"/>
                  <a:gd name="T13" fmla="*/ 241 h 2219"/>
                  <a:gd name="T14" fmla="*/ 686 w 706"/>
                  <a:gd name="T15" fmla="*/ 249 h 2219"/>
                  <a:gd name="T16" fmla="*/ 706 w 706"/>
                  <a:gd name="T17" fmla="*/ 257 h 2219"/>
                  <a:gd name="T18" fmla="*/ 685 w 706"/>
                  <a:gd name="T19" fmla="*/ 266 h 2219"/>
                  <a:gd name="T20" fmla="*/ 670 w 706"/>
                  <a:gd name="T21" fmla="*/ 279 h 2219"/>
                  <a:gd name="T22" fmla="*/ 660 w 706"/>
                  <a:gd name="T23" fmla="*/ 294 h 2219"/>
                  <a:gd name="T24" fmla="*/ 653 w 706"/>
                  <a:gd name="T25" fmla="*/ 310 h 2219"/>
                  <a:gd name="T26" fmla="*/ 648 w 706"/>
                  <a:gd name="T27" fmla="*/ 326 h 2219"/>
                  <a:gd name="T28" fmla="*/ 646 w 706"/>
                  <a:gd name="T29" fmla="*/ 342 h 2219"/>
                  <a:gd name="T30" fmla="*/ 645 w 706"/>
                  <a:gd name="T31" fmla="*/ 357 h 2219"/>
                  <a:gd name="T32" fmla="*/ 642 w 706"/>
                  <a:gd name="T33" fmla="*/ 370 h 2219"/>
                  <a:gd name="T34" fmla="*/ 642 w 706"/>
                  <a:gd name="T35" fmla="*/ 393 h 2219"/>
                  <a:gd name="T36" fmla="*/ 642 w 706"/>
                  <a:gd name="T37" fmla="*/ 416 h 2219"/>
                  <a:gd name="T38" fmla="*/ 642 w 706"/>
                  <a:gd name="T39" fmla="*/ 439 h 2219"/>
                  <a:gd name="T40" fmla="*/ 641 w 706"/>
                  <a:gd name="T41" fmla="*/ 462 h 2219"/>
                  <a:gd name="T42" fmla="*/ 642 w 706"/>
                  <a:gd name="T43" fmla="*/ 901 h 2219"/>
                  <a:gd name="T44" fmla="*/ 642 w 706"/>
                  <a:gd name="T45" fmla="*/ 1340 h 2219"/>
                  <a:gd name="T46" fmla="*/ 642 w 706"/>
                  <a:gd name="T47" fmla="*/ 1780 h 2219"/>
                  <a:gd name="T48" fmla="*/ 642 w 706"/>
                  <a:gd name="T49" fmla="*/ 2219 h 2219"/>
                  <a:gd name="T50" fmla="*/ 602 w 706"/>
                  <a:gd name="T51" fmla="*/ 2194 h 2219"/>
                  <a:gd name="T52" fmla="*/ 562 w 706"/>
                  <a:gd name="T53" fmla="*/ 2168 h 2219"/>
                  <a:gd name="T54" fmla="*/ 521 w 706"/>
                  <a:gd name="T55" fmla="*/ 2142 h 2219"/>
                  <a:gd name="T56" fmla="*/ 481 w 706"/>
                  <a:gd name="T57" fmla="*/ 2117 h 2219"/>
                  <a:gd name="T58" fmla="*/ 441 w 706"/>
                  <a:gd name="T59" fmla="*/ 2090 h 2219"/>
                  <a:gd name="T60" fmla="*/ 401 w 706"/>
                  <a:gd name="T61" fmla="*/ 2065 h 2219"/>
                  <a:gd name="T62" fmla="*/ 360 w 706"/>
                  <a:gd name="T63" fmla="*/ 2040 h 2219"/>
                  <a:gd name="T64" fmla="*/ 320 w 706"/>
                  <a:gd name="T65" fmla="*/ 2013 h 2219"/>
                  <a:gd name="T66" fmla="*/ 280 w 706"/>
                  <a:gd name="T67" fmla="*/ 1988 h 2219"/>
                  <a:gd name="T68" fmla="*/ 239 w 706"/>
                  <a:gd name="T69" fmla="*/ 1963 h 2219"/>
                  <a:gd name="T70" fmla="*/ 199 w 706"/>
                  <a:gd name="T71" fmla="*/ 1937 h 2219"/>
                  <a:gd name="T72" fmla="*/ 160 w 706"/>
                  <a:gd name="T73" fmla="*/ 1911 h 2219"/>
                  <a:gd name="T74" fmla="*/ 120 w 706"/>
                  <a:gd name="T75" fmla="*/ 1885 h 2219"/>
                  <a:gd name="T76" fmla="*/ 79 w 706"/>
                  <a:gd name="T77" fmla="*/ 1860 h 2219"/>
                  <a:gd name="T78" fmla="*/ 40 w 706"/>
                  <a:gd name="T79" fmla="*/ 1833 h 2219"/>
                  <a:gd name="T80" fmla="*/ 0 w 706"/>
                  <a:gd name="T81" fmla="*/ 1808 h 2219"/>
                  <a:gd name="T82" fmla="*/ 0 w 706"/>
                  <a:gd name="T83" fmla="*/ 1356 h 2219"/>
                  <a:gd name="T84" fmla="*/ 0 w 706"/>
                  <a:gd name="T85" fmla="*/ 903 h 2219"/>
                  <a:gd name="T86" fmla="*/ 0 w 706"/>
                  <a:gd name="T87" fmla="*/ 452 h 2219"/>
                  <a:gd name="T88" fmla="*/ 0 w 706"/>
                  <a:gd name="T89" fmla="*/ 0 h 2219"/>
                  <a:gd name="T90" fmla="*/ 33 w 706"/>
                  <a:gd name="T91" fmla="*/ 11 h 2219"/>
                  <a:gd name="T92" fmla="*/ 68 w 706"/>
                  <a:gd name="T93" fmla="*/ 24 h 2219"/>
                  <a:gd name="T94" fmla="*/ 102 w 706"/>
                  <a:gd name="T95" fmla="*/ 36 h 2219"/>
                  <a:gd name="T96" fmla="*/ 136 w 706"/>
                  <a:gd name="T97" fmla="*/ 48 h 2219"/>
                  <a:gd name="T98" fmla="*/ 170 w 706"/>
                  <a:gd name="T99" fmla="*/ 60 h 2219"/>
                  <a:gd name="T100" fmla="*/ 205 w 706"/>
                  <a:gd name="T101" fmla="*/ 73 h 2219"/>
                  <a:gd name="T102" fmla="*/ 238 w 706"/>
                  <a:gd name="T103" fmla="*/ 84 h 2219"/>
                  <a:gd name="T104" fmla="*/ 273 w 706"/>
                  <a:gd name="T105" fmla="*/ 97 h 2219"/>
                  <a:gd name="T106" fmla="*/ 307 w 706"/>
                  <a:gd name="T107" fmla="*/ 108 h 2219"/>
                  <a:gd name="T108" fmla="*/ 342 w 706"/>
                  <a:gd name="T109" fmla="*/ 121 h 2219"/>
                  <a:gd name="T110" fmla="*/ 376 w 706"/>
                  <a:gd name="T111" fmla="*/ 132 h 2219"/>
                  <a:gd name="T112" fmla="*/ 411 w 706"/>
                  <a:gd name="T113" fmla="*/ 145 h 2219"/>
                  <a:gd name="T114" fmla="*/ 444 w 706"/>
                  <a:gd name="T115" fmla="*/ 157 h 2219"/>
                  <a:gd name="T116" fmla="*/ 479 w 706"/>
                  <a:gd name="T117" fmla="*/ 169 h 2219"/>
                  <a:gd name="T118" fmla="*/ 513 w 706"/>
                  <a:gd name="T119" fmla="*/ 181 h 2219"/>
                  <a:gd name="T120" fmla="*/ 548 w 706"/>
                  <a:gd name="T121" fmla="*/ 194 h 2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06"/>
                  <a:gd name="T184" fmla="*/ 0 h 2219"/>
                  <a:gd name="T185" fmla="*/ 706 w 706"/>
                  <a:gd name="T186" fmla="*/ 2219 h 2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06" h="2219">
                    <a:moveTo>
                      <a:pt x="548" y="194"/>
                    </a:moveTo>
                    <a:lnTo>
                      <a:pt x="568" y="202"/>
                    </a:lnTo>
                    <a:lnTo>
                      <a:pt x="587" y="210"/>
                    </a:lnTo>
                    <a:lnTo>
                      <a:pt x="607" y="218"/>
                    </a:lnTo>
                    <a:lnTo>
                      <a:pt x="627" y="226"/>
                    </a:lnTo>
                    <a:lnTo>
                      <a:pt x="647" y="234"/>
                    </a:lnTo>
                    <a:lnTo>
                      <a:pt x="667" y="241"/>
                    </a:lnTo>
                    <a:lnTo>
                      <a:pt x="686" y="249"/>
                    </a:lnTo>
                    <a:lnTo>
                      <a:pt x="706" y="257"/>
                    </a:lnTo>
                    <a:lnTo>
                      <a:pt x="685" y="266"/>
                    </a:lnTo>
                    <a:lnTo>
                      <a:pt x="670" y="279"/>
                    </a:lnTo>
                    <a:lnTo>
                      <a:pt x="660" y="294"/>
                    </a:lnTo>
                    <a:lnTo>
                      <a:pt x="653" y="310"/>
                    </a:lnTo>
                    <a:lnTo>
                      <a:pt x="648" y="326"/>
                    </a:lnTo>
                    <a:lnTo>
                      <a:pt x="646" y="342"/>
                    </a:lnTo>
                    <a:lnTo>
                      <a:pt x="645" y="357"/>
                    </a:lnTo>
                    <a:lnTo>
                      <a:pt x="642" y="370"/>
                    </a:lnTo>
                    <a:lnTo>
                      <a:pt x="642" y="393"/>
                    </a:lnTo>
                    <a:lnTo>
                      <a:pt x="642" y="416"/>
                    </a:lnTo>
                    <a:lnTo>
                      <a:pt x="642" y="439"/>
                    </a:lnTo>
                    <a:lnTo>
                      <a:pt x="641" y="462"/>
                    </a:lnTo>
                    <a:lnTo>
                      <a:pt x="642" y="901"/>
                    </a:lnTo>
                    <a:lnTo>
                      <a:pt x="642" y="1340"/>
                    </a:lnTo>
                    <a:lnTo>
                      <a:pt x="642" y="1780"/>
                    </a:lnTo>
                    <a:lnTo>
                      <a:pt x="642" y="2219"/>
                    </a:lnTo>
                    <a:lnTo>
                      <a:pt x="602" y="2194"/>
                    </a:lnTo>
                    <a:lnTo>
                      <a:pt x="562" y="2168"/>
                    </a:lnTo>
                    <a:lnTo>
                      <a:pt x="521" y="2142"/>
                    </a:lnTo>
                    <a:lnTo>
                      <a:pt x="481" y="2117"/>
                    </a:lnTo>
                    <a:lnTo>
                      <a:pt x="441" y="2090"/>
                    </a:lnTo>
                    <a:lnTo>
                      <a:pt x="401" y="2065"/>
                    </a:lnTo>
                    <a:lnTo>
                      <a:pt x="360" y="2040"/>
                    </a:lnTo>
                    <a:lnTo>
                      <a:pt x="320" y="2013"/>
                    </a:lnTo>
                    <a:lnTo>
                      <a:pt x="280" y="1988"/>
                    </a:lnTo>
                    <a:lnTo>
                      <a:pt x="239" y="1963"/>
                    </a:lnTo>
                    <a:lnTo>
                      <a:pt x="199" y="1937"/>
                    </a:lnTo>
                    <a:lnTo>
                      <a:pt x="160" y="1911"/>
                    </a:lnTo>
                    <a:lnTo>
                      <a:pt x="120" y="1885"/>
                    </a:lnTo>
                    <a:lnTo>
                      <a:pt x="79" y="1860"/>
                    </a:lnTo>
                    <a:lnTo>
                      <a:pt x="40" y="1833"/>
                    </a:lnTo>
                    <a:lnTo>
                      <a:pt x="0" y="1808"/>
                    </a:lnTo>
                    <a:lnTo>
                      <a:pt x="0" y="1356"/>
                    </a:lnTo>
                    <a:lnTo>
                      <a:pt x="0" y="903"/>
                    </a:lnTo>
                    <a:lnTo>
                      <a:pt x="0" y="452"/>
                    </a:lnTo>
                    <a:lnTo>
                      <a:pt x="0" y="0"/>
                    </a:lnTo>
                    <a:lnTo>
                      <a:pt x="33" y="11"/>
                    </a:lnTo>
                    <a:lnTo>
                      <a:pt x="68" y="24"/>
                    </a:lnTo>
                    <a:lnTo>
                      <a:pt x="102" y="36"/>
                    </a:lnTo>
                    <a:lnTo>
                      <a:pt x="136" y="48"/>
                    </a:lnTo>
                    <a:lnTo>
                      <a:pt x="170" y="60"/>
                    </a:lnTo>
                    <a:lnTo>
                      <a:pt x="205" y="73"/>
                    </a:lnTo>
                    <a:lnTo>
                      <a:pt x="238" y="84"/>
                    </a:lnTo>
                    <a:lnTo>
                      <a:pt x="273" y="97"/>
                    </a:lnTo>
                    <a:lnTo>
                      <a:pt x="307" y="108"/>
                    </a:lnTo>
                    <a:lnTo>
                      <a:pt x="342" y="121"/>
                    </a:lnTo>
                    <a:lnTo>
                      <a:pt x="376" y="132"/>
                    </a:lnTo>
                    <a:lnTo>
                      <a:pt x="411" y="145"/>
                    </a:lnTo>
                    <a:lnTo>
                      <a:pt x="444" y="157"/>
                    </a:lnTo>
                    <a:lnTo>
                      <a:pt x="479" y="169"/>
                    </a:lnTo>
                    <a:lnTo>
                      <a:pt x="513" y="181"/>
                    </a:lnTo>
                    <a:lnTo>
                      <a:pt x="548" y="194"/>
                    </a:lnTo>
                    <a:close/>
                  </a:path>
                </a:pathLst>
              </a:custGeom>
              <a:solidFill>
                <a:srgbClr val="000205"/>
              </a:solidFill>
              <a:ln w="9525">
                <a:noFill/>
                <a:round/>
                <a:headEnd/>
                <a:tailEnd/>
              </a:ln>
            </p:spPr>
            <p:txBody>
              <a:bodyPr/>
              <a:lstStyle/>
              <a:p>
                <a:endParaRPr lang="en-US"/>
              </a:p>
            </p:txBody>
          </p:sp>
          <p:sp>
            <p:nvSpPr>
              <p:cNvPr id="21638" name="Freeform 70"/>
              <p:cNvSpPr>
                <a:spLocks/>
              </p:cNvSpPr>
              <p:nvPr/>
            </p:nvSpPr>
            <p:spPr bwMode="auto">
              <a:xfrm>
                <a:off x="3362" y="1325"/>
                <a:ext cx="335" cy="1100"/>
              </a:xfrm>
              <a:custGeom>
                <a:avLst/>
                <a:gdLst>
                  <a:gd name="T0" fmla="*/ 518 w 670"/>
                  <a:gd name="T1" fmla="*/ 185 h 2200"/>
                  <a:gd name="T2" fmla="*/ 537 w 670"/>
                  <a:gd name="T3" fmla="*/ 194 h 2200"/>
                  <a:gd name="T4" fmla="*/ 556 w 670"/>
                  <a:gd name="T5" fmla="*/ 202 h 2200"/>
                  <a:gd name="T6" fmla="*/ 575 w 670"/>
                  <a:gd name="T7" fmla="*/ 210 h 2200"/>
                  <a:gd name="T8" fmla="*/ 594 w 670"/>
                  <a:gd name="T9" fmla="*/ 217 h 2200"/>
                  <a:gd name="T10" fmla="*/ 613 w 670"/>
                  <a:gd name="T11" fmla="*/ 225 h 2200"/>
                  <a:gd name="T12" fmla="*/ 632 w 670"/>
                  <a:gd name="T13" fmla="*/ 233 h 2200"/>
                  <a:gd name="T14" fmla="*/ 651 w 670"/>
                  <a:gd name="T15" fmla="*/ 241 h 2200"/>
                  <a:gd name="T16" fmla="*/ 670 w 670"/>
                  <a:gd name="T17" fmla="*/ 249 h 2200"/>
                  <a:gd name="T18" fmla="*/ 650 w 670"/>
                  <a:gd name="T19" fmla="*/ 259 h 2200"/>
                  <a:gd name="T20" fmla="*/ 636 w 670"/>
                  <a:gd name="T21" fmla="*/ 272 h 2200"/>
                  <a:gd name="T22" fmla="*/ 627 w 670"/>
                  <a:gd name="T23" fmla="*/ 287 h 2200"/>
                  <a:gd name="T24" fmla="*/ 620 w 670"/>
                  <a:gd name="T25" fmla="*/ 302 h 2200"/>
                  <a:gd name="T26" fmla="*/ 616 w 670"/>
                  <a:gd name="T27" fmla="*/ 319 h 2200"/>
                  <a:gd name="T28" fmla="*/ 613 w 670"/>
                  <a:gd name="T29" fmla="*/ 335 h 2200"/>
                  <a:gd name="T30" fmla="*/ 612 w 670"/>
                  <a:gd name="T31" fmla="*/ 350 h 2200"/>
                  <a:gd name="T32" fmla="*/ 611 w 670"/>
                  <a:gd name="T33" fmla="*/ 363 h 2200"/>
                  <a:gd name="T34" fmla="*/ 611 w 670"/>
                  <a:gd name="T35" fmla="*/ 386 h 2200"/>
                  <a:gd name="T36" fmla="*/ 611 w 670"/>
                  <a:gd name="T37" fmla="*/ 409 h 2200"/>
                  <a:gd name="T38" fmla="*/ 611 w 670"/>
                  <a:gd name="T39" fmla="*/ 431 h 2200"/>
                  <a:gd name="T40" fmla="*/ 611 w 670"/>
                  <a:gd name="T41" fmla="*/ 454 h 2200"/>
                  <a:gd name="T42" fmla="*/ 612 w 670"/>
                  <a:gd name="T43" fmla="*/ 891 h 2200"/>
                  <a:gd name="T44" fmla="*/ 612 w 670"/>
                  <a:gd name="T45" fmla="*/ 1326 h 2200"/>
                  <a:gd name="T46" fmla="*/ 612 w 670"/>
                  <a:gd name="T47" fmla="*/ 1763 h 2200"/>
                  <a:gd name="T48" fmla="*/ 613 w 670"/>
                  <a:gd name="T49" fmla="*/ 2200 h 2200"/>
                  <a:gd name="T50" fmla="*/ 574 w 670"/>
                  <a:gd name="T51" fmla="*/ 2176 h 2200"/>
                  <a:gd name="T52" fmla="*/ 536 w 670"/>
                  <a:gd name="T53" fmla="*/ 2150 h 2200"/>
                  <a:gd name="T54" fmla="*/ 497 w 670"/>
                  <a:gd name="T55" fmla="*/ 2126 h 2200"/>
                  <a:gd name="T56" fmla="*/ 459 w 670"/>
                  <a:gd name="T57" fmla="*/ 2102 h 2200"/>
                  <a:gd name="T58" fmla="*/ 421 w 670"/>
                  <a:gd name="T59" fmla="*/ 2077 h 2200"/>
                  <a:gd name="T60" fmla="*/ 382 w 670"/>
                  <a:gd name="T61" fmla="*/ 2052 h 2200"/>
                  <a:gd name="T62" fmla="*/ 344 w 670"/>
                  <a:gd name="T63" fmla="*/ 2028 h 2200"/>
                  <a:gd name="T64" fmla="*/ 305 w 670"/>
                  <a:gd name="T65" fmla="*/ 2003 h 2200"/>
                  <a:gd name="T66" fmla="*/ 267 w 670"/>
                  <a:gd name="T67" fmla="*/ 1979 h 2200"/>
                  <a:gd name="T68" fmla="*/ 229 w 670"/>
                  <a:gd name="T69" fmla="*/ 1954 h 2200"/>
                  <a:gd name="T70" fmla="*/ 191 w 670"/>
                  <a:gd name="T71" fmla="*/ 1930 h 2200"/>
                  <a:gd name="T72" fmla="*/ 152 w 670"/>
                  <a:gd name="T73" fmla="*/ 1905 h 2200"/>
                  <a:gd name="T74" fmla="*/ 114 w 670"/>
                  <a:gd name="T75" fmla="*/ 1881 h 2200"/>
                  <a:gd name="T76" fmla="*/ 76 w 670"/>
                  <a:gd name="T77" fmla="*/ 1856 h 2200"/>
                  <a:gd name="T78" fmla="*/ 38 w 670"/>
                  <a:gd name="T79" fmla="*/ 1831 h 2200"/>
                  <a:gd name="T80" fmla="*/ 0 w 670"/>
                  <a:gd name="T81" fmla="*/ 1807 h 2200"/>
                  <a:gd name="T82" fmla="*/ 0 w 670"/>
                  <a:gd name="T83" fmla="*/ 1355 h 2200"/>
                  <a:gd name="T84" fmla="*/ 1 w 670"/>
                  <a:gd name="T85" fmla="*/ 903 h 2200"/>
                  <a:gd name="T86" fmla="*/ 1 w 670"/>
                  <a:gd name="T87" fmla="*/ 452 h 2200"/>
                  <a:gd name="T88" fmla="*/ 1 w 670"/>
                  <a:gd name="T89" fmla="*/ 0 h 2200"/>
                  <a:gd name="T90" fmla="*/ 33 w 670"/>
                  <a:gd name="T91" fmla="*/ 11 h 2200"/>
                  <a:gd name="T92" fmla="*/ 65 w 670"/>
                  <a:gd name="T93" fmla="*/ 23 h 2200"/>
                  <a:gd name="T94" fmla="*/ 96 w 670"/>
                  <a:gd name="T95" fmla="*/ 34 h 2200"/>
                  <a:gd name="T96" fmla="*/ 129 w 670"/>
                  <a:gd name="T97" fmla="*/ 46 h 2200"/>
                  <a:gd name="T98" fmla="*/ 161 w 670"/>
                  <a:gd name="T99" fmla="*/ 58 h 2200"/>
                  <a:gd name="T100" fmla="*/ 193 w 670"/>
                  <a:gd name="T101" fmla="*/ 69 h 2200"/>
                  <a:gd name="T102" fmla="*/ 225 w 670"/>
                  <a:gd name="T103" fmla="*/ 81 h 2200"/>
                  <a:gd name="T104" fmla="*/ 258 w 670"/>
                  <a:gd name="T105" fmla="*/ 92 h 2200"/>
                  <a:gd name="T106" fmla="*/ 290 w 670"/>
                  <a:gd name="T107" fmla="*/ 104 h 2200"/>
                  <a:gd name="T108" fmla="*/ 323 w 670"/>
                  <a:gd name="T109" fmla="*/ 115 h 2200"/>
                  <a:gd name="T110" fmla="*/ 356 w 670"/>
                  <a:gd name="T111" fmla="*/ 127 h 2200"/>
                  <a:gd name="T112" fmla="*/ 388 w 670"/>
                  <a:gd name="T113" fmla="*/ 139 h 2200"/>
                  <a:gd name="T114" fmla="*/ 420 w 670"/>
                  <a:gd name="T115" fmla="*/ 151 h 2200"/>
                  <a:gd name="T116" fmla="*/ 452 w 670"/>
                  <a:gd name="T117" fmla="*/ 162 h 2200"/>
                  <a:gd name="T118" fmla="*/ 486 w 670"/>
                  <a:gd name="T119" fmla="*/ 174 h 2200"/>
                  <a:gd name="T120" fmla="*/ 518 w 670"/>
                  <a:gd name="T121" fmla="*/ 185 h 22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70"/>
                  <a:gd name="T184" fmla="*/ 0 h 2200"/>
                  <a:gd name="T185" fmla="*/ 670 w 670"/>
                  <a:gd name="T186" fmla="*/ 2200 h 220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70" h="2200">
                    <a:moveTo>
                      <a:pt x="518" y="185"/>
                    </a:moveTo>
                    <a:lnTo>
                      <a:pt x="537" y="194"/>
                    </a:lnTo>
                    <a:lnTo>
                      <a:pt x="556" y="202"/>
                    </a:lnTo>
                    <a:lnTo>
                      <a:pt x="575" y="210"/>
                    </a:lnTo>
                    <a:lnTo>
                      <a:pt x="594" y="217"/>
                    </a:lnTo>
                    <a:lnTo>
                      <a:pt x="613" y="225"/>
                    </a:lnTo>
                    <a:lnTo>
                      <a:pt x="632" y="233"/>
                    </a:lnTo>
                    <a:lnTo>
                      <a:pt x="651" y="241"/>
                    </a:lnTo>
                    <a:lnTo>
                      <a:pt x="670" y="249"/>
                    </a:lnTo>
                    <a:lnTo>
                      <a:pt x="650" y="259"/>
                    </a:lnTo>
                    <a:lnTo>
                      <a:pt x="636" y="272"/>
                    </a:lnTo>
                    <a:lnTo>
                      <a:pt x="627" y="287"/>
                    </a:lnTo>
                    <a:lnTo>
                      <a:pt x="620" y="302"/>
                    </a:lnTo>
                    <a:lnTo>
                      <a:pt x="616" y="319"/>
                    </a:lnTo>
                    <a:lnTo>
                      <a:pt x="613" y="335"/>
                    </a:lnTo>
                    <a:lnTo>
                      <a:pt x="612" y="350"/>
                    </a:lnTo>
                    <a:lnTo>
                      <a:pt x="611" y="363"/>
                    </a:lnTo>
                    <a:lnTo>
                      <a:pt x="611" y="386"/>
                    </a:lnTo>
                    <a:lnTo>
                      <a:pt x="611" y="409"/>
                    </a:lnTo>
                    <a:lnTo>
                      <a:pt x="611" y="431"/>
                    </a:lnTo>
                    <a:lnTo>
                      <a:pt x="611" y="454"/>
                    </a:lnTo>
                    <a:lnTo>
                      <a:pt x="612" y="891"/>
                    </a:lnTo>
                    <a:lnTo>
                      <a:pt x="612" y="1326"/>
                    </a:lnTo>
                    <a:lnTo>
                      <a:pt x="612" y="1763"/>
                    </a:lnTo>
                    <a:lnTo>
                      <a:pt x="613" y="2200"/>
                    </a:lnTo>
                    <a:lnTo>
                      <a:pt x="574" y="2176"/>
                    </a:lnTo>
                    <a:lnTo>
                      <a:pt x="536" y="2150"/>
                    </a:lnTo>
                    <a:lnTo>
                      <a:pt x="497" y="2126"/>
                    </a:lnTo>
                    <a:lnTo>
                      <a:pt x="459" y="2102"/>
                    </a:lnTo>
                    <a:lnTo>
                      <a:pt x="421" y="2077"/>
                    </a:lnTo>
                    <a:lnTo>
                      <a:pt x="382" y="2052"/>
                    </a:lnTo>
                    <a:lnTo>
                      <a:pt x="344" y="2028"/>
                    </a:lnTo>
                    <a:lnTo>
                      <a:pt x="305" y="2003"/>
                    </a:lnTo>
                    <a:lnTo>
                      <a:pt x="267" y="1979"/>
                    </a:lnTo>
                    <a:lnTo>
                      <a:pt x="229" y="1954"/>
                    </a:lnTo>
                    <a:lnTo>
                      <a:pt x="191" y="1930"/>
                    </a:lnTo>
                    <a:lnTo>
                      <a:pt x="152" y="1905"/>
                    </a:lnTo>
                    <a:lnTo>
                      <a:pt x="114" y="1881"/>
                    </a:lnTo>
                    <a:lnTo>
                      <a:pt x="76" y="1856"/>
                    </a:lnTo>
                    <a:lnTo>
                      <a:pt x="38" y="1831"/>
                    </a:lnTo>
                    <a:lnTo>
                      <a:pt x="0" y="1807"/>
                    </a:lnTo>
                    <a:lnTo>
                      <a:pt x="0" y="1355"/>
                    </a:lnTo>
                    <a:lnTo>
                      <a:pt x="1" y="903"/>
                    </a:lnTo>
                    <a:lnTo>
                      <a:pt x="1" y="452"/>
                    </a:lnTo>
                    <a:lnTo>
                      <a:pt x="1" y="0"/>
                    </a:lnTo>
                    <a:lnTo>
                      <a:pt x="33" y="11"/>
                    </a:lnTo>
                    <a:lnTo>
                      <a:pt x="65" y="23"/>
                    </a:lnTo>
                    <a:lnTo>
                      <a:pt x="96" y="34"/>
                    </a:lnTo>
                    <a:lnTo>
                      <a:pt x="129" y="46"/>
                    </a:lnTo>
                    <a:lnTo>
                      <a:pt x="161" y="58"/>
                    </a:lnTo>
                    <a:lnTo>
                      <a:pt x="193" y="69"/>
                    </a:lnTo>
                    <a:lnTo>
                      <a:pt x="225" y="81"/>
                    </a:lnTo>
                    <a:lnTo>
                      <a:pt x="258" y="92"/>
                    </a:lnTo>
                    <a:lnTo>
                      <a:pt x="290" y="104"/>
                    </a:lnTo>
                    <a:lnTo>
                      <a:pt x="323" y="115"/>
                    </a:lnTo>
                    <a:lnTo>
                      <a:pt x="356" y="127"/>
                    </a:lnTo>
                    <a:lnTo>
                      <a:pt x="388" y="139"/>
                    </a:lnTo>
                    <a:lnTo>
                      <a:pt x="420" y="151"/>
                    </a:lnTo>
                    <a:lnTo>
                      <a:pt x="452" y="162"/>
                    </a:lnTo>
                    <a:lnTo>
                      <a:pt x="486" y="174"/>
                    </a:lnTo>
                    <a:lnTo>
                      <a:pt x="518" y="185"/>
                    </a:lnTo>
                    <a:close/>
                  </a:path>
                </a:pathLst>
              </a:custGeom>
              <a:solidFill>
                <a:srgbClr val="00070A"/>
              </a:solidFill>
              <a:ln w="9525">
                <a:noFill/>
                <a:round/>
                <a:headEnd/>
                <a:tailEnd/>
              </a:ln>
            </p:spPr>
            <p:txBody>
              <a:bodyPr/>
              <a:lstStyle/>
              <a:p>
                <a:endParaRPr lang="en-US"/>
              </a:p>
            </p:txBody>
          </p:sp>
          <p:sp>
            <p:nvSpPr>
              <p:cNvPr id="21639" name="Freeform 71"/>
              <p:cNvSpPr>
                <a:spLocks/>
              </p:cNvSpPr>
              <p:nvPr/>
            </p:nvSpPr>
            <p:spPr bwMode="auto">
              <a:xfrm>
                <a:off x="3362" y="1325"/>
                <a:ext cx="316" cy="1090"/>
              </a:xfrm>
              <a:custGeom>
                <a:avLst/>
                <a:gdLst>
                  <a:gd name="T0" fmla="*/ 486 w 632"/>
                  <a:gd name="T1" fmla="*/ 176 h 2179"/>
                  <a:gd name="T2" fmla="*/ 504 w 632"/>
                  <a:gd name="T3" fmla="*/ 184 h 2179"/>
                  <a:gd name="T4" fmla="*/ 522 w 632"/>
                  <a:gd name="T5" fmla="*/ 192 h 2179"/>
                  <a:gd name="T6" fmla="*/ 541 w 632"/>
                  <a:gd name="T7" fmla="*/ 200 h 2179"/>
                  <a:gd name="T8" fmla="*/ 559 w 632"/>
                  <a:gd name="T9" fmla="*/ 209 h 2179"/>
                  <a:gd name="T10" fmla="*/ 577 w 632"/>
                  <a:gd name="T11" fmla="*/ 217 h 2179"/>
                  <a:gd name="T12" fmla="*/ 595 w 632"/>
                  <a:gd name="T13" fmla="*/ 225 h 2179"/>
                  <a:gd name="T14" fmla="*/ 613 w 632"/>
                  <a:gd name="T15" fmla="*/ 233 h 2179"/>
                  <a:gd name="T16" fmla="*/ 632 w 632"/>
                  <a:gd name="T17" fmla="*/ 241 h 2179"/>
                  <a:gd name="T18" fmla="*/ 615 w 632"/>
                  <a:gd name="T19" fmla="*/ 251 h 2179"/>
                  <a:gd name="T20" fmla="*/ 602 w 632"/>
                  <a:gd name="T21" fmla="*/ 264 h 2179"/>
                  <a:gd name="T22" fmla="*/ 593 w 632"/>
                  <a:gd name="T23" fmla="*/ 279 h 2179"/>
                  <a:gd name="T24" fmla="*/ 587 w 632"/>
                  <a:gd name="T25" fmla="*/ 295 h 2179"/>
                  <a:gd name="T26" fmla="*/ 584 w 632"/>
                  <a:gd name="T27" fmla="*/ 311 h 2179"/>
                  <a:gd name="T28" fmla="*/ 582 w 632"/>
                  <a:gd name="T29" fmla="*/ 327 h 2179"/>
                  <a:gd name="T30" fmla="*/ 581 w 632"/>
                  <a:gd name="T31" fmla="*/ 342 h 2179"/>
                  <a:gd name="T32" fmla="*/ 580 w 632"/>
                  <a:gd name="T33" fmla="*/ 356 h 2179"/>
                  <a:gd name="T34" fmla="*/ 580 w 632"/>
                  <a:gd name="T35" fmla="*/ 379 h 2179"/>
                  <a:gd name="T36" fmla="*/ 580 w 632"/>
                  <a:gd name="T37" fmla="*/ 401 h 2179"/>
                  <a:gd name="T38" fmla="*/ 580 w 632"/>
                  <a:gd name="T39" fmla="*/ 424 h 2179"/>
                  <a:gd name="T40" fmla="*/ 581 w 632"/>
                  <a:gd name="T41" fmla="*/ 447 h 2179"/>
                  <a:gd name="T42" fmla="*/ 581 w 632"/>
                  <a:gd name="T43" fmla="*/ 880 h 2179"/>
                  <a:gd name="T44" fmla="*/ 582 w 632"/>
                  <a:gd name="T45" fmla="*/ 1313 h 2179"/>
                  <a:gd name="T46" fmla="*/ 582 w 632"/>
                  <a:gd name="T47" fmla="*/ 1746 h 2179"/>
                  <a:gd name="T48" fmla="*/ 582 w 632"/>
                  <a:gd name="T49" fmla="*/ 2179 h 2179"/>
                  <a:gd name="T50" fmla="*/ 546 w 632"/>
                  <a:gd name="T51" fmla="*/ 2156 h 2179"/>
                  <a:gd name="T52" fmla="*/ 510 w 632"/>
                  <a:gd name="T53" fmla="*/ 2133 h 2179"/>
                  <a:gd name="T54" fmla="*/ 473 w 632"/>
                  <a:gd name="T55" fmla="*/ 2109 h 2179"/>
                  <a:gd name="T56" fmla="*/ 436 w 632"/>
                  <a:gd name="T57" fmla="*/ 2086 h 2179"/>
                  <a:gd name="T58" fmla="*/ 399 w 632"/>
                  <a:gd name="T59" fmla="*/ 2063 h 2179"/>
                  <a:gd name="T60" fmla="*/ 364 w 632"/>
                  <a:gd name="T61" fmla="*/ 2040 h 2179"/>
                  <a:gd name="T62" fmla="*/ 327 w 632"/>
                  <a:gd name="T63" fmla="*/ 2017 h 2179"/>
                  <a:gd name="T64" fmla="*/ 290 w 632"/>
                  <a:gd name="T65" fmla="*/ 1992 h 2179"/>
                  <a:gd name="T66" fmla="*/ 254 w 632"/>
                  <a:gd name="T67" fmla="*/ 1969 h 2179"/>
                  <a:gd name="T68" fmla="*/ 217 w 632"/>
                  <a:gd name="T69" fmla="*/ 1946 h 2179"/>
                  <a:gd name="T70" fmla="*/ 180 w 632"/>
                  <a:gd name="T71" fmla="*/ 1923 h 2179"/>
                  <a:gd name="T72" fmla="*/ 145 w 632"/>
                  <a:gd name="T73" fmla="*/ 1900 h 2179"/>
                  <a:gd name="T74" fmla="*/ 108 w 632"/>
                  <a:gd name="T75" fmla="*/ 1877 h 2179"/>
                  <a:gd name="T76" fmla="*/ 72 w 632"/>
                  <a:gd name="T77" fmla="*/ 1853 h 2179"/>
                  <a:gd name="T78" fmla="*/ 35 w 632"/>
                  <a:gd name="T79" fmla="*/ 1830 h 2179"/>
                  <a:gd name="T80" fmla="*/ 0 w 632"/>
                  <a:gd name="T81" fmla="*/ 1807 h 2179"/>
                  <a:gd name="T82" fmla="*/ 0 w 632"/>
                  <a:gd name="T83" fmla="*/ 1355 h 2179"/>
                  <a:gd name="T84" fmla="*/ 1 w 632"/>
                  <a:gd name="T85" fmla="*/ 903 h 2179"/>
                  <a:gd name="T86" fmla="*/ 1 w 632"/>
                  <a:gd name="T87" fmla="*/ 452 h 2179"/>
                  <a:gd name="T88" fmla="*/ 1 w 632"/>
                  <a:gd name="T89" fmla="*/ 0 h 2179"/>
                  <a:gd name="T90" fmla="*/ 31 w 632"/>
                  <a:gd name="T91" fmla="*/ 11 h 2179"/>
                  <a:gd name="T92" fmla="*/ 62 w 632"/>
                  <a:gd name="T93" fmla="*/ 22 h 2179"/>
                  <a:gd name="T94" fmla="*/ 92 w 632"/>
                  <a:gd name="T95" fmla="*/ 33 h 2179"/>
                  <a:gd name="T96" fmla="*/ 122 w 632"/>
                  <a:gd name="T97" fmla="*/ 44 h 2179"/>
                  <a:gd name="T98" fmla="*/ 152 w 632"/>
                  <a:gd name="T99" fmla="*/ 55 h 2179"/>
                  <a:gd name="T100" fmla="*/ 183 w 632"/>
                  <a:gd name="T101" fmla="*/ 66 h 2179"/>
                  <a:gd name="T102" fmla="*/ 213 w 632"/>
                  <a:gd name="T103" fmla="*/ 77 h 2179"/>
                  <a:gd name="T104" fmla="*/ 243 w 632"/>
                  <a:gd name="T105" fmla="*/ 88 h 2179"/>
                  <a:gd name="T106" fmla="*/ 273 w 632"/>
                  <a:gd name="T107" fmla="*/ 99 h 2179"/>
                  <a:gd name="T108" fmla="*/ 304 w 632"/>
                  <a:gd name="T109" fmla="*/ 111 h 2179"/>
                  <a:gd name="T110" fmla="*/ 334 w 632"/>
                  <a:gd name="T111" fmla="*/ 121 h 2179"/>
                  <a:gd name="T112" fmla="*/ 364 w 632"/>
                  <a:gd name="T113" fmla="*/ 132 h 2179"/>
                  <a:gd name="T114" fmla="*/ 395 w 632"/>
                  <a:gd name="T115" fmla="*/ 143 h 2179"/>
                  <a:gd name="T116" fmla="*/ 425 w 632"/>
                  <a:gd name="T117" fmla="*/ 154 h 2179"/>
                  <a:gd name="T118" fmla="*/ 456 w 632"/>
                  <a:gd name="T119" fmla="*/ 165 h 2179"/>
                  <a:gd name="T120" fmla="*/ 486 w 632"/>
                  <a:gd name="T121" fmla="*/ 176 h 217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32"/>
                  <a:gd name="T184" fmla="*/ 0 h 2179"/>
                  <a:gd name="T185" fmla="*/ 632 w 632"/>
                  <a:gd name="T186" fmla="*/ 2179 h 217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32" h="2179">
                    <a:moveTo>
                      <a:pt x="486" y="176"/>
                    </a:moveTo>
                    <a:lnTo>
                      <a:pt x="504" y="184"/>
                    </a:lnTo>
                    <a:lnTo>
                      <a:pt x="522" y="192"/>
                    </a:lnTo>
                    <a:lnTo>
                      <a:pt x="541" y="200"/>
                    </a:lnTo>
                    <a:lnTo>
                      <a:pt x="559" y="209"/>
                    </a:lnTo>
                    <a:lnTo>
                      <a:pt x="577" y="217"/>
                    </a:lnTo>
                    <a:lnTo>
                      <a:pt x="595" y="225"/>
                    </a:lnTo>
                    <a:lnTo>
                      <a:pt x="613" y="233"/>
                    </a:lnTo>
                    <a:lnTo>
                      <a:pt x="632" y="241"/>
                    </a:lnTo>
                    <a:lnTo>
                      <a:pt x="615" y="251"/>
                    </a:lnTo>
                    <a:lnTo>
                      <a:pt x="602" y="264"/>
                    </a:lnTo>
                    <a:lnTo>
                      <a:pt x="593" y="279"/>
                    </a:lnTo>
                    <a:lnTo>
                      <a:pt x="587" y="295"/>
                    </a:lnTo>
                    <a:lnTo>
                      <a:pt x="584" y="311"/>
                    </a:lnTo>
                    <a:lnTo>
                      <a:pt x="582" y="327"/>
                    </a:lnTo>
                    <a:lnTo>
                      <a:pt x="581" y="342"/>
                    </a:lnTo>
                    <a:lnTo>
                      <a:pt x="580" y="356"/>
                    </a:lnTo>
                    <a:lnTo>
                      <a:pt x="580" y="379"/>
                    </a:lnTo>
                    <a:lnTo>
                      <a:pt x="580" y="401"/>
                    </a:lnTo>
                    <a:lnTo>
                      <a:pt x="580" y="424"/>
                    </a:lnTo>
                    <a:lnTo>
                      <a:pt x="581" y="447"/>
                    </a:lnTo>
                    <a:lnTo>
                      <a:pt x="581" y="880"/>
                    </a:lnTo>
                    <a:lnTo>
                      <a:pt x="582" y="1313"/>
                    </a:lnTo>
                    <a:lnTo>
                      <a:pt x="582" y="1746"/>
                    </a:lnTo>
                    <a:lnTo>
                      <a:pt x="582" y="2179"/>
                    </a:lnTo>
                    <a:lnTo>
                      <a:pt x="546" y="2156"/>
                    </a:lnTo>
                    <a:lnTo>
                      <a:pt x="510" y="2133"/>
                    </a:lnTo>
                    <a:lnTo>
                      <a:pt x="473" y="2109"/>
                    </a:lnTo>
                    <a:lnTo>
                      <a:pt x="436" y="2086"/>
                    </a:lnTo>
                    <a:lnTo>
                      <a:pt x="399" y="2063"/>
                    </a:lnTo>
                    <a:lnTo>
                      <a:pt x="364" y="2040"/>
                    </a:lnTo>
                    <a:lnTo>
                      <a:pt x="327" y="2017"/>
                    </a:lnTo>
                    <a:lnTo>
                      <a:pt x="290" y="1992"/>
                    </a:lnTo>
                    <a:lnTo>
                      <a:pt x="254" y="1969"/>
                    </a:lnTo>
                    <a:lnTo>
                      <a:pt x="217" y="1946"/>
                    </a:lnTo>
                    <a:lnTo>
                      <a:pt x="180" y="1923"/>
                    </a:lnTo>
                    <a:lnTo>
                      <a:pt x="145" y="1900"/>
                    </a:lnTo>
                    <a:lnTo>
                      <a:pt x="108" y="1877"/>
                    </a:lnTo>
                    <a:lnTo>
                      <a:pt x="72" y="1853"/>
                    </a:lnTo>
                    <a:lnTo>
                      <a:pt x="35" y="1830"/>
                    </a:lnTo>
                    <a:lnTo>
                      <a:pt x="0" y="1807"/>
                    </a:lnTo>
                    <a:lnTo>
                      <a:pt x="0" y="1355"/>
                    </a:lnTo>
                    <a:lnTo>
                      <a:pt x="1" y="903"/>
                    </a:lnTo>
                    <a:lnTo>
                      <a:pt x="1" y="452"/>
                    </a:lnTo>
                    <a:lnTo>
                      <a:pt x="1" y="0"/>
                    </a:lnTo>
                    <a:lnTo>
                      <a:pt x="31" y="11"/>
                    </a:lnTo>
                    <a:lnTo>
                      <a:pt x="62" y="22"/>
                    </a:lnTo>
                    <a:lnTo>
                      <a:pt x="92" y="33"/>
                    </a:lnTo>
                    <a:lnTo>
                      <a:pt x="122" y="44"/>
                    </a:lnTo>
                    <a:lnTo>
                      <a:pt x="152" y="55"/>
                    </a:lnTo>
                    <a:lnTo>
                      <a:pt x="183" y="66"/>
                    </a:lnTo>
                    <a:lnTo>
                      <a:pt x="213" y="77"/>
                    </a:lnTo>
                    <a:lnTo>
                      <a:pt x="243" y="88"/>
                    </a:lnTo>
                    <a:lnTo>
                      <a:pt x="273" y="99"/>
                    </a:lnTo>
                    <a:lnTo>
                      <a:pt x="304" y="111"/>
                    </a:lnTo>
                    <a:lnTo>
                      <a:pt x="334" y="121"/>
                    </a:lnTo>
                    <a:lnTo>
                      <a:pt x="364" y="132"/>
                    </a:lnTo>
                    <a:lnTo>
                      <a:pt x="395" y="143"/>
                    </a:lnTo>
                    <a:lnTo>
                      <a:pt x="425" y="154"/>
                    </a:lnTo>
                    <a:lnTo>
                      <a:pt x="456" y="165"/>
                    </a:lnTo>
                    <a:lnTo>
                      <a:pt x="486" y="176"/>
                    </a:lnTo>
                    <a:close/>
                  </a:path>
                </a:pathLst>
              </a:custGeom>
              <a:solidFill>
                <a:srgbClr val="000A0F"/>
              </a:solidFill>
              <a:ln w="9525">
                <a:noFill/>
                <a:round/>
                <a:headEnd/>
                <a:tailEnd/>
              </a:ln>
            </p:spPr>
            <p:txBody>
              <a:bodyPr/>
              <a:lstStyle/>
              <a:p>
                <a:endParaRPr lang="en-US"/>
              </a:p>
            </p:txBody>
          </p:sp>
          <p:sp>
            <p:nvSpPr>
              <p:cNvPr id="21640" name="Freeform 72"/>
              <p:cNvSpPr>
                <a:spLocks/>
              </p:cNvSpPr>
              <p:nvPr/>
            </p:nvSpPr>
            <p:spPr bwMode="auto">
              <a:xfrm>
                <a:off x="3361" y="1325"/>
                <a:ext cx="298" cy="1079"/>
              </a:xfrm>
              <a:custGeom>
                <a:avLst/>
                <a:gdLst>
                  <a:gd name="T0" fmla="*/ 456 w 595"/>
                  <a:gd name="T1" fmla="*/ 167 h 2158"/>
                  <a:gd name="T2" fmla="*/ 473 w 595"/>
                  <a:gd name="T3" fmla="*/ 175 h 2158"/>
                  <a:gd name="T4" fmla="*/ 490 w 595"/>
                  <a:gd name="T5" fmla="*/ 183 h 2158"/>
                  <a:gd name="T6" fmla="*/ 507 w 595"/>
                  <a:gd name="T7" fmla="*/ 191 h 2158"/>
                  <a:gd name="T8" fmla="*/ 526 w 595"/>
                  <a:gd name="T9" fmla="*/ 199 h 2158"/>
                  <a:gd name="T10" fmla="*/ 543 w 595"/>
                  <a:gd name="T11" fmla="*/ 207 h 2158"/>
                  <a:gd name="T12" fmla="*/ 560 w 595"/>
                  <a:gd name="T13" fmla="*/ 215 h 2158"/>
                  <a:gd name="T14" fmla="*/ 578 w 595"/>
                  <a:gd name="T15" fmla="*/ 223 h 2158"/>
                  <a:gd name="T16" fmla="*/ 595 w 595"/>
                  <a:gd name="T17" fmla="*/ 232 h 2158"/>
                  <a:gd name="T18" fmla="*/ 579 w 595"/>
                  <a:gd name="T19" fmla="*/ 242 h 2158"/>
                  <a:gd name="T20" fmla="*/ 567 w 595"/>
                  <a:gd name="T21" fmla="*/ 256 h 2158"/>
                  <a:gd name="T22" fmla="*/ 560 w 595"/>
                  <a:gd name="T23" fmla="*/ 271 h 2158"/>
                  <a:gd name="T24" fmla="*/ 556 w 595"/>
                  <a:gd name="T25" fmla="*/ 287 h 2158"/>
                  <a:gd name="T26" fmla="*/ 552 w 595"/>
                  <a:gd name="T27" fmla="*/ 303 h 2158"/>
                  <a:gd name="T28" fmla="*/ 551 w 595"/>
                  <a:gd name="T29" fmla="*/ 319 h 2158"/>
                  <a:gd name="T30" fmla="*/ 551 w 595"/>
                  <a:gd name="T31" fmla="*/ 334 h 2158"/>
                  <a:gd name="T32" fmla="*/ 550 w 595"/>
                  <a:gd name="T33" fmla="*/ 348 h 2158"/>
                  <a:gd name="T34" fmla="*/ 550 w 595"/>
                  <a:gd name="T35" fmla="*/ 371 h 2158"/>
                  <a:gd name="T36" fmla="*/ 550 w 595"/>
                  <a:gd name="T37" fmla="*/ 394 h 2158"/>
                  <a:gd name="T38" fmla="*/ 550 w 595"/>
                  <a:gd name="T39" fmla="*/ 417 h 2158"/>
                  <a:gd name="T40" fmla="*/ 551 w 595"/>
                  <a:gd name="T41" fmla="*/ 440 h 2158"/>
                  <a:gd name="T42" fmla="*/ 551 w 595"/>
                  <a:gd name="T43" fmla="*/ 870 h 2158"/>
                  <a:gd name="T44" fmla="*/ 552 w 595"/>
                  <a:gd name="T45" fmla="*/ 1299 h 2158"/>
                  <a:gd name="T46" fmla="*/ 552 w 595"/>
                  <a:gd name="T47" fmla="*/ 1729 h 2158"/>
                  <a:gd name="T48" fmla="*/ 553 w 595"/>
                  <a:gd name="T49" fmla="*/ 2158 h 2158"/>
                  <a:gd name="T50" fmla="*/ 519 w 595"/>
                  <a:gd name="T51" fmla="*/ 2137 h 2158"/>
                  <a:gd name="T52" fmla="*/ 484 w 595"/>
                  <a:gd name="T53" fmla="*/ 2115 h 2158"/>
                  <a:gd name="T54" fmla="*/ 449 w 595"/>
                  <a:gd name="T55" fmla="*/ 2093 h 2158"/>
                  <a:gd name="T56" fmla="*/ 414 w 595"/>
                  <a:gd name="T57" fmla="*/ 2071 h 2158"/>
                  <a:gd name="T58" fmla="*/ 380 w 595"/>
                  <a:gd name="T59" fmla="*/ 2048 h 2158"/>
                  <a:gd name="T60" fmla="*/ 345 w 595"/>
                  <a:gd name="T61" fmla="*/ 2026 h 2158"/>
                  <a:gd name="T62" fmla="*/ 310 w 595"/>
                  <a:gd name="T63" fmla="*/ 2004 h 2158"/>
                  <a:gd name="T64" fmla="*/ 276 w 595"/>
                  <a:gd name="T65" fmla="*/ 1982 h 2158"/>
                  <a:gd name="T66" fmla="*/ 241 w 595"/>
                  <a:gd name="T67" fmla="*/ 1960 h 2158"/>
                  <a:gd name="T68" fmla="*/ 207 w 595"/>
                  <a:gd name="T69" fmla="*/ 1938 h 2158"/>
                  <a:gd name="T70" fmla="*/ 172 w 595"/>
                  <a:gd name="T71" fmla="*/ 1916 h 2158"/>
                  <a:gd name="T72" fmla="*/ 138 w 595"/>
                  <a:gd name="T73" fmla="*/ 1895 h 2158"/>
                  <a:gd name="T74" fmla="*/ 103 w 595"/>
                  <a:gd name="T75" fmla="*/ 1873 h 2158"/>
                  <a:gd name="T76" fmla="*/ 69 w 595"/>
                  <a:gd name="T77" fmla="*/ 1851 h 2158"/>
                  <a:gd name="T78" fmla="*/ 34 w 595"/>
                  <a:gd name="T79" fmla="*/ 1829 h 2158"/>
                  <a:gd name="T80" fmla="*/ 0 w 595"/>
                  <a:gd name="T81" fmla="*/ 1807 h 2158"/>
                  <a:gd name="T82" fmla="*/ 1 w 595"/>
                  <a:gd name="T83" fmla="*/ 1355 h 2158"/>
                  <a:gd name="T84" fmla="*/ 1 w 595"/>
                  <a:gd name="T85" fmla="*/ 903 h 2158"/>
                  <a:gd name="T86" fmla="*/ 1 w 595"/>
                  <a:gd name="T87" fmla="*/ 452 h 2158"/>
                  <a:gd name="T88" fmla="*/ 2 w 595"/>
                  <a:gd name="T89" fmla="*/ 0 h 2158"/>
                  <a:gd name="T90" fmla="*/ 31 w 595"/>
                  <a:gd name="T91" fmla="*/ 10 h 2158"/>
                  <a:gd name="T92" fmla="*/ 58 w 595"/>
                  <a:gd name="T93" fmla="*/ 21 h 2158"/>
                  <a:gd name="T94" fmla="*/ 87 w 595"/>
                  <a:gd name="T95" fmla="*/ 31 h 2158"/>
                  <a:gd name="T96" fmla="*/ 116 w 595"/>
                  <a:gd name="T97" fmla="*/ 41 h 2158"/>
                  <a:gd name="T98" fmla="*/ 143 w 595"/>
                  <a:gd name="T99" fmla="*/ 52 h 2158"/>
                  <a:gd name="T100" fmla="*/ 172 w 595"/>
                  <a:gd name="T101" fmla="*/ 62 h 2158"/>
                  <a:gd name="T102" fmla="*/ 200 w 595"/>
                  <a:gd name="T103" fmla="*/ 73 h 2158"/>
                  <a:gd name="T104" fmla="*/ 229 w 595"/>
                  <a:gd name="T105" fmla="*/ 83 h 2158"/>
                  <a:gd name="T106" fmla="*/ 257 w 595"/>
                  <a:gd name="T107" fmla="*/ 94 h 2158"/>
                  <a:gd name="T108" fmla="*/ 285 w 595"/>
                  <a:gd name="T109" fmla="*/ 105 h 2158"/>
                  <a:gd name="T110" fmla="*/ 314 w 595"/>
                  <a:gd name="T111" fmla="*/ 115 h 2158"/>
                  <a:gd name="T112" fmla="*/ 342 w 595"/>
                  <a:gd name="T113" fmla="*/ 126 h 2158"/>
                  <a:gd name="T114" fmla="*/ 370 w 595"/>
                  <a:gd name="T115" fmla="*/ 136 h 2158"/>
                  <a:gd name="T116" fmla="*/ 399 w 595"/>
                  <a:gd name="T117" fmla="*/ 146 h 2158"/>
                  <a:gd name="T118" fmla="*/ 427 w 595"/>
                  <a:gd name="T119" fmla="*/ 157 h 2158"/>
                  <a:gd name="T120" fmla="*/ 456 w 595"/>
                  <a:gd name="T121" fmla="*/ 167 h 21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95"/>
                  <a:gd name="T184" fmla="*/ 0 h 2158"/>
                  <a:gd name="T185" fmla="*/ 595 w 595"/>
                  <a:gd name="T186" fmla="*/ 2158 h 21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95" h="2158">
                    <a:moveTo>
                      <a:pt x="456" y="167"/>
                    </a:moveTo>
                    <a:lnTo>
                      <a:pt x="473" y="175"/>
                    </a:lnTo>
                    <a:lnTo>
                      <a:pt x="490" y="183"/>
                    </a:lnTo>
                    <a:lnTo>
                      <a:pt x="507" y="191"/>
                    </a:lnTo>
                    <a:lnTo>
                      <a:pt x="526" y="199"/>
                    </a:lnTo>
                    <a:lnTo>
                      <a:pt x="543" y="207"/>
                    </a:lnTo>
                    <a:lnTo>
                      <a:pt x="560" y="215"/>
                    </a:lnTo>
                    <a:lnTo>
                      <a:pt x="578" y="223"/>
                    </a:lnTo>
                    <a:lnTo>
                      <a:pt x="595" y="232"/>
                    </a:lnTo>
                    <a:lnTo>
                      <a:pt x="579" y="242"/>
                    </a:lnTo>
                    <a:lnTo>
                      <a:pt x="567" y="256"/>
                    </a:lnTo>
                    <a:lnTo>
                      <a:pt x="560" y="271"/>
                    </a:lnTo>
                    <a:lnTo>
                      <a:pt x="556" y="287"/>
                    </a:lnTo>
                    <a:lnTo>
                      <a:pt x="552" y="303"/>
                    </a:lnTo>
                    <a:lnTo>
                      <a:pt x="551" y="319"/>
                    </a:lnTo>
                    <a:lnTo>
                      <a:pt x="551" y="334"/>
                    </a:lnTo>
                    <a:lnTo>
                      <a:pt x="550" y="348"/>
                    </a:lnTo>
                    <a:lnTo>
                      <a:pt x="550" y="371"/>
                    </a:lnTo>
                    <a:lnTo>
                      <a:pt x="550" y="394"/>
                    </a:lnTo>
                    <a:lnTo>
                      <a:pt x="550" y="417"/>
                    </a:lnTo>
                    <a:lnTo>
                      <a:pt x="551" y="440"/>
                    </a:lnTo>
                    <a:lnTo>
                      <a:pt x="551" y="870"/>
                    </a:lnTo>
                    <a:lnTo>
                      <a:pt x="552" y="1299"/>
                    </a:lnTo>
                    <a:lnTo>
                      <a:pt x="552" y="1729"/>
                    </a:lnTo>
                    <a:lnTo>
                      <a:pt x="553" y="2158"/>
                    </a:lnTo>
                    <a:lnTo>
                      <a:pt x="519" y="2137"/>
                    </a:lnTo>
                    <a:lnTo>
                      <a:pt x="484" y="2115"/>
                    </a:lnTo>
                    <a:lnTo>
                      <a:pt x="449" y="2093"/>
                    </a:lnTo>
                    <a:lnTo>
                      <a:pt x="414" y="2071"/>
                    </a:lnTo>
                    <a:lnTo>
                      <a:pt x="380" y="2048"/>
                    </a:lnTo>
                    <a:lnTo>
                      <a:pt x="345" y="2026"/>
                    </a:lnTo>
                    <a:lnTo>
                      <a:pt x="310" y="2004"/>
                    </a:lnTo>
                    <a:lnTo>
                      <a:pt x="276" y="1982"/>
                    </a:lnTo>
                    <a:lnTo>
                      <a:pt x="241" y="1960"/>
                    </a:lnTo>
                    <a:lnTo>
                      <a:pt x="207" y="1938"/>
                    </a:lnTo>
                    <a:lnTo>
                      <a:pt x="172" y="1916"/>
                    </a:lnTo>
                    <a:lnTo>
                      <a:pt x="138" y="1895"/>
                    </a:lnTo>
                    <a:lnTo>
                      <a:pt x="103" y="1873"/>
                    </a:lnTo>
                    <a:lnTo>
                      <a:pt x="69" y="1851"/>
                    </a:lnTo>
                    <a:lnTo>
                      <a:pt x="34" y="1829"/>
                    </a:lnTo>
                    <a:lnTo>
                      <a:pt x="0" y="1807"/>
                    </a:lnTo>
                    <a:lnTo>
                      <a:pt x="1" y="1355"/>
                    </a:lnTo>
                    <a:lnTo>
                      <a:pt x="1" y="903"/>
                    </a:lnTo>
                    <a:lnTo>
                      <a:pt x="1" y="452"/>
                    </a:lnTo>
                    <a:lnTo>
                      <a:pt x="2" y="0"/>
                    </a:lnTo>
                    <a:lnTo>
                      <a:pt x="31" y="10"/>
                    </a:lnTo>
                    <a:lnTo>
                      <a:pt x="58" y="21"/>
                    </a:lnTo>
                    <a:lnTo>
                      <a:pt x="87" y="31"/>
                    </a:lnTo>
                    <a:lnTo>
                      <a:pt x="116" y="41"/>
                    </a:lnTo>
                    <a:lnTo>
                      <a:pt x="143" y="52"/>
                    </a:lnTo>
                    <a:lnTo>
                      <a:pt x="172" y="62"/>
                    </a:lnTo>
                    <a:lnTo>
                      <a:pt x="200" y="73"/>
                    </a:lnTo>
                    <a:lnTo>
                      <a:pt x="229" y="83"/>
                    </a:lnTo>
                    <a:lnTo>
                      <a:pt x="257" y="94"/>
                    </a:lnTo>
                    <a:lnTo>
                      <a:pt x="285" y="105"/>
                    </a:lnTo>
                    <a:lnTo>
                      <a:pt x="314" y="115"/>
                    </a:lnTo>
                    <a:lnTo>
                      <a:pt x="342" y="126"/>
                    </a:lnTo>
                    <a:lnTo>
                      <a:pt x="370" y="136"/>
                    </a:lnTo>
                    <a:lnTo>
                      <a:pt x="399" y="146"/>
                    </a:lnTo>
                    <a:lnTo>
                      <a:pt x="427" y="157"/>
                    </a:lnTo>
                    <a:lnTo>
                      <a:pt x="456" y="167"/>
                    </a:lnTo>
                    <a:close/>
                  </a:path>
                </a:pathLst>
              </a:custGeom>
              <a:solidFill>
                <a:srgbClr val="000C14"/>
              </a:solidFill>
              <a:ln w="9525">
                <a:noFill/>
                <a:round/>
                <a:headEnd/>
                <a:tailEnd/>
              </a:ln>
            </p:spPr>
            <p:txBody>
              <a:bodyPr/>
              <a:lstStyle/>
              <a:p>
                <a:endParaRPr lang="en-US"/>
              </a:p>
            </p:txBody>
          </p:sp>
          <p:sp>
            <p:nvSpPr>
              <p:cNvPr id="21641" name="Freeform 73"/>
              <p:cNvSpPr>
                <a:spLocks/>
              </p:cNvSpPr>
              <p:nvPr/>
            </p:nvSpPr>
            <p:spPr bwMode="auto">
              <a:xfrm>
                <a:off x="3361" y="1325"/>
                <a:ext cx="280" cy="1069"/>
              </a:xfrm>
              <a:custGeom>
                <a:avLst/>
                <a:gdLst>
                  <a:gd name="T0" fmla="*/ 423 w 558"/>
                  <a:gd name="T1" fmla="*/ 158 h 2138"/>
                  <a:gd name="T2" fmla="*/ 441 w 558"/>
                  <a:gd name="T3" fmla="*/ 166 h 2138"/>
                  <a:gd name="T4" fmla="*/ 457 w 558"/>
                  <a:gd name="T5" fmla="*/ 174 h 2138"/>
                  <a:gd name="T6" fmla="*/ 474 w 558"/>
                  <a:gd name="T7" fmla="*/ 182 h 2138"/>
                  <a:gd name="T8" fmla="*/ 491 w 558"/>
                  <a:gd name="T9" fmla="*/ 190 h 2138"/>
                  <a:gd name="T10" fmla="*/ 507 w 558"/>
                  <a:gd name="T11" fmla="*/ 199 h 2138"/>
                  <a:gd name="T12" fmla="*/ 525 w 558"/>
                  <a:gd name="T13" fmla="*/ 207 h 2138"/>
                  <a:gd name="T14" fmla="*/ 541 w 558"/>
                  <a:gd name="T15" fmla="*/ 215 h 2138"/>
                  <a:gd name="T16" fmla="*/ 558 w 558"/>
                  <a:gd name="T17" fmla="*/ 223 h 2138"/>
                  <a:gd name="T18" fmla="*/ 543 w 558"/>
                  <a:gd name="T19" fmla="*/ 234 h 2138"/>
                  <a:gd name="T20" fmla="*/ 533 w 558"/>
                  <a:gd name="T21" fmla="*/ 248 h 2138"/>
                  <a:gd name="T22" fmla="*/ 526 w 558"/>
                  <a:gd name="T23" fmla="*/ 263 h 2138"/>
                  <a:gd name="T24" fmla="*/ 522 w 558"/>
                  <a:gd name="T25" fmla="*/ 279 h 2138"/>
                  <a:gd name="T26" fmla="*/ 520 w 558"/>
                  <a:gd name="T27" fmla="*/ 295 h 2138"/>
                  <a:gd name="T28" fmla="*/ 519 w 558"/>
                  <a:gd name="T29" fmla="*/ 311 h 2138"/>
                  <a:gd name="T30" fmla="*/ 518 w 558"/>
                  <a:gd name="T31" fmla="*/ 327 h 2138"/>
                  <a:gd name="T32" fmla="*/ 518 w 558"/>
                  <a:gd name="T33" fmla="*/ 341 h 2138"/>
                  <a:gd name="T34" fmla="*/ 519 w 558"/>
                  <a:gd name="T35" fmla="*/ 363 h 2138"/>
                  <a:gd name="T36" fmla="*/ 519 w 558"/>
                  <a:gd name="T37" fmla="*/ 386 h 2138"/>
                  <a:gd name="T38" fmla="*/ 519 w 558"/>
                  <a:gd name="T39" fmla="*/ 409 h 2138"/>
                  <a:gd name="T40" fmla="*/ 520 w 558"/>
                  <a:gd name="T41" fmla="*/ 432 h 2138"/>
                  <a:gd name="T42" fmla="*/ 521 w 558"/>
                  <a:gd name="T43" fmla="*/ 858 h 2138"/>
                  <a:gd name="T44" fmla="*/ 521 w 558"/>
                  <a:gd name="T45" fmla="*/ 1285 h 2138"/>
                  <a:gd name="T46" fmla="*/ 522 w 558"/>
                  <a:gd name="T47" fmla="*/ 1711 h 2138"/>
                  <a:gd name="T48" fmla="*/ 523 w 558"/>
                  <a:gd name="T49" fmla="*/ 2138 h 2138"/>
                  <a:gd name="T50" fmla="*/ 490 w 558"/>
                  <a:gd name="T51" fmla="*/ 2117 h 2138"/>
                  <a:gd name="T52" fmla="*/ 458 w 558"/>
                  <a:gd name="T53" fmla="*/ 2096 h 2138"/>
                  <a:gd name="T54" fmla="*/ 424 w 558"/>
                  <a:gd name="T55" fmla="*/ 2075 h 2138"/>
                  <a:gd name="T56" fmla="*/ 391 w 558"/>
                  <a:gd name="T57" fmla="*/ 2055 h 2138"/>
                  <a:gd name="T58" fmla="*/ 359 w 558"/>
                  <a:gd name="T59" fmla="*/ 2034 h 2138"/>
                  <a:gd name="T60" fmla="*/ 325 w 558"/>
                  <a:gd name="T61" fmla="*/ 2013 h 2138"/>
                  <a:gd name="T62" fmla="*/ 293 w 558"/>
                  <a:gd name="T63" fmla="*/ 1992 h 2138"/>
                  <a:gd name="T64" fmla="*/ 260 w 558"/>
                  <a:gd name="T65" fmla="*/ 1972 h 2138"/>
                  <a:gd name="T66" fmla="*/ 228 w 558"/>
                  <a:gd name="T67" fmla="*/ 1951 h 2138"/>
                  <a:gd name="T68" fmla="*/ 195 w 558"/>
                  <a:gd name="T69" fmla="*/ 1930 h 2138"/>
                  <a:gd name="T70" fmla="*/ 162 w 558"/>
                  <a:gd name="T71" fmla="*/ 1909 h 2138"/>
                  <a:gd name="T72" fmla="*/ 130 w 558"/>
                  <a:gd name="T73" fmla="*/ 1889 h 2138"/>
                  <a:gd name="T74" fmla="*/ 97 w 558"/>
                  <a:gd name="T75" fmla="*/ 1868 h 2138"/>
                  <a:gd name="T76" fmla="*/ 64 w 558"/>
                  <a:gd name="T77" fmla="*/ 1847 h 2138"/>
                  <a:gd name="T78" fmla="*/ 32 w 558"/>
                  <a:gd name="T79" fmla="*/ 1827 h 2138"/>
                  <a:gd name="T80" fmla="*/ 0 w 558"/>
                  <a:gd name="T81" fmla="*/ 1806 h 2138"/>
                  <a:gd name="T82" fmla="*/ 1 w 558"/>
                  <a:gd name="T83" fmla="*/ 1354 h 2138"/>
                  <a:gd name="T84" fmla="*/ 1 w 558"/>
                  <a:gd name="T85" fmla="*/ 902 h 2138"/>
                  <a:gd name="T86" fmla="*/ 1 w 558"/>
                  <a:gd name="T87" fmla="*/ 452 h 2138"/>
                  <a:gd name="T88" fmla="*/ 2 w 558"/>
                  <a:gd name="T89" fmla="*/ 0 h 2138"/>
                  <a:gd name="T90" fmla="*/ 28 w 558"/>
                  <a:gd name="T91" fmla="*/ 9 h 2138"/>
                  <a:gd name="T92" fmla="*/ 55 w 558"/>
                  <a:gd name="T93" fmla="*/ 20 h 2138"/>
                  <a:gd name="T94" fmla="*/ 81 w 558"/>
                  <a:gd name="T95" fmla="*/ 29 h 2138"/>
                  <a:gd name="T96" fmla="*/ 108 w 558"/>
                  <a:gd name="T97" fmla="*/ 39 h 2138"/>
                  <a:gd name="T98" fmla="*/ 134 w 558"/>
                  <a:gd name="T99" fmla="*/ 48 h 2138"/>
                  <a:gd name="T100" fmla="*/ 161 w 558"/>
                  <a:gd name="T101" fmla="*/ 59 h 2138"/>
                  <a:gd name="T102" fmla="*/ 187 w 558"/>
                  <a:gd name="T103" fmla="*/ 69 h 2138"/>
                  <a:gd name="T104" fmla="*/ 214 w 558"/>
                  <a:gd name="T105" fmla="*/ 78 h 2138"/>
                  <a:gd name="T106" fmla="*/ 240 w 558"/>
                  <a:gd name="T107" fmla="*/ 89 h 2138"/>
                  <a:gd name="T108" fmla="*/ 266 w 558"/>
                  <a:gd name="T109" fmla="*/ 98 h 2138"/>
                  <a:gd name="T110" fmla="*/ 292 w 558"/>
                  <a:gd name="T111" fmla="*/ 108 h 2138"/>
                  <a:gd name="T112" fmla="*/ 319 w 558"/>
                  <a:gd name="T113" fmla="*/ 119 h 2138"/>
                  <a:gd name="T114" fmla="*/ 345 w 558"/>
                  <a:gd name="T115" fmla="*/ 128 h 2138"/>
                  <a:gd name="T116" fmla="*/ 371 w 558"/>
                  <a:gd name="T117" fmla="*/ 138 h 2138"/>
                  <a:gd name="T118" fmla="*/ 397 w 558"/>
                  <a:gd name="T119" fmla="*/ 147 h 2138"/>
                  <a:gd name="T120" fmla="*/ 423 w 558"/>
                  <a:gd name="T121" fmla="*/ 158 h 21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58"/>
                  <a:gd name="T184" fmla="*/ 0 h 2138"/>
                  <a:gd name="T185" fmla="*/ 558 w 558"/>
                  <a:gd name="T186" fmla="*/ 2138 h 213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58" h="2138">
                    <a:moveTo>
                      <a:pt x="423" y="158"/>
                    </a:moveTo>
                    <a:lnTo>
                      <a:pt x="441" y="166"/>
                    </a:lnTo>
                    <a:lnTo>
                      <a:pt x="457" y="174"/>
                    </a:lnTo>
                    <a:lnTo>
                      <a:pt x="474" y="182"/>
                    </a:lnTo>
                    <a:lnTo>
                      <a:pt x="491" y="190"/>
                    </a:lnTo>
                    <a:lnTo>
                      <a:pt x="507" y="199"/>
                    </a:lnTo>
                    <a:lnTo>
                      <a:pt x="525" y="207"/>
                    </a:lnTo>
                    <a:lnTo>
                      <a:pt x="541" y="215"/>
                    </a:lnTo>
                    <a:lnTo>
                      <a:pt x="558" y="223"/>
                    </a:lnTo>
                    <a:lnTo>
                      <a:pt x="543" y="234"/>
                    </a:lnTo>
                    <a:lnTo>
                      <a:pt x="533" y="248"/>
                    </a:lnTo>
                    <a:lnTo>
                      <a:pt x="526" y="263"/>
                    </a:lnTo>
                    <a:lnTo>
                      <a:pt x="522" y="279"/>
                    </a:lnTo>
                    <a:lnTo>
                      <a:pt x="520" y="295"/>
                    </a:lnTo>
                    <a:lnTo>
                      <a:pt x="519" y="311"/>
                    </a:lnTo>
                    <a:lnTo>
                      <a:pt x="518" y="327"/>
                    </a:lnTo>
                    <a:lnTo>
                      <a:pt x="518" y="341"/>
                    </a:lnTo>
                    <a:lnTo>
                      <a:pt x="519" y="363"/>
                    </a:lnTo>
                    <a:lnTo>
                      <a:pt x="519" y="386"/>
                    </a:lnTo>
                    <a:lnTo>
                      <a:pt x="519" y="409"/>
                    </a:lnTo>
                    <a:lnTo>
                      <a:pt x="520" y="432"/>
                    </a:lnTo>
                    <a:lnTo>
                      <a:pt x="521" y="858"/>
                    </a:lnTo>
                    <a:lnTo>
                      <a:pt x="521" y="1285"/>
                    </a:lnTo>
                    <a:lnTo>
                      <a:pt x="522" y="1711"/>
                    </a:lnTo>
                    <a:lnTo>
                      <a:pt x="523" y="2138"/>
                    </a:lnTo>
                    <a:lnTo>
                      <a:pt x="490" y="2117"/>
                    </a:lnTo>
                    <a:lnTo>
                      <a:pt x="458" y="2096"/>
                    </a:lnTo>
                    <a:lnTo>
                      <a:pt x="424" y="2075"/>
                    </a:lnTo>
                    <a:lnTo>
                      <a:pt x="391" y="2055"/>
                    </a:lnTo>
                    <a:lnTo>
                      <a:pt x="359" y="2034"/>
                    </a:lnTo>
                    <a:lnTo>
                      <a:pt x="325" y="2013"/>
                    </a:lnTo>
                    <a:lnTo>
                      <a:pt x="293" y="1992"/>
                    </a:lnTo>
                    <a:lnTo>
                      <a:pt x="260" y="1972"/>
                    </a:lnTo>
                    <a:lnTo>
                      <a:pt x="228" y="1951"/>
                    </a:lnTo>
                    <a:lnTo>
                      <a:pt x="195" y="1930"/>
                    </a:lnTo>
                    <a:lnTo>
                      <a:pt x="162" y="1909"/>
                    </a:lnTo>
                    <a:lnTo>
                      <a:pt x="130" y="1889"/>
                    </a:lnTo>
                    <a:lnTo>
                      <a:pt x="97" y="1868"/>
                    </a:lnTo>
                    <a:lnTo>
                      <a:pt x="64" y="1847"/>
                    </a:lnTo>
                    <a:lnTo>
                      <a:pt x="32" y="1827"/>
                    </a:lnTo>
                    <a:lnTo>
                      <a:pt x="0" y="1806"/>
                    </a:lnTo>
                    <a:lnTo>
                      <a:pt x="1" y="1354"/>
                    </a:lnTo>
                    <a:lnTo>
                      <a:pt x="1" y="902"/>
                    </a:lnTo>
                    <a:lnTo>
                      <a:pt x="1" y="452"/>
                    </a:lnTo>
                    <a:lnTo>
                      <a:pt x="2" y="0"/>
                    </a:lnTo>
                    <a:lnTo>
                      <a:pt x="28" y="9"/>
                    </a:lnTo>
                    <a:lnTo>
                      <a:pt x="55" y="20"/>
                    </a:lnTo>
                    <a:lnTo>
                      <a:pt x="81" y="29"/>
                    </a:lnTo>
                    <a:lnTo>
                      <a:pt x="108" y="39"/>
                    </a:lnTo>
                    <a:lnTo>
                      <a:pt x="134" y="48"/>
                    </a:lnTo>
                    <a:lnTo>
                      <a:pt x="161" y="59"/>
                    </a:lnTo>
                    <a:lnTo>
                      <a:pt x="187" y="69"/>
                    </a:lnTo>
                    <a:lnTo>
                      <a:pt x="214" y="78"/>
                    </a:lnTo>
                    <a:lnTo>
                      <a:pt x="240" y="89"/>
                    </a:lnTo>
                    <a:lnTo>
                      <a:pt x="266" y="98"/>
                    </a:lnTo>
                    <a:lnTo>
                      <a:pt x="292" y="108"/>
                    </a:lnTo>
                    <a:lnTo>
                      <a:pt x="319" y="119"/>
                    </a:lnTo>
                    <a:lnTo>
                      <a:pt x="345" y="128"/>
                    </a:lnTo>
                    <a:lnTo>
                      <a:pt x="371" y="138"/>
                    </a:lnTo>
                    <a:lnTo>
                      <a:pt x="397" y="147"/>
                    </a:lnTo>
                    <a:lnTo>
                      <a:pt x="423" y="158"/>
                    </a:lnTo>
                    <a:close/>
                  </a:path>
                </a:pathLst>
              </a:custGeom>
              <a:solidFill>
                <a:srgbClr val="00141C"/>
              </a:solidFill>
              <a:ln w="9525">
                <a:noFill/>
                <a:round/>
                <a:headEnd/>
                <a:tailEnd/>
              </a:ln>
            </p:spPr>
            <p:txBody>
              <a:bodyPr/>
              <a:lstStyle/>
              <a:p>
                <a:endParaRPr lang="en-US"/>
              </a:p>
            </p:txBody>
          </p:sp>
          <p:sp>
            <p:nvSpPr>
              <p:cNvPr id="21642" name="Freeform 74"/>
              <p:cNvSpPr>
                <a:spLocks/>
              </p:cNvSpPr>
              <p:nvPr/>
            </p:nvSpPr>
            <p:spPr bwMode="auto">
              <a:xfrm>
                <a:off x="3361" y="1325"/>
                <a:ext cx="261" cy="1058"/>
              </a:xfrm>
              <a:custGeom>
                <a:avLst/>
                <a:gdLst>
                  <a:gd name="T0" fmla="*/ 394 w 522"/>
                  <a:gd name="T1" fmla="*/ 149 h 2117"/>
                  <a:gd name="T2" fmla="*/ 410 w 522"/>
                  <a:gd name="T3" fmla="*/ 157 h 2117"/>
                  <a:gd name="T4" fmla="*/ 426 w 522"/>
                  <a:gd name="T5" fmla="*/ 165 h 2117"/>
                  <a:gd name="T6" fmla="*/ 443 w 522"/>
                  <a:gd name="T7" fmla="*/ 173 h 2117"/>
                  <a:gd name="T8" fmla="*/ 459 w 522"/>
                  <a:gd name="T9" fmla="*/ 181 h 2117"/>
                  <a:gd name="T10" fmla="*/ 474 w 522"/>
                  <a:gd name="T11" fmla="*/ 190 h 2117"/>
                  <a:gd name="T12" fmla="*/ 490 w 522"/>
                  <a:gd name="T13" fmla="*/ 198 h 2117"/>
                  <a:gd name="T14" fmla="*/ 506 w 522"/>
                  <a:gd name="T15" fmla="*/ 206 h 2117"/>
                  <a:gd name="T16" fmla="*/ 522 w 522"/>
                  <a:gd name="T17" fmla="*/ 214 h 2117"/>
                  <a:gd name="T18" fmla="*/ 509 w 522"/>
                  <a:gd name="T19" fmla="*/ 226 h 2117"/>
                  <a:gd name="T20" fmla="*/ 500 w 522"/>
                  <a:gd name="T21" fmla="*/ 240 h 2117"/>
                  <a:gd name="T22" fmla="*/ 494 w 522"/>
                  <a:gd name="T23" fmla="*/ 255 h 2117"/>
                  <a:gd name="T24" fmla="*/ 491 w 522"/>
                  <a:gd name="T25" fmla="*/ 271 h 2117"/>
                  <a:gd name="T26" fmla="*/ 489 w 522"/>
                  <a:gd name="T27" fmla="*/ 288 h 2117"/>
                  <a:gd name="T28" fmla="*/ 489 w 522"/>
                  <a:gd name="T29" fmla="*/ 304 h 2117"/>
                  <a:gd name="T30" fmla="*/ 489 w 522"/>
                  <a:gd name="T31" fmla="*/ 319 h 2117"/>
                  <a:gd name="T32" fmla="*/ 489 w 522"/>
                  <a:gd name="T33" fmla="*/ 333 h 2117"/>
                  <a:gd name="T34" fmla="*/ 489 w 522"/>
                  <a:gd name="T35" fmla="*/ 356 h 2117"/>
                  <a:gd name="T36" fmla="*/ 490 w 522"/>
                  <a:gd name="T37" fmla="*/ 379 h 2117"/>
                  <a:gd name="T38" fmla="*/ 490 w 522"/>
                  <a:gd name="T39" fmla="*/ 402 h 2117"/>
                  <a:gd name="T40" fmla="*/ 491 w 522"/>
                  <a:gd name="T41" fmla="*/ 425 h 2117"/>
                  <a:gd name="T42" fmla="*/ 492 w 522"/>
                  <a:gd name="T43" fmla="*/ 848 h 2117"/>
                  <a:gd name="T44" fmla="*/ 493 w 522"/>
                  <a:gd name="T45" fmla="*/ 1271 h 2117"/>
                  <a:gd name="T46" fmla="*/ 493 w 522"/>
                  <a:gd name="T47" fmla="*/ 1694 h 2117"/>
                  <a:gd name="T48" fmla="*/ 494 w 522"/>
                  <a:gd name="T49" fmla="*/ 2117 h 2117"/>
                  <a:gd name="T50" fmla="*/ 463 w 522"/>
                  <a:gd name="T51" fmla="*/ 2097 h 2117"/>
                  <a:gd name="T52" fmla="*/ 432 w 522"/>
                  <a:gd name="T53" fmla="*/ 2078 h 2117"/>
                  <a:gd name="T54" fmla="*/ 401 w 522"/>
                  <a:gd name="T55" fmla="*/ 2058 h 2117"/>
                  <a:gd name="T56" fmla="*/ 370 w 522"/>
                  <a:gd name="T57" fmla="*/ 2039 h 2117"/>
                  <a:gd name="T58" fmla="*/ 339 w 522"/>
                  <a:gd name="T59" fmla="*/ 2020 h 2117"/>
                  <a:gd name="T60" fmla="*/ 309 w 522"/>
                  <a:gd name="T61" fmla="*/ 2001 h 2117"/>
                  <a:gd name="T62" fmla="*/ 278 w 522"/>
                  <a:gd name="T63" fmla="*/ 1981 h 2117"/>
                  <a:gd name="T64" fmla="*/ 247 w 522"/>
                  <a:gd name="T65" fmla="*/ 1961 h 2117"/>
                  <a:gd name="T66" fmla="*/ 216 w 522"/>
                  <a:gd name="T67" fmla="*/ 1942 h 2117"/>
                  <a:gd name="T68" fmla="*/ 186 w 522"/>
                  <a:gd name="T69" fmla="*/ 1922 h 2117"/>
                  <a:gd name="T70" fmla="*/ 155 w 522"/>
                  <a:gd name="T71" fmla="*/ 1903 h 2117"/>
                  <a:gd name="T72" fmla="*/ 124 w 522"/>
                  <a:gd name="T73" fmla="*/ 1883 h 2117"/>
                  <a:gd name="T74" fmla="*/ 93 w 522"/>
                  <a:gd name="T75" fmla="*/ 1865 h 2117"/>
                  <a:gd name="T76" fmla="*/ 63 w 522"/>
                  <a:gd name="T77" fmla="*/ 1845 h 2117"/>
                  <a:gd name="T78" fmla="*/ 31 w 522"/>
                  <a:gd name="T79" fmla="*/ 1825 h 2117"/>
                  <a:gd name="T80" fmla="*/ 0 w 522"/>
                  <a:gd name="T81" fmla="*/ 1806 h 2117"/>
                  <a:gd name="T82" fmla="*/ 2 w 522"/>
                  <a:gd name="T83" fmla="*/ 1354 h 2117"/>
                  <a:gd name="T84" fmla="*/ 3 w 522"/>
                  <a:gd name="T85" fmla="*/ 902 h 2117"/>
                  <a:gd name="T86" fmla="*/ 3 w 522"/>
                  <a:gd name="T87" fmla="*/ 452 h 2117"/>
                  <a:gd name="T88" fmla="*/ 4 w 522"/>
                  <a:gd name="T89" fmla="*/ 0 h 2117"/>
                  <a:gd name="T90" fmla="*/ 28 w 522"/>
                  <a:gd name="T91" fmla="*/ 9 h 2117"/>
                  <a:gd name="T92" fmla="*/ 53 w 522"/>
                  <a:gd name="T93" fmla="*/ 18 h 2117"/>
                  <a:gd name="T94" fmla="*/ 78 w 522"/>
                  <a:gd name="T95" fmla="*/ 28 h 2117"/>
                  <a:gd name="T96" fmla="*/ 102 w 522"/>
                  <a:gd name="T97" fmla="*/ 37 h 2117"/>
                  <a:gd name="T98" fmla="*/ 126 w 522"/>
                  <a:gd name="T99" fmla="*/ 46 h 2117"/>
                  <a:gd name="T100" fmla="*/ 150 w 522"/>
                  <a:gd name="T101" fmla="*/ 55 h 2117"/>
                  <a:gd name="T102" fmla="*/ 174 w 522"/>
                  <a:gd name="T103" fmla="*/ 64 h 2117"/>
                  <a:gd name="T104" fmla="*/ 200 w 522"/>
                  <a:gd name="T105" fmla="*/ 74 h 2117"/>
                  <a:gd name="T106" fmla="*/ 224 w 522"/>
                  <a:gd name="T107" fmla="*/ 84 h 2117"/>
                  <a:gd name="T108" fmla="*/ 248 w 522"/>
                  <a:gd name="T109" fmla="*/ 93 h 2117"/>
                  <a:gd name="T110" fmla="*/ 272 w 522"/>
                  <a:gd name="T111" fmla="*/ 102 h 2117"/>
                  <a:gd name="T112" fmla="*/ 296 w 522"/>
                  <a:gd name="T113" fmla="*/ 112 h 2117"/>
                  <a:gd name="T114" fmla="*/ 321 w 522"/>
                  <a:gd name="T115" fmla="*/ 121 h 2117"/>
                  <a:gd name="T116" fmla="*/ 345 w 522"/>
                  <a:gd name="T117" fmla="*/ 130 h 2117"/>
                  <a:gd name="T118" fmla="*/ 370 w 522"/>
                  <a:gd name="T119" fmla="*/ 139 h 2117"/>
                  <a:gd name="T120" fmla="*/ 394 w 522"/>
                  <a:gd name="T121" fmla="*/ 149 h 21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2"/>
                  <a:gd name="T184" fmla="*/ 0 h 2117"/>
                  <a:gd name="T185" fmla="*/ 522 w 522"/>
                  <a:gd name="T186" fmla="*/ 2117 h 21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2" h="2117">
                    <a:moveTo>
                      <a:pt x="394" y="149"/>
                    </a:moveTo>
                    <a:lnTo>
                      <a:pt x="410" y="157"/>
                    </a:lnTo>
                    <a:lnTo>
                      <a:pt x="426" y="165"/>
                    </a:lnTo>
                    <a:lnTo>
                      <a:pt x="443" y="173"/>
                    </a:lnTo>
                    <a:lnTo>
                      <a:pt x="459" y="181"/>
                    </a:lnTo>
                    <a:lnTo>
                      <a:pt x="474" y="190"/>
                    </a:lnTo>
                    <a:lnTo>
                      <a:pt x="490" y="198"/>
                    </a:lnTo>
                    <a:lnTo>
                      <a:pt x="506" y="206"/>
                    </a:lnTo>
                    <a:lnTo>
                      <a:pt x="522" y="214"/>
                    </a:lnTo>
                    <a:lnTo>
                      <a:pt x="509" y="226"/>
                    </a:lnTo>
                    <a:lnTo>
                      <a:pt x="500" y="240"/>
                    </a:lnTo>
                    <a:lnTo>
                      <a:pt x="494" y="255"/>
                    </a:lnTo>
                    <a:lnTo>
                      <a:pt x="491" y="271"/>
                    </a:lnTo>
                    <a:lnTo>
                      <a:pt x="489" y="288"/>
                    </a:lnTo>
                    <a:lnTo>
                      <a:pt x="489" y="304"/>
                    </a:lnTo>
                    <a:lnTo>
                      <a:pt x="489" y="319"/>
                    </a:lnTo>
                    <a:lnTo>
                      <a:pt x="489" y="333"/>
                    </a:lnTo>
                    <a:lnTo>
                      <a:pt x="489" y="356"/>
                    </a:lnTo>
                    <a:lnTo>
                      <a:pt x="490" y="379"/>
                    </a:lnTo>
                    <a:lnTo>
                      <a:pt x="490" y="402"/>
                    </a:lnTo>
                    <a:lnTo>
                      <a:pt x="491" y="425"/>
                    </a:lnTo>
                    <a:lnTo>
                      <a:pt x="492" y="848"/>
                    </a:lnTo>
                    <a:lnTo>
                      <a:pt x="493" y="1271"/>
                    </a:lnTo>
                    <a:lnTo>
                      <a:pt x="493" y="1694"/>
                    </a:lnTo>
                    <a:lnTo>
                      <a:pt x="494" y="2117"/>
                    </a:lnTo>
                    <a:lnTo>
                      <a:pt x="463" y="2097"/>
                    </a:lnTo>
                    <a:lnTo>
                      <a:pt x="432" y="2078"/>
                    </a:lnTo>
                    <a:lnTo>
                      <a:pt x="401" y="2058"/>
                    </a:lnTo>
                    <a:lnTo>
                      <a:pt x="370" y="2039"/>
                    </a:lnTo>
                    <a:lnTo>
                      <a:pt x="339" y="2020"/>
                    </a:lnTo>
                    <a:lnTo>
                      <a:pt x="309" y="2001"/>
                    </a:lnTo>
                    <a:lnTo>
                      <a:pt x="278" y="1981"/>
                    </a:lnTo>
                    <a:lnTo>
                      <a:pt x="247" y="1961"/>
                    </a:lnTo>
                    <a:lnTo>
                      <a:pt x="216" y="1942"/>
                    </a:lnTo>
                    <a:lnTo>
                      <a:pt x="186" y="1922"/>
                    </a:lnTo>
                    <a:lnTo>
                      <a:pt x="155" y="1903"/>
                    </a:lnTo>
                    <a:lnTo>
                      <a:pt x="124" y="1883"/>
                    </a:lnTo>
                    <a:lnTo>
                      <a:pt x="93" y="1865"/>
                    </a:lnTo>
                    <a:lnTo>
                      <a:pt x="63" y="1845"/>
                    </a:lnTo>
                    <a:lnTo>
                      <a:pt x="31" y="1825"/>
                    </a:lnTo>
                    <a:lnTo>
                      <a:pt x="0" y="1806"/>
                    </a:lnTo>
                    <a:lnTo>
                      <a:pt x="2" y="1354"/>
                    </a:lnTo>
                    <a:lnTo>
                      <a:pt x="3" y="902"/>
                    </a:lnTo>
                    <a:lnTo>
                      <a:pt x="3" y="452"/>
                    </a:lnTo>
                    <a:lnTo>
                      <a:pt x="4" y="0"/>
                    </a:lnTo>
                    <a:lnTo>
                      <a:pt x="28" y="9"/>
                    </a:lnTo>
                    <a:lnTo>
                      <a:pt x="53" y="18"/>
                    </a:lnTo>
                    <a:lnTo>
                      <a:pt x="78" y="28"/>
                    </a:lnTo>
                    <a:lnTo>
                      <a:pt x="102" y="37"/>
                    </a:lnTo>
                    <a:lnTo>
                      <a:pt x="126" y="46"/>
                    </a:lnTo>
                    <a:lnTo>
                      <a:pt x="150" y="55"/>
                    </a:lnTo>
                    <a:lnTo>
                      <a:pt x="174" y="64"/>
                    </a:lnTo>
                    <a:lnTo>
                      <a:pt x="200" y="74"/>
                    </a:lnTo>
                    <a:lnTo>
                      <a:pt x="224" y="84"/>
                    </a:lnTo>
                    <a:lnTo>
                      <a:pt x="248" y="93"/>
                    </a:lnTo>
                    <a:lnTo>
                      <a:pt x="272" y="102"/>
                    </a:lnTo>
                    <a:lnTo>
                      <a:pt x="296" y="112"/>
                    </a:lnTo>
                    <a:lnTo>
                      <a:pt x="321" y="121"/>
                    </a:lnTo>
                    <a:lnTo>
                      <a:pt x="345" y="130"/>
                    </a:lnTo>
                    <a:lnTo>
                      <a:pt x="370" y="139"/>
                    </a:lnTo>
                    <a:lnTo>
                      <a:pt x="394" y="149"/>
                    </a:lnTo>
                    <a:close/>
                  </a:path>
                </a:pathLst>
              </a:custGeom>
              <a:solidFill>
                <a:srgbClr val="00161E"/>
              </a:solidFill>
              <a:ln w="9525">
                <a:noFill/>
                <a:round/>
                <a:headEnd/>
                <a:tailEnd/>
              </a:ln>
            </p:spPr>
            <p:txBody>
              <a:bodyPr/>
              <a:lstStyle/>
              <a:p>
                <a:endParaRPr lang="en-US"/>
              </a:p>
            </p:txBody>
          </p:sp>
          <p:sp>
            <p:nvSpPr>
              <p:cNvPr id="21643" name="Freeform 75"/>
              <p:cNvSpPr>
                <a:spLocks/>
              </p:cNvSpPr>
              <p:nvPr/>
            </p:nvSpPr>
            <p:spPr bwMode="auto">
              <a:xfrm>
                <a:off x="3361" y="1325"/>
                <a:ext cx="242" cy="1048"/>
              </a:xfrm>
              <a:custGeom>
                <a:avLst/>
                <a:gdLst>
                  <a:gd name="T0" fmla="*/ 363 w 485"/>
                  <a:gd name="T1" fmla="*/ 141 h 2096"/>
                  <a:gd name="T2" fmla="*/ 378 w 485"/>
                  <a:gd name="T3" fmla="*/ 149 h 2096"/>
                  <a:gd name="T4" fmla="*/ 393 w 485"/>
                  <a:gd name="T5" fmla="*/ 157 h 2096"/>
                  <a:gd name="T6" fmla="*/ 408 w 485"/>
                  <a:gd name="T7" fmla="*/ 165 h 2096"/>
                  <a:gd name="T8" fmla="*/ 424 w 485"/>
                  <a:gd name="T9" fmla="*/ 173 h 2096"/>
                  <a:gd name="T10" fmla="*/ 439 w 485"/>
                  <a:gd name="T11" fmla="*/ 182 h 2096"/>
                  <a:gd name="T12" fmla="*/ 454 w 485"/>
                  <a:gd name="T13" fmla="*/ 190 h 2096"/>
                  <a:gd name="T14" fmla="*/ 470 w 485"/>
                  <a:gd name="T15" fmla="*/ 198 h 2096"/>
                  <a:gd name="T16" fmla="*/ 485 w 485"/>
                  <a:gd name="T17" fmla="*/ 206 h 2096"/>
                  <a:gd name="T18" fmla="*/ 474 w 485"/>
                  <a:gd name="T19" fmla="*/ 218 h 2096"/>
                  <a:gd name="T20" fmla="*/ 466 w 485"/>
                  <a:gd name="T21" fmla="*/ 232 h 2096"/>
                  <a:gd name="T22" fmla="*/ 461 w 485"/>
                  <a:gd name="T23" fmla="*/ 248 h 2096"/>
                  <a:gd name="T24" fmla="*/ 458 w 485"/>
                  <a:gd name="T25" fmla="*/ 264 h 2096"/>
                  <a:gd name="T26" fmla="*/ 456 w 485"/>
                  <a:gd name="T27" fmla="*/ 280 h 2096"/>
                  <a:gd name="T28" fmla="*/ 456 w 485"/>
                  <a:gd name="T29" fmla="*/ 296 h 2096"/>
                  <a:gd name="T30" fmla="*/ 456 w 485"/>
                  <a:gd name="T31" fmla="*/ 311 h 2096"/>
                  <a:gd name="T32" fmla="*/ 456 w 485"/>
                  <a:gd name="T33" fmla="*/ 325 h 2096"/>
                  <a:gd name="T34" fmla="*/ 458 w 485"/>
                  <a:gd name="T35" fmla="*/ 348 h 2096"/>
                  <a:gd name="T36" fmla="*/ 459 w 485"/>
                  <a:gd name="T37" fmla="*/ 371 h 2096"/>
                  <a:gd name="T38" fmla="*/ 459 w 485"/>
                  <a:gd name="T39" fmla="*/ 394 h 2096"/>
                  <a:gd name="T40" fmla="*/ 460 w 485"/>
                  <a:gd name="T41" fmla="*/ 417 h 2096"/>
                  <a:gd name="T42" fmla="*/ 461 w 485"/>
                  <a:gd name="T43" fmla="*/ 837 h 2096"/>
                  <a:gd name="T44" fmla="*/ 462 w 485"/>
                  <a:gd name="T45" fmla="*/ 1257 h 2096"/>
                  <a:gd name="T46" fmla="*/ 462 w 485"/>
                  <a:gd name="T47" fmla="*/ 1677 h 2096"/>
                  <a:gd name="T48" fmla="*/ 463 w 485"/>
                  <a:gd name="T49" fmla="*/ 2096 h 2096"/>
                  <a:gd name="T50" fmla="*/ 435 w 485"/>
                  <a:gd name="T51" fmla="*/ 2078 h 2096"/>
                  <a:gd name="T52" fmla="*/ 406 w 485"/>
                  <a:gd name="T53" fmla="*/ 2059 h 2096"/>
                  <a:gd name="T54" fmla="*/ 377 w 485"/>
                  <a:gd name="T55" fmla="*/ 2042 h 2096"/>
                  <a:gd name="T56" fmla="*/ 348 w 485"/>
                  <a:gd name="T57" fmla="*/ 2024 h 2096"/>
                  <a:gd name="T58" fmla="*/ 319 w 485"/>
                  <a:gd name="T59" fmla="*/ 2005 h 2096"/>
                  <a:gd name="T60" fmla="*/ 291 w 485"/>
                  <a:gd name="T61" fmla="*/ 1987 h 2096"/>
                  <a:gd name="T62" fmla="*/ 261 w 485"/>
                  <a:gd name="T63" fmla="*/ 1969 h 2096"/>
                  <a:gd name="T64" fmla="*/ 232 w 485"/>
                  <a:gd name="T65" fmla="*/ 1951 h 2096"/>
                  <a:gd name="T66" fmla="*/ 203 w 485"/>
                  <a:gd name="T67" fmla="*/ 1933 h 2096"/>
                  <a:gd name="T68" fmla="*/ 174 w 485"/>
                  <a:gd name="T69" fmla="*/ 1914 h 2096"/>
                  <a:gd name="T70" fmla="*/ 145 w 485"/>
                  <a:gd name="T71" fmla="*/ 1897 h 2096"/>
                  <a:gd name="T72" fmla="*/ 117 w 485"/>
                  <a:gd name="T73" fmla="*/ 1878 h 2096"/>
                  <a:gd name="T74" fmla="*/ 88 w 485"/>
                  <a:gd name="T75" fmla="*/ 1860 h 2096"/>
                  <a:gd name="T76" fmla="*/ 59 w 485"/>
                  <a:gd name="T77" fmla="*/ 1841 h 2096"/>
                  <a:gd name="T78" fmla="*/ 29 w 485"/>
                  <a:gd name="T79" fmla="*/ 1824 h 2096"/>
                  <a:gd name="T80" fmla="*/ 0 w 485"/>
                  <a:gd name="T81" fmla="*/ 1806 h 2096"/>
                  <a:gd name="T82" fmla="*/ 2 w 485"/>
                  <a:gd name="T83" fmla="*/ 1354 h 2096"/>
                  <a:gd name="T84" fmla="*/ 3 w 485"/>
                  <a:gd name="T85" fmla="*/ 902 h 2096"/>
                  <a:gd name="T86" fmla="*/ 3 w 485"/>
                  <a:gd name="T87" fmla="*/ 452 h 2096"/>
                  <a:gd name="T88" fmla="*/ 4 w 485"/>
                  <a:gd name="T89" fmla="*/ 0 h 2096"/>
                  <a:gd name="T90" fmla="*/ 26 w 485"/>
                  <a:gd name="T91" fmla="*/ 9 h 2096"/>
                  <a:gd name="T92" fmla="*/ 49 w 485"/>
                  <a:gd name="T93" fmla="*/ 17 h 2096"/>
                  <a:gd name="T94" fmla="*/ 71 w 485"/>
                  <a:gd name="T95" fmla="*/ 26 h 2096"/>
                  <a:gd name="T96" fmla="*/ 94 w 485"/>
                  <a:gd name="T97" fmla="*/ 34 h 2096"/>
                  <a:gd name="T98" fmla="*/ 116 w 485"/>
                  <a:gd name="T99" fmla="*/ 44 h 2096"/>
                  <a:gd name="T100" fmla="*/ 139 w 485"/>
                  <a:gd name="T101" fmla="*/ 52 h 2096"/>
                  <a:gd name="T102" fmla="*/ 160 w 485"/>
                  <a:gd name="T103" fmla="*/ 61 h 2096"/>
                  <a:gd name="T104" fmla="*/ 183 w 485"/>
                  <a:gd name="T105" fmla="*/ 70 h 2096"/>
                  <a:gd name="T106" fmla="*/ 205 w 485"/>
                  <a:gd name="T107" fmla="*/ 78 h 2096"/>
                  <a:gd name="T108" fmla="*/ 228 w 485"/>
                  <a:gd name="T109" fmla="*/ 88 h 2096"/>
                  <a:gd name="T110" fmla="*/ 250 w 485"/>
                  <a:gd name="T111" fmla="*/ 97 h 2096"/>
                  <a:gd name="T112" fmla="*/ 273 w 485"/>
                  <a:gd name="T113" fmla="*/ 105 h 2096"/>
                  <a:gd name="T114" fmla="*/ 295 w 485"/>
                  <a:gd name="T115" fmla="*/ 114 h 2096"/>
                  <a:gd name="T116" fmla="*/ 318 w 485"/>
                  <a:gd name="T117" fmla="*/ 123 h 2096"/>
                  <a:gd name="T118" fmla="*/ 340 w 485"/>
                  <a:gd name="T119" fmla="*/ 131 h 2096"/>
                  <a:gd name="T120" fmla="*/ 363 w 485"/>
                  <a:gd name="T121" fmla="*/ 141 h 20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85"/>
                  <a:gd name="T184" fmla="*/ 0 h 2096"/>
                  <a:gd name="T185" fmla="*/ 485 w 485"/>
                  <a:gd name="T186" fmla="*/ 2096 h 20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85" h="2096">
                    <a:moveTo>
                      <a:pt x="363" y="141"/>
                    </a:moveTo>
                    <a:lnTo>
                      <a:pt x="378" y="149"/>
                    </a:lnTo>
                    <a:lnTo>
                      <a:pt x="393" y="157"/>
                    </a:lnTo>
                    <a:lnTo>
                      <a:pt x="408" y="165"/>
                    </a:lnTo>
                    <a:lnTo>
                      <a:pt x="424" y="173"/>
                    </a:lnTo>
                    <a:lnTo>
                      <a:pt x="439" y="182"/>
                    </a:lnTo>
                    <a:lnTo>
                      <a:pt x="454" y="190"/>
                    </a:lnTo>
                    <a:lnTo>
                      <a:pt x="470" y="198"/>
                    </a:lnTo>
                    <a:lnTo>
                      <a:pt x="485" y="206"/>
                    </a:lnTo>
                    <a:lnTo>
                      <a:pt x="474" y="218"/>
                    </a:lnTo>
                    <a:lnTo>
                      <a:pt x="466" y="232"/>
                    </a:lnTo>
                    <a:lnTo>
                      <a:pt x="461" y="248"/>
                    </a:lnTo>
                    <a:lnTo>
                      <a:pt x="458" y="264"/>
                    </a:lnTo>
                    <a:lnTo>
                      <a:pt x="456" y="280"/>
                    </a:lnTo>
                    <a:lnTo>
                      <a:pt x="456" y="296"/>
                    </a:lnTo>
                    <a:lnTo>
                      <a:pt x="456" y="311"/>
                    </a:lnTo>
                    <a:lnTo>
                      <a:pt x="456" y="325"/>
                    </a:lnTo>
                    <a:lnTo>
                      <a:pt x="458" y="348"/>
                    </a:lnTo>
                    <a:lnTo>
                      <a:pt x="459" y="371"/>
                    </a:lnTo>
                    <a:lnTo>
                      <a:pt x="459" y="394"/>
                    </a:lnTo>
                    <a:lnTo>
                      <a:pt x="460" y="417"/>
                    </a:lnTo>
                    <a:lnTo>
                      <a:pt x="461" y="837"/>
                    </a:lnTo>
                    <a:lnTo>
                      <a:pt x="462" y="1257"/>
                    </a:lnTo>
                    <a:lnTo>
                      <a:pt x="462" y="1677"/>
                    </a:lnTo>
                    <a:lnTo>
                      <a:pt x="463" y="2096"/>
                    </a:lnTo>
                    <a:lnTo>
                      <a:pt x="435" y="2078"/>
                    </a:lnTo>
                    <a:lnTo>
                      <a:pt x="406" y="2059"/>
                    </a:lnTo>
                    <a:lnTo>
                      <a:pt x="377" y="2042"/>
                    </a:lnTo>
                    <a:lnTo>
                      <a:pt x="348" y="2024"/>
                    </a:lnTo>
                    <a:lnTo>
                      <a:pt x="319" y="2005"/>
                    </a:lnTo>
                    <a:lnTo>
                      <a:pt x="291" y="1987"/>
                    </a:lnTo>
                    <a:lnTo>
                      <a:pt x="261" y="1969"/>
                    </a:lnTo>
                    <a:lnTo>
                      <a:pt x="232" y="1951"/>
                    </a:lnTo>
                    <a:lnTo>
                      <a:pt x="203" y="1933"/>
                    </a:lnTo>
                    <a:lnTo>
                      <a:pt x="174" y="1914"/>
                    </a:lnTo>
                    <a:lnTo>
                      <a:pt x="145" y="1897"/>
                    </a:lnTo>
                    <a:lnTo>
                      <a:pt x="117" y="1878"/>
                    </a:lnTo>
                    <a:lnTo>
                      <a:pt x="88" y="1860"/>
                    </a:lnTo>
                    <a:lnTo>
                      <a:pt x="59" y="1841"/>
                    </a:lnTo>
                    <a:lnTo>
                      <a:pt x="29" y="1824"/>
                    </a:lnTo>
                    <a:lnTo>
                      <a:pt x="0" y="1806"/>
                    </a:lnTo>
                    <a:lnTo>
                      <a:pt x="2" y="1354"/>
                    </a:lnTo>
                    <a:lnTo>
                      <a:pt x="3" y="902"/>
                    </a:lnTo>
                    <a:lnTo>
                      <a:pt x="3" y="452"/>
                    </a:lnTo>
                    <a:lnTo>
                      <a:pt x="4" y="0"/>
                    </a:lnTo>
                    <a:lnTo>
                      <a:pt x="26" y="9"/>
                    </a:lnTo>
                    <a:lnTo>
                      <a:pt x="49" y="17"/>
                    </a:lnTo>
                    <a:lnTo>
                      <a:pt x="71" y="26"/>
                    </a:lnTo>
                    <a:lnTo>
                      <a:pt x="94" y="34"/>
                    </a:lnTo>
                    <a:lnTo>
                      <a:pt x="116" y="44"/>
                    </a:lnTo>
                    <a:lnTo>
                      <a:pt x="139" y="52"/>
                    </a:lnTo>
                    <a:lnTo>
                      <a:pt x="160" y="61"/>
                    </a:lnTo>
                    <a:lnTo>
                      <a:pt x="183" y="70"/>
                    </a:lnTo>
                    <a:lnTo>
                      <a:pt x="205" y="78"/>
                    </a:lnTo>
                    <a:lnTo>
                      <a:pt x="228" y="88"/>
                    </a:lnTo>
                    <a:lnTo>
                      <a:pt x="250" y="97"/>
                    </a:lnTo>
                    <a:lnTo>
                      <a:pt x="273" y="105"/>
                    </a:lnTo>
                    <a:lnTo>
                      <a:pt x="295" y="114"/>
                    </a:lnTo>
                    <a:lnTo>
                      <a:pt x="318" y="123"/>
                    </a:lnTo>
                    <a:lnTo>
                      <a:pt x="340" y="131"/>
                    </a:lnTo>
                    <a:lnTo>
                      <a:pt x="363" y="141"/>
                    </a:lnTo>
                    <a:close/>
                  </a:path>
                </a:pathLst>
              </a:custGeom>
              <a:solidFill>
                <a:srgbClr val="001C26"/>
              </a:solidFill>
              <a:ln w="9525">
                <a:noFill/>
                <a:round/>
                <a:headEnd/>
                <a:tailEnd/>
              </a:ln>
            </p:spPr>
            <p:txBody>
              <a:bodyPr/>
              <a:lstStyle/>
              <a:p>
                <a:endParaRPr lang="en-US"/>
              </a:p>
            </p:txBody>
          </p:sp>
          <p:sp>
            <p:nvSpPr>
              <p:cNvPr id="21644" name="Freeform 76"/>
              <p:cNvSpPr>
                <a:spLocks/>
              </p:cNvSpPr>
              <p:nvPr/>
            </p:nvSpPr>
            <p:spPr bwMode="auto">
              <a:xfrm>
                <a:off x="3360" y="1325"/>
                <a:ext cx="224" cy="1038"/>
              </a:xfrm>
              <a:custGeom>
                <a:avLst/>
                <a:gdLst>
                  <a:gd name="T0" fmla="*/ 332 w 448"/>
                  <a:gd name="T1" fmla="*/ 130 h 2077"/>
                  <a:gd name="T2" fmla="*/ 347 w 448"/>
                  <a:gd name="T3" fmla="*/ 138 h 2077"/>
                  <a:gd name="T4" fmla="*/ 361 w 448"/>
                  <a:gd name="T5" fmla="*/ 147 h 2077"/>
                  <a:gd name="T6" fmla="*/ 376 w 448"/>
                  <a:gd name="T7" fmla="*/ 156 h 2077"/>
                  <a:gd name="T8" fmla="*/ 391 w 448"/>
                  <a:gd name="T9" fmla="*/ 164 h 2077"/>
                  <a:gd name="T10" fmla="*/ 404 w 448"/>
                  <a:gd name="T11" fmla="*/ 173 h 2077"/>
                  <a:gd name="T12" fmla="*/ 419 w 448"/>
                  <a:gd name="T13" fmla="*/ 181 h 2077"/>
                  <a:gd name="T14" fmla="*/ 433 w 448"/>
                  <a:gd name="T15" fmla="*/ 189 h 2077"/>
                  <a:gd name="T16" fmla="*/ 448 w 448"/>
                  <a:gd name="T17" fmla="*/ 197 h 2077"/>
                  <a:gd name="T18" fmla="*/ 432 w 448"/>
                  <a:gd name="T19" fmla="*/ 223 h 2077"/>
                  <a:gd name="T20" fmla="*/ 425 w 448"/>
                  <a:gd name="T21" fmla="*/ 256 h 2077"/>
                  <a:gd name="T22" fmla="*/ 425 w 448"/>
                  <a:gd name="T23" fmla="*/ 288 h 2077"/>
                  <a:gd name="T24" fmla="*/ 426 w 448"/>
                  <a:gd name="T25" fmla="*/ 318 h 2077"/>
                  <a:gd name="T26" fmla="*/ 427 w 448"/>
                  <a:gd name="T27" fmla="*/ 341 h 2077"/>
                  <a:gd name="T28" fmla="*/ 429 w 448"/>
                  <a:gd name="T29" fmla="*/ 364 h 2077"/>
                  <a:gd name="T30" fmla="*/ 430 w 448"/>
                  <a:gd name="T31" fmla="*/ 387 h 2077"/>
                  <a:gd name="T32" fmla="*/ 431 w 448"/>
                  <a:gd name="T33" fmla="*/ 410 h 2077"/>
                  <a:gd name="T34" fmla="*/ 431 w 448"/>
                  <a:gd name="T35" fmla="*/ 826 h 2077"/>
                  <a:gd name="T36" fmla="*/ 432 w 448"/>
                  <a:gd name="T37" fmla="*/ 1243 h 2077"/>
                  <a:gd name="T38" fmla="*/ 433 w 448"/>
                  <a:gd name="T39" fmla="*/ 1659 h 2077"/>
                  <a:gd name="T40" fmla="*/ 434 w 448"/>
                  <a:gd name="T41" fmla="*/ 2077 h 2077"/>
                  <a:gd name="T42" fmla="*/ 407 w 448"/>
                  <a:gd name="T43" fmla="*/ 2059 h 2077"/>
                  <a:gd name="T44" fmla="*/ 380 w 448"/>
                  <a:gd name="T45" fmla="*/ 2042 h 2077"/>
                  <a:gd name="T46" fmla="*/ 353 w 448"/>
                  <a:gd name="T47" fmla="*/ 2026 h 2077"/>
                  <a:gd name="T48" fmla="*/ 326 w 448"/>
                  <a:gd name="T49" fmla="*/ 2009 h 2077"/>
                  <a:gd name="T50" fmla="*/ 298 w 448"/>
                  <a:gd name="T51" fmla="*/ 1991 h 2077"/>
                  <a:gd name="T52" fmla="*/ 272 w 448"/>
                  <a:gd name="T53" fmla="*/ 1974 h 2077"/>
                  <a:gd name="T54" fmla="*/ 244 w 448"/>
                  <a:gd name="T55" fmla="*/ 1958 h 2077"/>
                  <a:gd name="T56" fmla="*/ 218 w 448"/>
                  <a:gd name="T57" fmla="*/ 1941 h 2077"/>
                  <a:gd name="T58" fmla="*/ 190 w 448"/>
                  <a:gd name="T59" fmla="*/ 1923 h 2077"/>
                  <a:gd name="T60" fmla="*/ 164 w 448"/>
                  <a:gd name="T61" fmla="*/ 1907 h 2077"/>
                  <a:gd name="T62" fmla="*/ 136 w 448"/>
                  <a:gd name="T63" fmla="*/ 1890 h 2077"/>
                  <a:gd name="T64" fmla="*/ 110 w 448"/>
                  <a:gd name="T65" fmla="*/ 1873 h 2077"/>
                  <a:gd name="T66" fmla="*/ 82 w 448"/>
                  <a:gd name="T67" fmla="*/ 1855 h 2077"/>
                  <a:gd name="T68" fmla="*/ 54 w 448"/>
                  <a:gd name="T69" fmla="*/ 1839 h 2077"/>
                  <a:gd name="T70" fmla="*/ 28 w 448"/>
                  <a:gd name="T71" fmla="*/ 1822 h 2077"/>
                  <a:gd name="T72" fmla="*/ 0 w 448"/>
                  <a:gd name="T73" fmla="*/ 1805 h 2077"/>
                  <a:gd name="T74" fmla="*/ 1 w 448"/>
                  <a:gd name="T75" fmla="*/ 1353 h 2077"/>
                  <a:gd name="T76" fmla="*/ 3 w 448"/>
                  <a:gd name="T77" fmla="*/ 902 h 2077"/>
                  <a:gd name="T78" fmla="*/ 4 w 448"/>
                  <a:gd name="T79" fmla="*/ 451 h 2077"/>
                  <a:gd name="T80" fmla="*/ 5 w 448"/>
                  <a:gd name="T81" fmla="*/ 0 h 2077"/>
                  <a:gd name="T82" fmla="*/ 26 w 448"/>
                  <a:gd name="T83" fmla="*/ 8 h 2077"/>
                  <a:gd name="T84" fmla="*/ 46 w 448"/>
                  <a:gd name="T85" fmla="*/ 16 h 2077"/>
                  <a:gd name="T86" fmla="*/ 66 w 448"/>
                  <a:gd name="T87" fmla="*/ 24 h 2077"/>
                  <a:gd name="T88" fmla="*/ 87 w 448"/>
                  <a:gd name="T89" fmla="*/ 32 h 2077"/>
                  <a:gd name="T90" fmla="*/ 107 w 448"/>
                  <a:gd name="T91" fmla="*/ 41 h 2077"/>
                  <a:gd name="T92" fmla="*/ 128 w 448"/>
                  <a:gd name="T93" fmla="*/ 49 h 2077"/>
                  <a:gd name="T94" fmla="*/ 148 w 448"/>
                  <a:gd name="T95" fmla="*/ 58 h 2077"/>
                  <a:gd name="T96" fmla="*/ 168 w 448"/>
                  <a:gd name="T97" fmla="*/ 66 h 2077"/>
                  <a:gd name="T98" fmla="*/ 189 w 448"/>
                  <a:gd name="T99" fmla="*/ 74 h 2077"/>
                  <a:gd name="T100" fmla="*/ 209 w 448"/>
                  <a:gd name="T101" fmla="*/ 82 h 2077"/>
                  <a:gd name="T102" fmla="*/ 229 w 448"/>
                  <a:gd name="T103" fmla="*/ 90 h 2077"/>
                  <a:gd name="T104" fmla="*/ 250 w 448"/>
                  <a:gd name="T105" fmla="*/ 98 h 2077"/>
                  <a:gd name="T106" fmla="*/ 271 w 448"/>
                  <a:gd name="T107" fmla="*/ 106 h 2077"/>
                  <a:gd name="T108" fmla="*/ 290 w 448"/>
                  <a:gd name="T109" fmla="*/ 114 h 2077"/>
                  <a:gd name="T110" fmla="*/ 311 w 448"/>
                  <a:gd name="T111" fmla="*/ 122 h 2077"/>
                  <a:gd name="T112" fmla="*/ 332 w 448"/>
                  <a:gd name="T113" fmla="*/ 130 h 207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48"/>
                  <a:gd name="T172" fmla="*/ 0 h 2077"/>
                  <a:gd name="T173" fmla="*/ 448 w 448"/>
                  <a:gd name="T174" fmla="*/ 2077 h 207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48" h="2077">
                    <a:moveTo>
                      <a:pt x="332" y="130"/>
                    </a:moveTo>
                    <a:lnTo>
                      <a:pt x="347" y="138"/>
                    </a:lnTo>
                    <a:lnTo>
                      <a:pt x="361" y="147"/>
                    </a:lnTo>
                    <a:lnTo>
                      <a:pt x="376" y="156"/>
                    </a:lnTo>
                    <a:lnTo>
                      <a:pt x="391" y="164"/>
                    </a:lnTo>
                    <a:lnTo>
                      <a:pt x="404" y="173"/>
                    </a:lnTo>
                    <a:lnTo>
                      <a:pt x="419" y="181"/>
                    </a:lnTo>
                    <a:lnTo>
                      <a:pt x="433" y="189"/>
                    </a:lnTo>
                    <a:lnTo>
                      <a:pt x="448" y="197"/>
                    </a:lnTo>
                    <a:lnTo>
                      <a:pt x="432" y="223"/>
                    </a:lnTo>
                    <a:lnTo>
                      <a:pt x="425" y="256"/>
                    </a:lnTo>
                    <a:lnTo>
                      <a:pt x="425" y="288"/>
                    </a:lnTo>
                    <a:lnTo>
                      <a:pt x="426" y="318"/>
                    </a:lnTo>
                    <a:lnTo>
                      <a:pt x="427" y="341"/>
                    </a:lnTo>
                    <a:lnTo>
                      <a:pt x="429" y="364"/>
                    </a:lnTo>
                    <a:lnTo>
                      <a:pt x="430" y="387"/>
                    </a:lnTo>
                    <a:lnTo>
                      <a:pt x="431" y="410"/>
                    </a:lnTo>
                    <a:lnTo>
                      <a:pt x="431" y="826"/>
                    </a:lnTo>
                    <a:lnTo>
                      <a:pt x="432" y="1243"/>
                    </a:lnTo>
                    <a:lnTo>
                      <a:pt x="433" y="1659"/>
                    </a:lnTo>
                    <a:lnTo>
                      <a:pt x="434" y="2077"/>
                    </a:lnTo>
                    <a:lnTo>
                      <a:pt x="407" y="2059"/>
                    </a:lnTo>
                    <a:lnTo>
                      <a:pt x="380" y="2042"/>
                    </a:lnTo>
                    <a:lnTo>
                      <a:pt x="353" y="2026"/>
                    </a:lnTo>
                    <a:lnTo>
                      <a:pt x="326" y="2009"/>
                    </a:lnTo>
                    <a:lnTo>
                      <a:pt x="298" y="1991"/>
                    </a:lnTo>
                    <a:lnTo>
                      <a:pt x="272" y="1974"/>
                    </a:lnTo>
                    <a:lnTo>
                      <a:pt x="244" y="1958"/>
                    </a:lnTo>
                    <a:lnTo>
                      <a:pt x="218" y="1941"/>
                    </a:lnTo>
                    <a:lnTo>
                      <a:pt x="190" y="1923"/>
                    </a:lnTo>
                    <a:lnTo>
                      <a:pt x="164" y="1907"/>
                    </a:lnTo>
                    <a:lnTo>
                      <a:pt x="136" y="1890"/>
                    </a:lnTo>
                    <a:lnTo>
                      <a:pt x="110" y="1873"/>
                    </a:lnTo>
                    <a:lnTo>
                      <a:pt x="82" y="1855"/>
                    </a:lnTo>
                    <a:lnTo>
                      <a:pt x="54" y="1839"/>
                    </a:lnTo>
                    <a:lnTo>
                      <a:pt x="28" y="1822"/>
                    </a:lnTo>
                    <a:lnTo>
                      <a:pt x="0" y="1805"/>
                    </a:lnTo>
                    <a:lnTo>
                      <a:pt x="1" y="1353"/>
                    </a:lnTo>
                    <a:lnTo>
                      <a:pt x="3" y="902"/>
                    </a:lnTo>
                    <a:lnTo>
                      <a:pt x="4" y="451"/>
                    </a:lnTo>
                    <a:lnTo>
                      <a:pt x="5" y="0"/>
                    </a:lnTo>
                    <a:lnTo>
                      <a:pt x="26" y="8"/>
                    </a:lnTo>
                    <a:lnTo>
                      <a:pt x="46" y="16"/>
                    </a:lnTo>
                    <a:lnTo>
                      <a:pt x="66" y="24"/>
                    </a:lnTo>
                    <a:lnTo>
                      <a:pt x="87" y="32"/>
                    </a:lnTo>
                    <a:lnTo>
                      <a:pt x="107" y="41"/>
                    </a:lnTo>
                    <a:lnTo>
                      <a:pt x="128" y="49"/>
                    </a:lnTo>
                    <a:lnTo>
                      <a:pt x="148" y="58"/>
                    </a:lnTo>
                    <a:lnTo>
                      <a:pt x="168" y="66"/>
                    </a:lnTo>
                    <a:lnTo>
                      <a:pt x="189" y="74"/>
                    </a:lnTo>
                    <a:lnTo>
                      <a:pt x="209" y="82"/>
                    </a:lnTo>
                    <a:lnTo>
                      <a:pt x="229" y="90"/>
                    </a:lnTo>
                    <a:lnTo>
                      <a:pt x="250" y="98"/>
                    </a:lnTo>
                    <a:lnTo>
                      <a:pt x="271" y="106"/>
                    </a:lnTo>
                    <a:lnTo>
                      <a:pt x="290" y="114"/>
                    </a:lnTo>
                    <a:lnTo>
                      <a:pt x="311" y="122"/>
                    </a:lnTo>
                    <a:lnTo>
                      <a:pt x="332" y="130"/>
                    </a:lnTo>
                    <a:close/>
                  </a:path>
                </a:pathLst>
              </a:custGeom>
              <a:solidFill>
                <a:srgbClr val="001E2B"/>
              </a:solidFill>
              <a:ln w="9525">
                <a:noFill/>
                <a:round/>
                <a:headEnd/>
                <a:tailEnd/>
              </a:ln>
            </p:spPr>
            <p:txBody>
              <a:bodyPr/>
              <a:lstStyle/>
              <a:p>
                <a:endParaRPr lang="en-US"/>
              </a:p>
            </p:txBody>
          </p:sp>
          <p:sp>
            <p:nvSpPr>
              <p:cNvPr id="21645" name="Freeform 77"/>
              <p:cNvSpPr>
                <a:spLocks/>
              </p:cNvSpPr>
              <p:nvPr/>
            </p:nvSpPr>
            <p:spPr bwMode="auto">
              <a:xfrm>
                <a:off x="3360" y="1325"/>
                <a:ext cx="205" cy="1028"/>
              </a:xfrm>
              <a:custGeom>
                <a:avLst/>
                <a:gdLst>
                  <a:gd name="T0" fmla="*/ 301 w 410"/>
                  <a:gd name="T1" fmla="*/ 122 h 2056"/>
                  <a:gd name="T2" fmla="*/ 315 w 410"/>
                  <a:gd name="T3" fmla="*/ 130 h 2056"/>
                  <a:gd name="T4" fmla="*/ 328 w 410"/>
                  <a:gd name="T5" fmla="*/ 138 h 2056"/>
                  <a:gd name="T6" fmla="*/ 342 w 410"/>
                  <a:gd name="T7" fmla="*/ 147 h 2056"/>
                  <a:gd name="T8" fmla="*/ 356 w 410"/>
                  <a:gd name="T9" fmla="*/ 156 h 2056"/>
                  <a:gd name="T10" fmla="*/ 370 w 410"/>
                  <a:gd name="T11" fmla="*/ 164 h 2056"/>
                  <a:gd name="T12" fmla="*/ 384 w 410"/>
                  <a:gd name="T13" fmla="*/ 173 h 2056"/>
                  <a:gd name="T14" fmla="*/ 396 w 410"/>
                  <a:gd name="T15" fmla="*/ 181 h 2056"/>
                  <a:gd name="T16" fmla="*/ 410 w 410"/>
                  <a:gd name="T17" fmla="*/ 189 h 2056"/>
                  <a:gd name="T18" fmla="*/ 398 w 410"/>
                  <a:gd name="T19" fmla="*/ 217 h 2056"/>
                  <a:gd name="T20" fmla="*/ 393 w 410"/>
                  <a:gd name="T21" fmla="*/ 248 h 2056"/>
                  <a:gd name="T22" fmla="*/ 393 w 410"/>
                  <a:gd name="T23" fmla="*/ 280 h 2056"/>
                  <a:gd name="T24" fmla="*/ 395 w 410"/>
                  <a:gd name="T25" fmla="*/ 311 h 2056"/>
                  <a:gd name="T26" fmla="*/ 396 w 410"/>
                  <a:gd name="T27" fmla="*/ 334 h 2056"/>
                  <a:gd name="T28" fmla="*/ 398 w 410"/>
                  <a:gd name="T29" fmla="*/ 357 h 2056"/>
                  <a:gd name="T30" fmla="*/ 398 w 410"/>
                  <a:gd name="T31" fmla="*/ 380 h 2056"/>
                  <a:gd name="T32" fmla="*/ 399 w 410"/>
                  <a:gd name="T33" fmla="*/ 403 h 2056"/>
                  <a:gd name="T34" fmla="*/ 400 w 410"/>
                  <a:gd name="T35" fmla="*/ 816 h 2056"/>
                  <a:gd name="T36" fmla="*/ 402 w 410"/>
                  <a:gd name="T37" fmla="*/ 1230 h 2056"/>
                  <a:gd name="T38" fmla="*/ 403 w 410"/>
                  <a:gd name="T39" fmla="*/ 1642 h 2056"/>
                  <a:gd name="T40" fmla="*/ 404 w 410"/>
                  <a:gd name="T41" fmla="*/ 2056 h 2056"/>
                  <a:gd name="T42" fmla="*/ 379 w 410"/>
                  <a:gd name="T43" fmla="*/ 2040 h 2056"/>
                  <a:gd name="T44" fmla="*/ 354 w 410"/>
                  <a:gd name="T45" fmla="*/ 2025 h 2056"/>
                  <a:gd name="T46" fmla="*/ 328 w 410"/>
                  <a:gd name="T47" fmla="*/ 2009 h 2056"/>
                  <a:gd name="T48" fmla="*/ 303 w 410"/>
                  <a:gd name="T49" fmla="*/ 1992 h 2056"/>
                  <a:gd name="T50" fmla="*/ 278 w 410"/>
                  <a:gd name="T51" fmla="*/ 1977 h 2056"/>
                  <a:gd name="T52" fmla="*/ 252 w 410"/>
                  <a:gd name="T53" fmla="*/ 1961 h 2056"/>
                  <a:gd name="T54" fmla="*/ 227 w 410"/>
                  <a:gd name="T55" fmla="*/ 1946 h 2056"/>
                  <a:gd name="T56" fmla="*/ 203 w 410"/>
                  <a:gd name="T57" fmla="*/ 1930 h 2056"/>
                  <a:gd name="T58" fmla="*/ 178 w 410"/>
                  <a:gd name="T59" fmla="*/ 1914 h 2056"/>
                  <a:gd name="T60" fmla="*/ 152 w 410"/>
                  <a:gd name="T61" fmla="*/ 1899 h 2056"/>
                  <a:gd name="T62" fmla="*/ 127 w 410"/>
                  <a:gd name="T63" fmla="*/ 1883 h 2056"/>
                  <a:gd name="T64" fmla="*/ 102 w 410"/>
                  <a:gd name="T65" fmla="*/ 1868 h 2056"/>
                  <a:gd name="T66" fmla="*/ 76 w 410"/>
                  <a:gd name="T67" fmla="*/ 1852 h 2056"/>
                  <a:gd name="T68" fmla="*/ 51 w 410"/>
                  <a:gd name="T69" fmla="*/ 1836 h 2056"/>
                  <a:gd name="T70" fmla="*/ 26 w 410"/>
                  <a:gd name="T71" fmla="*/ 1821 h 2056"/>
                  <a:gd name="T72" fmla="*/ 0 w 410"/>
                  <a:gd name="T73" fmla="*/ 1805 h 2056"/>
                  <a:gd name="T74" fmla="*/ 1 w 410"/>
                  <a:gd name="T75" fmla="*/ 1353 h 2056"/>
                  <a:gd name="T76" fmla="*/ 3 w 410"/>
                  <a:gd name="T77" fmla="*/ 902 h 2056"/>
                  <a:gd name="T78" fmla="*/ 4 w 410"/>
                  <a:gd name="T79" fmla="*/ 451 h 2056"/>
                  <a:gd name="T80" fmla="*/ 5 w 410"/>
                  <a:gd name="T81" fmla="*/ 0 h 2056"/>
                  <a:gd name="T82" fmla="*/ 23 w 410"/>
                  <a:gd name="T83" fmla="*/ 8 h 2056"/>
                  <a:gd name="T84" fmla="*/ 42 w 410"/>
                  <a:gd name="T85" fmla="*/ 15 h 2056"/>
                  <a:gd name="T86" fmla="*/ 60 w 410"/>
                  <a:gd name="T87" fmla="*/ 23 h 2056"/>
                  <a:gd name="T88" fmla="*/ 79 w 410"/>
                  <a:gd name="T89" fmla="*/ 30 h 2056"/>
                  <a:gd name="T90" fmla="*/ 97 w 410"/>
                  <a:gd name="T91" fmla="*/ 38 h 2056"/>
                  <a:gd name="T92" fmla="*/ 115 w 410"/>
                  <a:gd name="T93" fmla="*/ 46 h 2056"/>
                  <a:gd name="T94" fmla="*/ 134 w 410"/>
                  <a:gd name="T95" fmla="*/ 53 h 2056"/>
                  <a:gd name="T96" fmla="*/ 152 w 410"/>
                  <a:gd name="T97" fmla="*/ 61 h 2056"/>
                  <a:gd name="T98" fmla="*/ 171 w 410"/>
                  <a:gd name="T99" fmla="*/ 69 h 2056"/>
                  <a:gd name="T100" fmla="*/ 189 w 410"/>
                  <a:gd name="T101" fmla="*/ 76 h 2056"/>
                  <a:gd name="T102" fmla="*/ 208 w 410"/>
                  <a:gd name="T103" fmla="*/ 84 h 2056"/>
                  <a:gd name="T104" fmla="*/ 226 w 410"/>
                  <a:gd name="T105" fmla="*/ 92 h 2056"/>
                  <a:gd name="T106" fmla="*/ 244 w 410"/>
                  <a:gd name="T107" fmla="*/ 99 h 2056"/>
                  <a:gd name="T108" fmla="*/ 264 w 410"/>
                  <a:gd name="T109" fmla="*/ 107 h 2056"/>
                  <a:gd name="T110" fmla="*/ 282 w 410"/>
                  <a:gd name="T111" fmla="*/ 114 h 2056"/>
                  <a:gd name="T112" fmla="*/ 301 w 410"/>
                  <a:gd name="T113" fmla="*/ 122 h 20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0"/>
                  <a:gd name="T172" fmla="*/ 0 h 2056"/>
                  <a:gd name="T173" fmla="*/ 410 w 410"/>
                  <a:gd name="T174" fmla="*/ 2056 h 20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0" h="2056">
                    <a:moveTo>
                      <a:pt x="301" y="122"/>
                    </a:moveTo>
                    <a:lnTo>
                      <a:pt x="315" y="130"/>
                    </a:lnTo>
                    <a:lnTo>
                      <a:pt x="328" y="138"/>
                    </a:lnTo>
                    <a:lnTo>
                      <a:pt x="342" y="147"/>
                    </a:lnTo>
                    <a:lnTo>
                      <a:pt x="356" y="156"/>
                    </a:lnTo>
                    <a:lnTo>
                      <a:pt x="370" y="164"/>
                    </a:lnTo>
                    <a:lnTo>
                      <a:pt x="384" y="173"/>
                    </a:lnTo>
                    <a:lnTo>
                      <a:pt x="396" y="181"/>
                    </a:lnTo>
                    <a:lnTo>
                      <a:pt x="410" y="189"/>
                    </a:lnTo>
                    <a:lnTo>
                      <a:pt x="398" y="217"/>
                    </a:lnTo>
                    <a:lnTo>
                      <a:pt x="393" y="248"/>
                    </a:lnTo>
                    <a:lnTo>
                      <a:pt x="393" y="280"/>
                    </a:lnTo>
                    <a:lnTo>
                      <a:pt x="395" y="311"/>
                    </a:lnTo>
                    <a:lnTo>
                      <a:pt x="396" y="334"/>
                    </a:lnTo>
                    <a:lnTo>
                      <a:pt x="398" y="357"/>
                    </a:lnTo>
                    <a:lnTo>
                      <a:pt x="398" y="380"/>
                    </a:lnTo>
                    <a:lnTo>
                      <a:pt x="399" y="403"/>
                    </a:lnTo>
                    <a:lnTo>
                      <a:pt x="400" y="816"/>
                    </a:lnTo>
                    <a:lnTo>
                      <a:pt x="402" y="1230"/>
                    </a:lnTo>
                    <a:lnTo>
                      <a:pt x="403" y="1642"/>
                    </a:lnTo>
                    <a:lnTo>
                      <a:pt x="404" y="2056"/>
                    </a:lnTo>
                    <a:lnTo>
                      <a:pt x="379" y="2040"/>
                    </a:lnTo>
                    <a:lnTo>
                      <a:pt x="354" y="2025"/>
                    </a:lnTo>
                    <a:lnTo>
                      <a:pt x="328" y="2009"/>
                    </a:lnTo>
                    <a:lnTo>
                      <a:pt x="303" y="1992"/>
                    </a:lnTo>
                    <a:lnTo>
                      <a:pt x="278" y="1977"/>
                    </a:lnTo>
                    <a:lnTo>
                      <a:pt x="252" y="1961"/>
                    </a:lnTo>
                    <a:lnTo>
                      <a:pt x="227" y="1946"/>
                    </a:lnTo>
                    <a:lnTo>
                      <a:pt x="203" y="1930"/>
                    </a:lnTo>
                    <a:lnTo>
                      <a:pt x="178" y="1914"/>
                    </a:lnTo>
                    <a:lnTo>
                      <a:pt x="152" y="1899"/>
                    </a:lnTo>
                    <a:lnTo>
                      <a:pt x="127" y="1883"/>
                    </a:lnTo>
                    <a:lnTo>
                      <a:pt x="102" y="1868"/>
                    </a:lnTo>
                    <a:lnTo>
                      <a:pt x="76" y="1852"/>
                    </a:lnTo>
                    <a:lnTo>
                      <a:pt x="51" y="1836"/>
                    </a:lnTo>
                    <a:lnTo>
                      <a:pt x="26" y="1821"/>
                    </a:lnTo>
                    <a:lnTo>
                      <a:pt x="0" y="1805"/>
                    </a:lnTo>
                    <a:lnTo>
                      <a:pt x="1" y="1353"/>
                    </a:lnTo>
                    <a:lnTo>
                      <a:pt x="3" y="902"/>
                    </a:lnTo>
                    <a:lnTo>
                      <a:pt x="4" y="451"/>
                    </a:lnTo>
                    <a:lnTo>
                      <a:pt x="5" y="0"/>
                    </a:lnTo>
                    <a:lnTo>
                      <a:pt x="23" y="8"/>
                    </a:lnTo>
                    <a:lnTo>
                      <a:pt x="42" y="15"/>
                    </a:lnTo>
                    <a:lnTo>
                      <a:pt x="60" y="23"/>
                    </a:lnTo>
                    <a:lnTo>
                      <a:pt x="79" y="30"/>
                    </a:lnTo>
                    <a:lnTo>
                      <a:pt x="97" y="38"/>
                    </a:lnTo>
                    <a:lnTo>
                      <a:pt x="115" y="46"/>
                    </a:lnTo>
                    <a:lnTo>
                      <a:pt x="134" y="53"/>
                    </a:lnTo>
                    <a:lnTo>
                      <a:pt x="152" y="61"/>
                    </a:lnTo>
                    <a:lnTo>
                      <a:pt x="171" y="69"/>
                    </a:lnTo>
                    <a:lnTo>
                      <a:pt x="189" y="76"/>
                    </a:lnTo>
                    <a:lnTo>
                      <a:pt x="208" y="84"/>
                    </a:lnTo>
                    <a:lnTo>
                      <a:pt x="226" y="92"/>
                    </a:lnTo>
                    <a:lnTo>
                      <a:pt x="244" y="99"/>
                    </a:lnTo>
                    <a:lnTo>
                      <a:pt x="264" y="107"/>
                    </a:lnTo>
                    <a:lnTo>
                      <a:pt x="282" y="114"/>
                    </a:lnTo>
                    <a:lnTo>
                      <a:pt x="301" y="122"/>
                    </a:lnTo>
                    <a:close/>
                  </a:path>
                </a:pathLst>
              </a:custGeom>
              <a:solidFill>
                <a:srgbClr val="002130"/>
              </a:solidFill>
              <a:ln w="9525">
                <a:noFill/>
                <a:round/>
                <a:headEnd/>
                <a:tailEnd/>
              </a:ln>
            </p:spPr>
            <p:txBody>
              <a:bodyPr/>
              <a:lstStyle/>
              <a:p>
                <a:endParaRPr lang="en-US"/>
              </a:p>
            </p:txBody>
          </p:sp>
          <p:sp>
            <p:nvSpPr>
              <p:cNvPr id="21646" name="Freeform 78"/>
              <p:cNvSpPr>
                <a:spLocks/>
              </p:cNvSpPr>
              <p:nvPr/>
            </p:nvSpPr>
            <p:spPr bwMode="auto">
              <a:xfrm>
                <a:off x="3360" y="1325"/>
                <a:ext cx="187" cy="1018"/>
              </a:xfrm>
              <a:custGeom>
                <a:avLst/>
                <a:gdLst>
                  <a:gd name="T0" fmla="*/ 269 w 373"/>
                  <a:gd name="T1" fmla="*/ 113 h 2035"/>
                  <a:gd name="T2" fmla="*/ 282 w 373"/>
                  <a:gd name="T3" fmla="*/ 121 h 2035"/>
                  <a:gd name="T4" fmla="*/ 295 w 373"/>
                  <a:gd name="T5" fmla="*/ 130 h 2035"/>
                  <a:gd name="T6" fmla="*/ 309 w 373"/>
                  <a:gd name="T7" fmla="*/ 138 h 2035"/>
                  <a:gd name="T8" fmla="*/ 322 w 373"/>
                  <a:gd name="T9" fmla="*/ 146 h 2035"/>
                  <a:gd name="T10" fmla="*/ 334 w 373"/>
                  <a:gd name="T11" fmla="*/ 156 h 2035"/>
                  <a:gd name="T12" fmla="*/ 347 w 373"/>
                  <a:gd name="T13" fmla="*/ 164 h 2035"/>
                  <a:gd name="T14" fmla="*/ 361 w 373"/>
                  <a:gd name="T15" fmla="*/ 172 h 2035"/>
                  <a:gd name="T16" fmla="*/ 373 w 373"/>
                  <a:gd name="T17" fmla="*/ 180 h 2035"/>
                  <a:gd name="T18" fmla="*/ 363 w 373"/>
                  <a:gd name="T19" fmla="*/ 209 h 2035"/>
                  <a:gd name="T20" fmla="*/ 360 w 373"/>
                  <a:gd name="T21" fmla="*/ 240 h 2035"/>
                  <a:gd name="T22" fmla="*/ 361 w 373"/>
                  <a:gd name="T23" fmla="*/ 273 h 2035"/>
                  <a:gd name="T24" fmla="*/ 363 w 373"/>
                  <a:gd name="T25" fmla="*/ 303 h 2035"/>
                  <a:gd name="T26" fmla="*/ 364 w 373"/>
                  <a:gd name="T27" fmla="*/ 326 h 2035"/>
                  <a:gd name="T28" fmla="*/ 365 w 373"/>
                  <a:gd name="T29" fmla="*/ 349 h 2035"/>
                  <a:gd name="T30" fmla="*/ 366 w 373"/>
                  <a:gd name="T31" fmla="*/ 373 h 2035"/>
                  <a:gd name="T32" fmla="*/ 368 w 373"/>
                  <a:gd name="T33" fmla="*/ 396 h 2035"/>
                  <a:gd name="T34" fmla="*/ 369 w 373"/>
                  <a:gd name="T35" fmla="*/ 805 h 2035"/>
                  <a:gd name="T36" fmla="*/ 371 w 373"/>
                  <a:gd name="T37" fmla="*/ 1216 h 2035"/>
                  <a:gd name="T38" fmla="*/ 372 w 373"/>
                  <a:gd name="T39" fmla="*/ 1625 h 2035"/>
                  <a:gd name="T40" fmla="*/ 373 w 373"/>
                  <a:gd name="T41" fmla="*/ 2035 h 2035"/>
                  <a:gd name="T42" fmla="*/ 350 w 373"/>
                  <a:gd name="T43" fmla="*/ 2020 h 2035"/>
                  <a:gd name="T44" fmla="*/ 326 w 373"/>
                  <a:gd name="T45" fmla="*/ 2006 h 2035"/>
                  <a:gd name="T46" fmla="*/ 303 w 373"/>
                  <a:gd name="T47" fmla="*/ 1991 h 2035"/>
                  <a:gd name="T48" fmla="*/ 280 w 373"/>
                  <a:gd name="T49" fmla="*/ 1977 h 2035"/>
                  <a:gd name="T50" fmla="*/ 256 w 373"/>
                  <a:gd name="T51" fmla="*/ 1963 h 2035"/>
                  <a:gd name="T52" fmla="*/ 233 w 373"/>
                  <a:gd name="T53" fmla="*/ 1949 h 2035"/>
                  <a:gd name="T54" fmla="*/ 210 w 373"/>
                  <a:gd name="T55" fmla="*/ 1934 h 2035"/>
                  <a:gd name="T56" fmla="*/ 187 w 373"/>
                  <a:gd name="T57" fmla="*/ 1920 h 2035"/>
                  <a:gd name="T58" fmla="*/ 163 w 373"/>
                  <a:gd name="T59" fmla="*/ 1905 h 2035"/>
                  <a:gd name="T60" fmla="*/ 140 w 373"/>
                  <a:gd name="T61" fmla="*/ 1891 h 2035"/>
                  <a:gd name="T62" fmla="*/ 117 w 373"/>
                  <a:gd name="T63" fmla="*/ 1876 h 2035"/>
                  <a:gd name="T64" fmla="*/ 94 w 373"/>
                  <a:gd name="T65" fmla="*/ 1862 h 2035"/>
                  <a:gd name="T66" fmla="*/ 70 w 373"/>
                  <a:gd name="T67" fmla="*/ 1847 h 2035"/>
                  <a:gd name="T68" fmla="*/ 46 w 373"/>
                  <a:gd name="T69" fmla="*/ 1833 h 2035"/>
                  <a:gd name="T70" fmla="*/ 23 w 373"/>
                  <a:gd name="T71" fmla="*/ 1818 h 2035"/>
                  <a:gd name="T72" fmla="*/ 0 w 373"/>
                  <a:gd name="T73" fmla="*/ 1805 h 2035"/>
                  <a:gd name="T74" fmla="*/ 1 w 373"/>
                  <a:gd name="T75" fmla="*/ 1353 h 2035"/>
                  <a:gd name="T76" fmla="*/ 3 w 373"/>
                  <a:gd name="T77" fmla="*/ 902 h 2035"/>
                  <a:gd name="T78" fmla="*/ 4 w 373"/>
                  <a:gd name="T79" fmla="*/ 451 h 2035"/>
                  <a:gd name="T80" fmla="*/ 5 w 373"/>
                  <a:gd name="T81" fmla="*/ 0 h 2035"/>
                  <a:gd name="T82" fmla="*/ 21 w 373"/>
                  <a:gd name="T83" fmla="*/ 7 h 2035"/>
                  <a:gd name="T84" fmla="*/ 38 w 373"/>
                  <a:gd name="T85" fmla="*/ 14 h 2035"/>
                  <a:gd name="T86" fmla="*/ 54 w 373"/>
                  <a:gd name="T87" fmla="*/ 21 h 2035"/>
                  <a:gd name="T88" fmla="*/ 70 w 373"/>
                  <a:gd name="T89" fmla="*/ 28 h 2035"/>
                  <a:gd name="T90" fmla="*/ 88 w 373"/>
                  <a:gd name="T91" fmla="*/ 34 h 2035"/>
                  <a:gd name="T92" fmla="*/ 104 w 373"/>
                  <a:gd name="T93" fmla="*/ 41 h 2035"/>
                  <a:gd name="T94" fmla="*/ 120 w 373"/>
                  <a:gd name="T95" fmla="*/ 48 h 2035"/>
                  <a:gd name="T96" fmla="*/ 137 w 373"/>
                  <a:gd name="T97" fmla="*/ 56 h 2035"/>
                  <a:gd name="T98" fmla="*/ 153 w 373"/>
                  <a:gd name="T99" fmla="*/ 63 h 2035"/>
                  <a:gd name="T100" fmla="*/ 170 w 373"/>
                  <a:gd name="T101" fmla="*/ 70 h 2035"/>
                  <a:gd name="T102" fmla="*/ 186 w 373"/>
                  <a:gd name="T103" fmla="*/ 77 h 2035"/>
                  <a:gd name="T104" fmla="*/ 203 w 373"/>
                  <a:gd name="T105" fmla="*/ 84 h 2035"/>
                  <a:gd name="T106" fmla="*/ 219 w 373"/>
                  <a:gd name="T107" fmla="*/ 91 h 2035"/>
                  <a:gd name="T108" fmla="*/ 235 w 373"/>
                  <a:gd name="T109" fmla="*/ 99 h 2035"/>
                  <a:gd name="T110" fmla="*/ 252 w 373"/>
                  <a:gd name="T111" fmla="*/ 106 h 2035"/>
                  <a:gd name="T112" fmla="*/ 269 w 373"/>
                  <a:gd name="T113" fmla="*/ 113 h 203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73"/>
                  <a:gd name="T172" fmla="*/ 0 h 2035"/>
                  <a:gd name="T173" fmla="*/ 373 w 373"/>
                  <a:gd name="T174" fmla="*/ 2035 h 203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73" h="2035">
                    <a:moveTo>
                      <a:pt x="269" y="113"/>
                    </a:moveTo>
                    <a:lnTo>
                      <a:pt x="282" y="121"/>
                    </a:lnTo>
                    <a:lnTo>
                      <a:pt x="295" y="130"/>
                    </a:lnTo>
                    <a:lnTo>
                      <a:pt x="309" y="138"/>
                    </a:lnTo>
                    <a:lnTo>
                      <a:pt x="322" y="146"/>
                    </a:lnTo>
                    <a:lnTo>
                      <a:pt x="334" y="156"/>
                    </a:lnTo>
                    <a:lnTo>
                      <a:pt x="347" y="164"/>
                    </a:lnTo>
                    <a:lnTo>
                      <a:pt x="361" y="172"/>
                    </a:lnTo>
                    <a:lnTo>
                      <a:pt x="373" y="180"/>
                    </a:lnTo>
                    <a:lnTo>
                      <a:pt x="363" y="209"/>
                    </a:lnTo>
                    <a:lnTo>
                      <a:pt x="360" y="240"/>
                    </a:lnTo>
                    <a:lnTo>
                      <a:pt x="361" y="273"/>
                    </a:lnTo>
                    <a:lnTo>
                      <a:pt x="363" y="303"/>
                    </a:lnTo>
                    <a:lnTo>
                      <a:pt x="364" y="326"/>
                    </a:lnTo>
                    <a:lnTo>
                      <a:pt x="365" y="349"/>
                    </a:lnTo>
                    <a:lnTo>
                      <a:pt x="366" y="373"/>
                    </a:lnTo>
                    <a:lnTo>
                      <a:pt x="368" y="396"/>
                    </a:lnTo>
                    <a:lnTo>
                      <a:pt x="369" y="805"/>
                    </a:lnTo>
                    <a:lnTo>
                      <a:pt x="371" y="1216"/>
                    </a:lnTo>
                    <a:lnTo>
                      <a:pt x="372" y="1625"/>
                    </a:lnTo>
                    <a:lnTo>
                      <a:pt x="373" y="2035"/>
                    </a:lnTo>
                    <a:lnTo>
                      <a:pt x="350" y="2020"/>
                    </a:lnTo>
                    <a:lnTo>
                      <a:pt x="326" y="2006"/>
                    </a:lnTo>
                    <a:lnTo>
                      <a:pt x="303" y="1991"/>
                    </a:lnTo>
                    <a:lnTo>
                      <a:pt x="280" y="1977"/>
                    </a:lnTo>
                    <a:lnTo>
                      <a:pt x="256" y="1963"/>
                    </a:lnTo>
                    <a:lnTo>
                      <a:pt x="233" y="1949"/>
                    </a:lnTo>
                    <a:lnTo>
                      <a:pt x="210" y="1934"/>
                    </a:lnTo>
                    <a:lnTo>
                      <a:pt x="187" y="1920"/>
                    </a:lnTo>
                    <a:lnTo>
                      <a:pt x="163" y="1905"/>
                    </a:lnTo>
                    <a:lnTo>
                      <a:pt x="140" y="1891"/>
                    </a:lnTo>
                    <a:lnTo>
                      <a:pt x="117" y="1876"/>
                    </a:lnTo>
                    <a:lnTo>
                      <a:pt x="94" y="1862"/>
                    </a:lnTo>
                    <a:lnTo>
                      <a:pt x="70" y="1847"/>
                    </a:lnTo>
                    <a:lnTo>
                      <a:pt x="46" y="1833"/>
                    </a:lnTo>
                    <a:lnTo>
                      <a:pt x="23" y="1818"/>
                    </a:lnTo>
                    <a:lnTo>
                      <a:pt x="0" y="1805"/>
                    </a:lnTo>
                    <a:lnTo>
                      <a:pt x="1" y="1353"/>
                    </a:lnTo>
                    <a:lnTo>
                      <a:pt x="3" y="902"/>
                    </a:lnTo>
                    <a:lnTo>
                      <a:pt x="4" y="451"/>
                    </a:lnTo>
                    <a:lnTo>
                      <a:pt x="5" y="0"/>
                    </a:lnTo>
                    <a:lnTo>
                      <a:pt x="21" y="7"/>
                    </a:lnTo>
                    <a:lnTo>
                      <a:pt x="38" y="14"/>
                    </a:lnTo>
                    <a:lnTo>
                      <a:pt x="54" y="21"/>
                    </a:lnTo>
                    <a:lnTo>
                      <a:pt x="70" y="28"/>
                    </a:lnTo>
                    <a:lnTo>
                      <a:pt x="88" y="34"/>
                    </a:lnTo>
                    <a:lnTo>
                      <a:pt x="104" y="41"/>
                    </a:lnTo>
                    <a:lnTo>
                      <a:pt x="120" y="48"/>
                    </a:lnTo>
                    <a:lnTo>
                      <a:pt x="137" y="56"/>
                    </a:lnTo>
                    <a:lnTo>
                      <a:pt x="153" y="63"/>
                    </a:lnTo>
                    <a:lnTo>
                      <a:pt x="170" y="70"/>
                    </a:lnTo>
                    <a:lnTo>
                      <a:pt x="186" y="77"/>
                    </a:lnTo>
                    <a:lnTo>
                      <a:pt x="203" y="84"/>
                    </a:lnTo>
                    <a:lnTo>
                      <a:pt x="219" y="91"/>
                    </a:lnTo>
                    <a:lnTo>
                      <a:pt x="235" y="99"/>
                    </a:lnTo>
                    <a:lnTo>
                      <a:pt x="252" y="106"/>
                    </a:lnTo>
                    <a:lnTo>
                      <a:pt x="269" y="113"/>
                    </a:lnTo>
                    <a:close/>
                  </a:path>
                </a:pathLst>
              </a:custGeom>
              <a:solidFill>
                <a:srgbClr val="002635"/>
              </a:solidFill>
              <a:ln w="9525">
                <a:noFill/>
                <a:round/>
                <a:headEnd/>
                <a:tailEnd/>
              </a:ln>
            </p:spPr>
            <p:txBody>
              <a:bodyPr/>
              <a:lstStyle/>
              <a:p>
                <a:endParaRPr lang="en-US"/>
              </a:p>
            </p:txBody>
          </p:sp>
          <p:sp>
            <p:nvSpPr>
              <p:cNvPr id="21647" name="Freeform 79"/>
              <p:cNvSpPr>
                <a:spLocks/>
              </p:cNvSpPr>
              <p:nvPr/>
            </p:nvSpPr>
            <p:spPr bwMode="auto">
              <a:xfrm>
                <a:off x="3360" y="1325"/>
                <a:ext cx="172" cy="1007"/>
              </a:xfrm>
              <a:custGeom>
                <a:avLst/>
                <a:gdLst>
                  <a:gd name="T0" fmla="*/ 239 w 343"/>
                  <a:gd name="T1" fmla="*/ 105 h 2014"/>
                  <a:gd name="T2" fmla="*/ 250 w 343"/>
                  <a:gd name="T3" fmla="*/ 113 h 2014"/>
                  <a:gd name="T4" fmla="*/ 263 w 343"/>
                  <a:gd name="T5" fmla="*/ 121 h 2014"/>
                  <a:gd name="T6" fmla="*/ 274 w 343"/>
                  <a:gd name="T7" fmla="*/ 129 h 2014"/>
                  <a:gd name="T8" fmla="*/ 287 w 343"/>
                  <a:gd name="T9" fmla="*/ 138 h 2014"/>
                  <a:gd name="T10" fmla="*/ 298 w 343"/>
                  <a:gd name="T11" fmla="*/ 146 h 2014"/>
                  <a:gd name="T12" fmla="*/ 311 w 343"/>
                  <a:gd name="T13" fmla="*/ 154 h 2014"/>
                  <a:gd name="T14" fmla="*/ 323 w 343"/>
                  <a:gd name="T15" fmla="*/ 164 h 2014"/>
                  <a:gd name="T16" fmla="*/ 335 w 343"/>
                  <a:gd name="T17" fmla="*/ 172 h 2014"/>
                  <a:gd name="T18" fmla="*/ 327 w 343"/>
                  <a:gd name="T19" fmla="*/ 200 h 2014"/>
                  <a:gd name="T20" fmla="*/ 326 w 343"/>
                  <a:gd name="T21" fmla="*/ 233 h 2014"/>
                  <a:gd name="T22" fmla="*/ 328 w 343"/>
                  <a:gd name="T23" fmla="*/ 265 h 2014"/>
                  <a:gd name="T24" fmla="*/ 332 w 343"/>
                  <a:gd name="T25" fmla="*/ 295 h 2014"/>
                  <a:gd name="T26" fmla="*/ 333 w 343"/>
                  <a:gd name="T27" fmla="*/ 318 h 2014"/>
                  <a:gd name="T28" fmla="*/ 334 w 343"/>
                  <a:gd name="T29" fmla="*/ 341 h 2014"/>
                  <a:gd name="T30" fmla="*/ 335 w 343"/>
                  <a:gd name="T31" fmla="*/ 365 h 2014"/>
                  <a:gd name="T32" fmla="*/ 336 w 343"/>
                  <a:gd name="T33" fmla="*/ 389 h 2014"/>
                  <a:gd name="T34" fmla="*/ 339 w 343"/>
                  <a:gd name="T35" fmla="*/ 795 h 2014"/>
                  <a:gd name="T36" fmla="*/ 340 w 343"/>
                  <a:gd name="T37" fmla="*/ 1202 h 2014"/>
                  <a:gd name="T38" fmla="*/ 342 w 343"/>
                  <a:gd name="T39" fmla="*/ 1608 h 2014"/>
                  <a:gd name="T40" fmla="*/ 343 w 343"/>
                  <a:gd name="T41" fmla="*/ 2014 h 2014"/>
                  <a:gd name="T42" fmla="*/ 322 w 343"/>
                  <a:gd name="T43" fmla="*/ 2002 h 2014"/>
                  <a:gd name="T44" fmla="*/ 301 w 343"/>
                  <a:gd name="T45" fmla="*/ 1988 h 2014"/>
                  <a:gd name="T46" fmla="*/ 279 w 343"/>
                  <a:gd name="T47" fmla="*/ 1975 h 2014"/>
                  <a:gd name="T48" fmla="*/ 257 w 343"/>
                  <a:gd name="T49" fmla="*/ 1961 h 2014"/>
                  <a:gd name="T50" fmla="*/ 236 w 343"/>
                  <a:gd name="T51" fmla="*/ 1949 h 2014"/>
                  <a:gd name="T52" fmla="*/ 214 w 343"/>
                  <a:gd name="T53" fmla="*/ 1935 h 2014"/>
                  <a:gd name="T54" fmla="*/ 193 w 343"/>
                  <a:gd name="T55" fmla="*/ 1922 h 2014"/>
                  <a:gd name="T56" fmla="*/ 172 w 343"/>
                  <a:gd name="T57" fmla="*/ 1908 h 2014"/>
                  <a:gd name="T58" fmla="*/ 150 w 343"/>
                  <a:gd name="T59" fmla="*/ 1896 h 2014"/>
                  <a:gd name="T60" fmla="*/ 128 w 343"/>
                  <a:gd name="T61" fmla="*/ 1883 h 2014"/>
                  <a:gd name="T62" fmla="*/ 107 w 343"/>
                  <a:gd name="T63" fmla="*/ 1869 h 2014"/>
                  <a:gd name="T64" fmla="*/ 85 w 343"/>
                  <a:gd name="T65" fmla="*/ 1856 h 2014"/>
                  <a:gd name="T66" fmla="*/ 65 w 343"/>
                  <a:gd name="T67" fmla="*/ 1843 h 2014"/>
                  <a:gd name="T68" fmla="*/ 43 w 343"/>
                  <a:gd name="T69" fmla="*/ 1830 h 2014"/>
                  <a:gd name="T70" fmla="*/ 22 w 343"/>
                  <a:gd name="T71" fmla="*/ 1816 h 2014"/>
                  <a:gd name="T72" fmla="*/ 0 w 343"/>
                  <a:gd name="T73" fmla="*/ 1803 h 2014"/>
                  <a:gd name="T74" fmla="*/ 1 w 343"/>
                  <a:gd name="T75" fmla="*/ 1353 h 2014"/>
                  <a:gd name="T76" fmla="*/ 3 w 343"/>
                  <a:gd name="T77" fmla="*/ 901 h 2014"/>
                  <a:gd name="T78" fmla="*/ 4 w 343"/>
                  <a:gd name="T79" fmla="*/ 451 h 2014"/>
                  <a:gd name="T80" fmla="*/ 5 w 343"/>
                  <a:gd name="T81" fmla="*/ 0 h 2014"/>
                  <a:gd name="T82" fmla="*/ 20 w 343"/>
                  <a:gd name="T83" fmla="*/ 6 h 2014"/>
                  <a:gd name="T84" fmla="*/ 34 w 343"/>
                  <a:gd name="T85" fmla="*/ 13 h 2014"/>
                  <a:gd name="T86" fmla="*/ 49 w 343"/>
                  <a:gd name="T87" fmla="*/ 20 h 2014"/>
                  <a:gd name="T88" fmla="*/ 64 w 343"/>
                  <a:gd name="T89" fmla="*/ 25 h 2014"/>
                  <a:gd name="T90" fmla="*/ 79 w 343"/>
                  <a:gd name="T91" fmla="*/ 32 h 2014"/>
                  <a:gd name="T92" fmla="*/ 92 w 343"/>
                  <a:gd name="T93" fmla="*/ 38 h 2014"/>
                  <a:gd name="T94" fmla="*/ 107 w 343"/>
                  <a:gd name="T95" fmla="*/ 45 h 2014"/>
                  <a:gd name="T96" fmla="*/ 122 w 343"/>
                  <a:gd name="T97" fmla="*/ 52 h 2014"/>
                  <a:gd name="T98" fmla="*/ 137 w 343"/>
                  <a:gd name="T99" fmla="*/ 58 h 2014"/>
                  <a:gd name="T100" fmla="*/ 151 w 343"/>
                  <a:gd name="T101" fmla="*/ 64 h 2014"/>
                  <a:gd name="T102" fmla="*/ 166 w 343"/>
                  <a:gd name="T103" fmla="*/ 71 h 2014"/>
                  <a:gd name="T104" fmla="*/ 181 w 343"/>
                  <a:gd name="T105" fmla="*/ 78 h 2014"/>
                  <a:gd name="T106" fmla="*/ 195 w 343"/>
                  <a:gd name="T107" fmla="*/ 85 h 2014"/>
                  <a:gd name="T108" fmla="*/ 210 w 343"/>
                  <a:gd name="T109" fmla="*/ 91 h 2014"/>
                  <a:gd name="T110" fmla="*/ 224 w 343"/>
                  <a:gd name="T111" fmla="*/ 98 h 2014"/>
                  <a:gd name="T112" fmla="*/ 239 w 343"/>
                  <a:gd name="T113" fmla="*/ 105 h 201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43"/>
                  <a:gd name="T172" fmla="*/ 0 h 2014"/>
                  <a:gd name="T173" fmla="*/ 343 w 343"/>
                  <a:gd name="T174" fmla="*/ 2014 h 201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43" h="2014">
                    <a:moveTo>
                      <a:pt x="239" y="105"/>
                    </a:moveTo>
                    <a:lnTo>
                      <a:pt x="250" y="113"/>
                    </a:lnTo>
                    <a:lnTo>
                      <a:pt x="263" y="121"/>
                    </a:lnTo>
                    <a:lnTo>
                      <a:pt x="274" y="129"/>
                    </a:lnTo>
                    <a:lnTo>
                      <a:pt x="287" y="138"/>
                    </a:lnTo>
                    <a:lnTo>
                      <a:pt x="298" y="146"/>
                    </a:lnTo>
                    <a:lnTo>
                      <a:pt x="311" y="154"/>
                    </a:lnTo>
                    <a:lnTo>
                      <a:pt x="323" y="164"/>
                    </a:lnTo>
                    <a:lnTo>
                      <a:pt x="335" y="172"/>
                    </a:lnTo>
                    <a:lnTo>
                      <a:pt x="327" y="200"/>
                    </a:lnTo>
                    <a:lnTo>
                      <a:pt x="326" y="233"/>
                    </a:lnTo>
                    <a:lnTo>
                      <a:pt x="328" y="265"/>
                    </a:lnTo>
                    <a:lnTo>
                      <a:pt x="332" y="295"/>
                    </a:lnTo>
                    <a:lnTo>
                      <a:pt x="333" y="318"/>
                    </a:lnTo>
                    <a:lnTo>
                      <a:pt x="334" y="341"/>
                    </a:lnTo>
                    <a:lnTo>
                      <a:pt x="335" y="365"/>
                    </a:lnTo>
                    <a:lnTo>
                      <a:pt x="336" y="389"/>
                    </a:lnTo>
                    <a:lnTo>
                      <a:pt x="339" y="795"/>
                    </a:lnTo>
                    <a:lnTo>
                      <a:pt x="340" y="1202"/>
                    </a:lnTo>
                    <a:lnTo>
                      <a:pt x="342" y="1608"/>
                    </a:lnTo>
                    <a:lnTo>
                      <a:pt x="343" y="2014"/>
                    </a:lnTo>
                    <a:lnTo>
                      <a:pt x="322" y="2002"/>
                    </a:lnTo>
                    <a:lnTo>
                      <a:pt x="301" y="1988"/>
                    </a:lnTo>
                    <a:lnTo>
                      <a:pt x="279" y="1975"/>
                    </a:lnTo>
                    <a:lnTo>
                      <a:pt x="257" y="1961"/>
                    </a:lnTo>
                    <a:lnTo>
                      <a:pt x="236" y="1949"/>
                    </a:lnTo>
                    <a:lnTo>
                      <a:pt x="214" y="1935"/>
                    </a:lnTo>
                    <a:lnTo>
                      <a:pt x="193" y="1922"/>
                    </a:lnTo>
                    <a:lnTo>
                      <a:pt x="172" y="1908"/>
                    </a:lnTo>
                    <a:lnTo>
                      <a:pt x="150" y="1896"/>
                    </a:lnTo>
                    <a:lnTo>
                      <a:pt x="128" y="1883"/>
                    </a:lnTo>
                    <a:lnTo>
                      <a:pt x="107" y="1869"/>
                    </a:lnTo>
                    <a:lnTo>
                      <a:pt x="85" y="1856"/>
                    </a:lnTo>
                    <a:lnTo>
                      <a:pt x="65" y="1843"/>
                    </a:lnTo>
                    <a:lnTo>
                      <a:pt x="43" y="1830"/>
                    </a:lnTo>
                    <a:lnTo>
                      <a:pt x="22" y="1816"/>
                    </a:lnTo>
                    <a:lnTo>
                      <a:pt x="0" y="1803"/>
                    </a:lnTo>
                    <a:lnTo>
                      <a:pt x="1" y="1353"/>
                    </a:lnTo>
                    <a:lnTo>
                      <a:pt x="3" y="901"/>
                    </a:lnTo>
                    <a:lnTo>
                      <a:pt x="4" y="451"/>
                    </a:lnTo>
                    <a:lnTo>
                      <a:pt x="5" y="0"/>
                    </a:lnTo>
                    <a:lnTo>
                      <a:pt x="20" y="6"/>
                    </a:lnTo>
                    <a:lnTo>
                      <a:pt x="34" y="13"/>
                    </a:lnTo>
                    <a:lnTo>
                      <a:pt x="49" y="20"/>
                    </a:lnTo>
                    <a:lnTo>
                      <a:pt x="64" y="25"/>
                    </a:lnTo>
                    <a:lnTo>
                      <a:pt x="79" y="32"/>
                    </a:lnTo>
                    <a:lnTo>
                      <a:pt x="92" y="38"/>
                    </a:lnTo>
                    <a:lnTo>
                      <a:pt x="107" y="45"/>
                    </a:lnTo>
                    <a:lnTo>
                      <a:pt x="122" y="52"/>
                    </a:lnTo>
                    <a:lnTo>
                      <a:pt x="137" y="58"/>
                    </a:lnTo>
                    <a:lnTo>
                      <a:pt x="151" y="64"/>
                    </a:lnTo>
                    <a:lnTo>
                      <a:pt x="166" y="71"/>
                    </a:lnTo>
                    <a:lnTo>
                      <a:pt x="181" y="78"/>
                    </a:lnTo>
                    <a:lnTo>
                      <a:pt x="195" y="85"/>
                    </a:lnTo>
                    <a:lnTo>
                      <a:pt x="210" y="91"/>
                    </a:lnTo>
                    <a:lnTo>
                      <a:pt x="224" y="98"/>
                    </a:lnTo>
                    <a:lnTo>
                      <a:pt x="239" y="105"/>
                    </a:lnTo>
                    <a:close/>
                  </a:path>
                </a:pathLst>
              </a:custGeom>
              <a:solidFill>
                <a:srgbClr val="00283A"/>
              </a:solidFill>
              <a:ln w="9525">
                <a:noFill/>
                <a:round/>
                <a:headEnd/>
                <a:tailEnd/>
              </a:ln>
            </p:spPr>
            <p:txBody>
              <a:bodyPr/>
              <a:lstStyle/>
              <a:p>
                <a:endParaRPr lang="en-US"/>
              </a:p>
            </p:txBody>
          </p:sp>
          <p:sp>
            <p:nvSpPr>
              <p:cNvPr id="21648" name="Freeform 80"/>
              <p:cNvSpPr>
                <a:spLocks/>
              </p:cNvSpPr>
              <p:nvPr/>
            </p:nvSpPr>
            <p:spPr bwMode="auto">
              <a:xfrm>
                <a:off x="3360" y="1325"/>
                <a:ext cx="156" cy="997"/>
              </a:xfrm>
              <a:custGeom>
                <a:avLst/>
                <a:gdLst>
                  <a:gd name="T0" fmla="*/ 206 w 312"/>
                  <a:gd name="T1" fmla="*/ 96 h 1994"/>
                  <a:gd name="T2" fmla="*/ 218 w 312"/>
                  <a:gd name="T3" fmla="*/ 104 h 1994"/>
                  <a:gd name="T4" fmla="*/ 229 w 312"/>
                  <a:gd name="T5" fmla="*/ 112 h 1994"/>
                  <a:gd name="T6" fmla="*/ 241 w 312"/>
                  <a:gd name="T7" fmla="*/ 121 h 1994"/>
                  <a:gd name="T8" fmla="*/ 252 w 312"/>
                  <a:gd name="T9" fmla="*/ 129 h 1994"/>
                  <a:gd name="T10" fmla="*/ 264 w 312"/>
                  <a:gd name="T11" fmla="*/ 137 h 1994"/>
                  <a:gd name="T12" fmla="*/ 275 w 312"/>
                  <a:gd name="T13" fmla="*/ 146 h 1994"/>
                  <a:gd name="T14" fmla="*/ 287 w 312"/>
                  <a:gd name="T15" fmla="*/ 154 h 1994"/>
                  <a:gd name="T16" fmla="*/ 298 w 312"/>
                  <a:gd name="T17" fmla="*/ 162 h 1994"/>
                  <a:gd name="T18" fmla="*/ 293 w 312"/>
                  <a:gd name="T19" fmla="*/ 192 h 1994"/>
                  <a:gd name="T20" fmla="*/ 293 w 312"/>
                  <a:gd name="T21" fmla="*/ 225 h 1994"/>
                  <a:gd name="T22" fmla="*/ 296 w 312"/>
                  <a:gd name="T23" fmla="*/ 257 h 1994"/>
                  <a:gd name="T24" fmla="*/ 300 w 312"/>
                  <a:gd name="T25" fmla="*/ 288 h 1994"/>
                  <a:gd name="T26" fmla="*/ 302 w 312"/>
                  <a:gd name="T27" fmla="*/ 311 h 1994"/>
                  <a:gd name="T28" fmla="*/ 303 w 312"/>
                  <a:gd name="T29" fmla="*/ 334 h 1994"/>
                  <a:gd name="T30" fmla="*/ 305 w 312"/>
                  <a:gd name="T31" fmla="*/ 358 h 1994"/>
                  <a:gd name="T32" fmla="*/ 307 w 312"/>
                  <a:gd name="T33" fmla="*/ 381 h 1994"/>
                  <a:gd name="T34" fmla="*/ 308 w 312"/>
                  <a:gd name="T35" fmla="*/ 785 h 1994"/>
                  <a:gd name="T36" fmla="*/ 309 w 312"/>
                  <a:gd name="T37" fmla="*/ 1188 h 1994"/>
                  <a:gd name="T38" fmla="*/ 311 w 312"/>
                  <a:gd name="T39" fmla="*/ 1590 h 1994"/>
                  <a:gd name="T40" fmla="*/ 312 w 312"/>
                  <a:gd name="T41" fmla="*/ 1994 h 1994"/>
                  <a:gd name="T42" fmla="*/ 293 w 312"/>
                  <a:gd name="T43" fmla="*/ 1982 h 1994"/>
                  <a:gd name="T44" fmla="*/ 273 w 312"/>
                  <a:gd name="T45" fmla="*/ 1969 h 1994"/>
                  <a:gd name="T46" fmla="*/ 254 w 312"/>
                  <a:gd name="T47" fmla="*/ 1958 h 1994"/>
                  <a:gd name="T48" fmla="*/ 234 w 312"/>
                  <a:gd name="T49" fmla="*/ 1946 h 1994"/>
                  <a:gd name="T50" fmla="*/ 214 w 312"/>
                  <a:gd name="T51" fmla="*/ 1934 h 1994"/>
                  <a:gd name="T52" fmla="*/ 195 w 312"/>
                  <a:gd name="T53" fmla="*/ 1922 h 1994"/>
                  <a:gd name="T54" fmla="*/ 175 w 312"/>
                  <a:gd name="T55" fmla="*/ 1911 h 1994"/>
                  <a:gd name="T56" fmla="*/ 156 w 312"/>
                  <a:gd name="T57" fmla="*/ 1898 h 1994"/>
                  <a:gd name="T58" fmla="*/ 136 w 312"/>
                  <a:gd name="T59" fmla="*/ 1886 h 1994"/>
                  <a:gd name="T60" fmla="*/ 117 w 312"/>
                  <a:gd name="T61" fmla="*/ 1875 h 1994"/>
                  <a:gd name="T62" fmla="*/ 97 w 312"/>
                  <a:gd name="T63" fmla="*/ 1863 h 1994"/>
                  <a:gd name="T64" fmla="*/ 79 w 312"/>
                  <a:gd name="T65" fmla="*/ 1851 h 1994"/>
                  <a:gd name="T66" fmla="*/ 59 w 312"/>
                  <a:gd name="T67" fmla="*/ 1839 h 1994"/>
                  <a:gd name="T68" fmla="*/ 39 w 312"/>
                  <a:gd name="T69" fmla="*/ 1828 h 1994"/>
                  <a:gd name="T70" fmla="*/ 20 w 312"/>
                  <a:gd name="T71" fmla="*/ 1815 h 1994"/>
                  <a:gd name="T72" fmla="*/ 0 w 312"/>
                  <a:gd name="T73" fmla="*/ 1803 h 1994"/>
                  <a:gd name="T74" fmla="*/ 0 w 312"/>
                  <a:gd name="T75" fmla="*/ 1353 h 1994"/>
                  <a:gd name="T76" fmla="*/ 1 w 312"/>
                  <a:gd name="T77" fmla="*/ 901 h 1994"/>
                  <a:gd name="T78" fmla="*/ 4 w 312"/>
                  <a:gd name="T79" fmla="*/ 451 h 1994"/>
                  <a:gd name="T80" fmla="*/ 5 w 312"/>
                  <a:gd name="T81" fmla="*/ 0 h 1994"/>
                  <a:gd name="T82" fmla="*/ 18 w 312"/>
                  <a:gd name="T83" fmla="*/ 6 h 1994"/>
                  <a:gd name="T84" fmla="*/ 30 w 312"/>
                  <a:gd name="T85" fmla="*/ 11 h 1994"/>
                  <a:gd name="T86" fmla="*/ 43 w 312"/>
                  <a:gd name="T87" fmla="*/ 17 h 1994"/>
                  <a:gd name="T88" fmla="*/ 56 w 312"/>
                  <a:gd name="T89" fmla="*/ 23 h 1994"/>
                  <a:gd name="T90" fmla="*/ 68 w 312"/>
                  <a:gd name="T91" fmla="*/ 30 h 1994"/>
                  <a:gd name="T92" fmla="*/ 81 w 312"/>
                  <a:gd name="T93" fmla="*/ 36 h 1994"/>
                  <a:gd name="T94" fmla="*/ 94 w 312"/>
                  <a:gd name="T95" fmla="*/ 41 h 1994"/>
                  <a:gd name="T96" fmla="*/ 106 w 312"/>
                  <a:gd name="T97" fmla="*/ 47 h 1994"/>
                  <a:gd name="T98" fmla="*/ 119 w 312"/>
                  <a:gd name="T99" fmla="*/ 53 h 1994"/>
                  <a:gd name="T100" fmla="*/ 132 w 312"/>
                  <a:gd name="T101" fmla="*/ 60 h 1994"/>
                  <a:gd name="T102" fmla="*/ 144 w 312"/>
                  <a:gd name="T103" fmla="*/ 66 h 1994"/>
                  <a:gd name="T104" fmla="*/ 157 w 312"/>
                  <a:gd name="T105" fmla="*/ 71 h 1994"/>
                  <a:gd name="T106" fmla="*/ 170 w 312"/>
                  <a:gd name="T107" fmla="*/ 77 h 1994"/>
                  <a:gd name="T108" fmla="*/ 182 w 312"/>
                  <a:gd name="T109" fmla="*/ 84 h 1994"/>
                  <a:gd name="T110" fmla="*/ 194 w 312"/>
                  <a:gd name="T111" fmla="*/ 90 h 1994"/>
                  <a:gd name="T112" fmla="*/ 206 w 312"/>
                  <a:gd name="T113" fmla="*/ 96 h 199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12"/>
                  <a:gd name="T172" fmla="*/ 0 h 1994"/>
                  <a:gd name="T173" fmla="*/ 312 w 312"/>
                  <a:gd name="T174" fmla="*/ 1994 h 199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12" h="1994">
                    <a:moveTo>
                      <a:pt x="206" y="96"/>
                    </a:moveTo>
                    <a:lnTo>
                      <a:pt x="218" y="104"/>
                    </a:lnTo>
                    <a:lnTo>
                      <a:pt x="229" y="112"/>
                    </a:lnTo>
                    <a:lnTo>
                      <a:pt x="241" y="121"/>
                    </a:lnTo>
                    <a:lnTo>
                      <a:pt x="252" y="129"/>
                    </a:lnTo>
                    <a:lnTo>
                      <a:pt x="264" y="137"/>
                    </a:lnTo>
                    <a:lnTo>
                      <a:pt x="275" y="146"/>
                    </a:lnTo>
                    <a:lnTo>
                      <a:pt x="287" y="154"/>
                    </a:lnTo>
                    <a:lnTo>
                      <a:pt x="298" y="162"/>
                    </a:lnTo>
                    <a:lnTo>
                      <a:pt x="293" y="192"/>
                    </a:lnTo>
                    <a:lnTo>
                      <a:pt x="293" y="225"/>
                    </a:lnTo>
                    <a:lnTo>
                      <a:pt x="296" y="257"/>
                    </a:lnTo>
                    <a:lnTo>
                      <a:pt x="300" y="288"/>
                    </a:lnTo>
                    <a:lnTo>
                      <a:pt x="302" y="311"/>
                    </a:lnTo>
                    <a:lnTo>
                      <a:pt x="303" y="334"/>
                    </a:lnTo>
                    <a:lnTo>
                      <a:pt x="305" y="358"/>
                    </a:lnTo>
                    <a:lnTo>
                      <a:pt x="307" y="381"/>
                    </a:lnTo>
                    <a:lnTo>
                      <a:pt x="308" y="785"/>
                    </a:lnTo>
                    <a:lnTo>
                      <a:pt x="309" y="1188"/>
                    </a:lnTo>
                    <a:lnTo>
                      <a:pt x="311" y="1590"/>
                    </a:lnTo>
                    <a:lnTo>
                      <a:pt x="312" y="1994"/>
                    </a:lnTo>
                    <a:lnTo>
                      <a:pt x="293" y="1982"/>
                    </a:lnTo>
                    <a:lnTo>
                      <a:pt x="273" y="1969"/>
                    </a:lnTo>
                    <a:lnTo>
                      <a:pt x="254" y="1958"/>
                    </a:lnTo>
                    <a:lnTo>
                      <a:pt x="234" y="1946"/>
                    </a:lnTo>
                    <a:lnTo>
                      <a:pt x="214" y="1934"/>
                    </a:lnTo>
                    <a:lnTo>
                      <a:pt x="195" y="1922"/>
                    </a:lnTo>
                    <a:lnTo>
                      <a:pt x="175" y="1911"/>
                    </a:lnTo>
                    <a:lnTo>
                      <a:pt x="156" y="1898"/>
                    </a:lnTo>
                    <a:lnTo>
                      <a:pt x="136" y="1886"/>
                    </a:lnTo>
                    <a:lnTo>
                      <a:pt x="117" y="1875"/>
                    </a:lnTo>
                    <a:lnTo>
                      <a:pt x="97" y="1863"/>
                    </a:lnTo>
                    <a:lnTo>
                      <a:pt x="79" y="1851"/>
                    </a:lnTo>
                    <a:lnTo>
                      <a:pt x="59" y="1839"/>
                    </a:lnTo>
                    <a:lnTo>
                      <a:pt x="39" y="1828"/>
                    </a:lnTo>
                    <a:lnTo>
                      <a:pt x="20" y="1815"/>
                    </a:lnTo>
                    <a:lnTo>
                      <a:pt x="0" y="1803"/>
                    </a:lnTo>
                    <a:lnTo>
                      <a:pt x="0" y="1353"/>
                    </a:lnTo>
                    <a:lnTo>
                      <a:pt x="1" y="901"/>
                    </a:lnTo>
                    <a:lnTo>
                      <a:pt x="4" y="451"/>
                    </a:lnTo>
                    <a:lnTo>
                      <a:pt x="5" y="0"/>
                    </a:lnTo>
                    <a:lnTo>
                      <a:pt x="18" y="6"/>
                    </a:lnTo>
                    <a:lnTo>
                      <a:pt x="30" y="11"/>
                    </a:lnTo>
                    <a:lnTo>
                      <a:pt x="43" y="17"/>
                    </a:lnTo>
                    <a:lnTo>
                      <a:pt x="56" y="23"/>
                    </a:lnTo>
                    <a:lnTo>
                      <a:pt x="68" y="30"/>
                    </a:lnTo>
                    <a:lnTo>
                      <a:pt x="81" y="36"/>
                    </a:lnTo>
                    <a:lnTo>
                      <a:pt x="94" y="41"/>
                    </a:lnTo>
                    <a:lnTo>
                      <a:pt x="106" y="47"/>
                    </a:lnTo>
                    <a:lnTo>
                      <a:pt x="119" y="53"/>
                    </a:lnTo>
                    <a:lnTo>
                      <a:pt x="132" y="60"/>
                    </a:lnTo>
                    <a:lnTo>
                      <a:pt x="144" y="66"/>
                    </a:lnTo>
                    <a:lnTo>
                      <a:pt x="157" y="71"/>
                    </a:lnTo>
                    <a:lnTo>
                      <a:pt x="170" y="77"/>
                    </a:lnTo>
                    <a:lnTo>
                      <a:pt x="182" y="84"/>
                    </a:lnTo>
                    <a:lnTo>
                      <a:pt x="194" y="90"/>
                    </a:lnTo>
                    <a:lnTo>
                      <a:pt x="206" y="96"/>
                    </a:lnTo>
                    <a:close/>
                  </a:path>
                </a:pathLst>
              </a:custGeom>
              <a:solidFill>
                <a:srgbClr val="002B3F"/>
              </a:solidFill>
              <a:ln w="9525">
                <a:noFill/>
                <a:round/>
                <a:headEnd/>
                <a:tailEnd/>
              </a:ln>
            </p:spPr>
            <p:txBody>
              <a:bodyPr/>
              <a:lstStyle/>
              <a:p>
                <a:endParaRPr lang="en-US"/>
              </a:p>
            </p:txBody>
          </p:sp>
          <p:sp>
            <p:nvSpPr>
              <p:cNvPr id="21649" name="Freeform 81"/>
              <p:cNvSpPr>
                <a:spLocks/>
              </p:cNvSpPr>
              <p:nvPr/>
            </p:nvSpPr>
            <p:spPr bwMode="auto">
              <a:xfrm>
                <a:off x="3359" y="1325"/>
                <a:ext cx="142" cy="986"/>
              </a:xfrm>
              <a:custGeom>
                <a:avLst/>
                <a:gdLst>
                  <a:gd name="T0" fmla="*/ 176 w 284"/>
                  <a:gd name="T1" fmla="*/ 86 h 1973"/>
                  <a:gd name="T2" fmla="*/ 186 w 284"/>
                  <a:gd name="T3" fmla="*/ 94 h 1973"/>
                  <a:gd name="T4" fmla="*/ 198 w 284"/>
                  <a:gd name="T5" fmla="*/ 104 h 1973"/>
                  <a:gd name="T6" fmla="*/ 208 w 284"/>
                  <a:gd name="T7" fmla="*/ 112 h 1973"/>
                  <a:gd name="T8" fmla="*/ 220 w 284"/>
                  <a:gd name="T9" fmla="*/ 120 h 1973"/>
                  <a:gd name="T10" fmla="*/ 230 w 284"/>
                  <a:gd name="T11" fmla="*/ 128 h 1973"/>
                  <a:gd name="T12" fmla="*/ 241 w 284"/>
                  <a:gd name="T13" fmla="*/ 137 h 1973"/>
                  <a:gd name="T14" fmla="*/ 252 w 284"/>
                  <a:gd name="T15" fmla="*/ 145 h 1973"/>
                  <a:gd name="T16" fmla="*/ 262 w 284"/>
                  <a:gd name="T17" fmla="*/ 154 h 1973"/>
                  <a:gd name="T18" fmla="*/ 260 w 284"/>
                  <a:gd name="T19" fmla="*/ 184 h 1973"/>
                  <a:gd name="T20" fmla="*/ 262 w 284"/>
                  <a:gd name="T21" fmla="*/ 217 h 1973"/>
                  <a:gd name="T22" fmla="*/ 267 w 284"/>
                  <a:gd name="T23" fmla="*/ 249 h 1973"/>
                  <a:gd name="T24" fmla="*/ 271 w 284"/>
                  <a:gd name="T25" fmla="*/ 280 h 1973"/>
                  <a:gd name="T26" fmla="*/ 273 w 284"/>
                  <a:gd name="T27" fmla="*/ 304 h 1973"/>
                  <a:gd name="T28" fmla="*/ 274 w 284"/>
                  <a:gd name="T29" fmla="*/ 327 h 1973"/>
                  <a:gd name="T30" fmla="*/ 276 w 284"/>
                  <a:gd name="T31" fmla="*/ 351 h 1973"/>
                  <a:gd name="T32" fmla="*/ 277 w 284"/>
                  <a:gd name="T33" fmla="*/ 374 h 1973"/>
                  <a:gd name="T34" fmla="*/ 280 w 284"/>
                  <a:gd name="T35" fmla="*/ 774 h 1973"/>
                  <a:gd name="T36" fmla="*/ 281 w 284"/>
                  <a:gd name="T37" fmla="*/ 1173 h 1973"/>
                  <a:gd name="T38" fmla="*/ 283 w 284"/>
                  <a:gd name="T39" fmla="*/ 1573 h 1973"/>
                  <a:gd name="T40" fmla="*/ 284 w 284"/>
                  <a:gd name="T41" fmla="*/ 1973 h 1973"/>
                  <a:gd name="T42" fmla="*/ 266 w 284"/>
                  <a:gd name="T43" fmla="*/ 1963 h 1973"/>
                  <a:gd name="T44" fmla="*/ 249 w 284"/>
                  <a:gd name="T45" fmla="*/ 1952 h 1973"/>
                  <a:gd name="T46" fmla="*/ 230 w 284"/>
                  <a:gd name="T47" fmla="*/ 1941 h 1973"/>
                  <a:gd name="T48" fmla="*/ 213 w 284"/>
                  <a:gd name="T49" fmla="*/ 1930 h 1973"/>
                  <a:gd name="T50" fmla="*/ 196 w 284"/>
                  <a:gd name="T51" fmla="*/ 1920 h 1973"/>
                  <a:gd name="T52" fmla="*/ 177 w 284"/>
                  <a:gd name="T53" fmla="*/ 1909 h 1973"/>
                  <a:gd name="T54" fmla="*/ 160 w 284"/>
                  <a:gd name="T55" fmla="*/ 1899 h 1973"/>
                  <a:gd name="T56" fmla="*/ 143 w 284"/>
                  <a:gd name="T57" fmla="*/ 1888 h 1973"/>
                  <a:gd name="T58" fmla="*/ 124 w 284"/>
                  <a:gd name="T59" fmla="*/ 1877 h 1973"/>
                  <a:gd name="T60" fmla="*/ 107 w 284"/>
                  <a:gd name="T61" fmla="*/ 1867 h 1973"/>
                  <a:gd name="T62" fmla="*/ 89 w 284"/>
                  <a:gd name="T63" fmla="*/ 1856 h 1973"/>
                  <a:gd name="T64" fmla="*/ 71 w 284"/>
                  <a:gd name="T65" fmla="*/ 1846 h 1973"/>
                  <a:gd name="T66" fmla="*/ 54 w 284"/>
                  <a:gd name="T67" fmla="*/ 1836 h 1973"/>
                  <a:gd name="T68" fmla="*/ 36 w 284"/>
                  <a:gd name="T69" fmla="*/ 1824 h 1973"/>
                  <a:gd name="T70" fmla="*/ 18 w 284"/>
                  <a:gd name="T71" fmla="*/ 1814 h 1973"/>
                  <a:gd name="T72" fmla="*/ 0 w 284"/>
                  <a:gd name="T73" fmla="*/ 1803 h 1973"/>
                  <a:gd name="T74" fmla="*/ 2 w 284"/>
                  <a:gd name="T75" fmla="*/ 1353 h 1973"/>
                  <a:gd name="T76" fmla="*/ 3 w 284"/>
                  <a:gd name="T77" fmla="*/ 901 h 1973"/>
                  <a:gd name="T78" fmla="*/ 6 w 284"/>
                  <a:gd name="T79" fmla="*/ 451 h 1973"/>
                  <a:gd name="T80" fmla="*/ 7 w 284"/>
                  <a:gd name="T81" fmla="*/ 0 h 1973"/>
                  <a:gd name="T82" fmla="*/ 29 w 284"/>
                  <a:gd name="T83" fmla="*/ 10 h 1973"/>
                  <a:gd name="T84" fmla="*/ 49 w 284"/>
                  <a:gd name="T85" fmla="*/ 22 h 1973"/>
                  <a:gd name="T86" fmla="*/ 71 w 284"/>
                  <a:gd name="T87" fmla="*/ 32 h 1973"/>
                  <a:gd name="T88" fmla="*/ 92 w 284"/>
                  <a:gd name="T89" fmla="*/ 43 h 1973"/>
                  <a:gd name="T90" fmla="*/ 114 w 284"/>
                  <a:gd name="T91" fmla="*/ 54 h 1973"/>
                  <a:gd name="T92" fmla="*/ 135 w 284"/>
                  <a:gd name="T93" fmla="*/ 64 h 1973"/>
                  <a:gd name="T94" fmla="*/ 155 w 284"/>
                  <a:gd name="T95" fmla="*/ 76 h 1973"/>
                  <a:gd name="T96" fmla="*/ 176 w 284"/>
                  <a:gd name="T97" fmla="*/ 86 h 197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4"/>
                  <a:gd name="T148" fmla="*/ 0 h 1973"/>
                  <a:gd name="T149" fmla="*/ 284 w 284"/>
                  <a:gd name="T150" fmla="*/ 1973 h 197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4" h="1973">
                    <a:moveTo>
                      <a:pt x="176" y="86"/>
                    </a:moveTo>
                    <a:lnTo>
                      <a:pt x="186" y="94"/>
                    </a:lnTo>
                    <a:lnTo>
                      <a:pt x="198" y="104"/>
                    </a:lnTo>
                    <a:lnTo>
                      <a:pt x="208" y="112"/>
                    </a:lnTo>
                    <a:lnTo>
                      <a:pt x="220" y="120"/>
                    </a:lnTo>
                    <a:lnTo>
                      <a:pt x="230" y="128"/>
                    </a:lnTo>
                    <a:lnTo>
                      <a:pt x="241" y="137"/>
                    </a:lnTo>
                    <a:lnTo>
                      <a:pt x="252" y="145"/>
                    </a:lnTo>
                    <a:lnTo>
                      <a:pt x="262" y="154"/>
                    </a:lnTo>
                    <a:lnTo>
                      <a:pt x="260" y="184"/>
                    </a:lnTo>
                    <a:lnTo>
                      <a:pt x="262" y="217"/>
                    </a:lnTo>
                    <a:lnTo>
                      <a:pt x="267" y="249"/>
                    </a:lnTo>
                    <a:lnTo>
                      <a:pt x="271" y="280"/>
                    </a:lnTo>
                    <a:lnTo>
                      <a:pt x="273" y="304"/>
                    </a:lnTo>
                    <a:lnTo>
                      <a:pt x="274" y="327"/>
                    </a:lnTo>
                    <a:lnTo>
                      <a:pt x="276" y="351"/>
                    </a:lnTo>
                    <a:lnTo>
                      <a:pt x="277" y="374"/>
                    </a:lnTo>
                    <a:lnTo>
                      <a:pt x="280" y="774"/>
                    </a:lnTo>
                    <a:lnTo>
                      <a:pt x="281" y="1173"/>
                    </a:lnTo>
                    <a:lnTo>
                      <a:pt x="283" y="1573"/>
                    </a:lnTo>
                    <a:lnTo>
                      <a:pt x="284" y="1973"/>
                    </a:lnTo>
                    <a:lnTo>
                      <a:pt x="266" y="1963"/>
                    </a:lnTo>
                    <a:lnTo>
                      <a:pt x="249" y="1952"/>
                    </a:lnTo>
                    <a:lnTo>
                      <a:pt x="230" y="1941"/>
                    </a:lnTo>
                    <a:lnTo>
                      <a:pt x="213" y="1930"/>
                    </a:lnTo>
                    <a:lnTo>
                      <a:pt x="196" y="1920"/>
                    </a:lnTo>
                    <a:lnTo>
                      <a:pt x="177" y="1909"/>
                    </a:lnTo>
                    <a:lnTo>
                      <a:pt x="160" y="1899"/>
                    </a:lnTo>
                    <a:lnTo>
                      <a:pt x="143" y="1888"/>
                    </a:lnTo>
                    <a:lnTo>
                      <a:pt x="124" y="1877"/>
                    </a:lnTo>
                    <a:lnTo>
                      <a:pt x="107" y="1867"/>
                    </a:lnTo>
                    <a:lnTo>
                      <a:pt x="89" y="1856"/>
                    </a:lnTo>
                    <a:lnTo>
                      <a:pt x="71" y="1846"/>
                    </a:lnTo>
                    <a:lnTo>
                      <a:pt x="54" y="1836"/>
                    </a:lnTo>
                    <a:lnTo>
                      <a:pt x="36" y="1824"/>
                    </a:lnTo>
                    <a:lnTo>
                      <a:pt x="18" y="1814"/>
                    </a:lnTo>
                    <a:lnTo>
                      <a:pt x="0" y="1803"/>
                    </a:lnTo>
                    <a:lnTo>
                      <a:pt x="2" y="1353"/>
                    </a:lnTo>
                    <a:lnTo>
                      <a:pt x="3" y="901"/>
                    </a:lnTo>
                    <a:lnTo>
                      <a:pt x="6" y="451"/>
                    </a:lnTo>
                    <a:lnTo>
                      <a:pt x="7" y="0"/>
                    </a:lnTo>
                    <a:lnTo>
                      <a:pt x="29" y="10"/>
                    </a:lnTo>
                    <a:lnTo>
                      <a:pt x="49" y="22"/>
                    </a:lnTo>
                    <a:lnTo>
                      <a:pt x="71" y="32"/>
                    </a:lnTo>
                    <a:lnTo>
                      <a:pt x="92" y="43"/>
                    </a:lnTo>
                    <a:lnTo>
                      <a:pt x="114" y="54"/>
                    </a:lnTo>
                    <a:lnTo>
                      <a:pt x="135" y="64"/>
                    </a:lnTo>
                    <a:lnTo>
                      <a:pt x="155" y="76"/>
                    </a:lnTo>
                    <a:lnTo>
                      <a:pt x="176" y="86"/>
                    </a:lnTo>
                    <a:close/>
                  </a:path>
                </a:pathLst>
              </a:custGeom>
              <a:solidFill>
                <a:srgbClr val="003347"/>
              </a:solidFill>
              <a:ln w="9525">
                <a:noFill/>
                <a:round/>
                <a:headEnd/>
                <a:tailEnd/>
              </a:ln>
            </p:spPr>
            <p:txBody>
              <a:bodyPr/>
              <a:lstStyle/>
              <a:p>
                <a:endParaRPr lang="en-US"/>
              </a:p>
            </p:txBody>
          </p:sp>
          <p:sp>
            <p:nvSpPr>
              <p:cNvPr id="21650" name="Freeform 82"/>
              <p:cNvSpPr>
                <a:spLocks/>
              </p:cNvSpPr>
              <p:nvPr/>
            </p:nvSpPr>
            <p:spPr bwMode="auto">
              <a:xfrm>
                <a:off x="3359" y="1325"/>
                <a:ext cx="127" cy="976"/>
              </a:xfrm>
              <a:custGeom>
                <a:avLst/>
                <a:gdLst>
                  <a:gd name="T0" fmla="*/ 147 w 253"/>
                  <a:gd name="T1" fmla="*/ 77 h 1952"/>
                  <a:gd name="T2" fmla="*/ 157 w 253"/>
                  <a:gd name="T3" fmla="*/ 85 h 1952"/>
                  <a:gd name="T4" fmla="*/ 166 w 253"/>
                  <a:gd name="T5" fmla="*/ 94 h 1952"/>
                  <a:gd name="T6" fmla="*/ 175 w 253"/>
                  <a:gd name="T7" fmla="*/ 102 h 1952"/>
                  <a:gd name="T8" fmla="*/ 185 w 253"/>
                  <a:gd name="T9" fmla="*/ 112 h 1952"/>
                  <a:gd name="T10" fmla="*/ 195 w 253"/>
                  <a:gd name="T11" fmla="*/ 120 h 1952"/>
                  <a:gd name="T12" fmla="*/ 205 w 253"/>
                  <a:gd name="T13" fmla="*/ 129 h 1952"/>
                  <a:gd name="T14" fmla="*/ 215 w 253"/>
                  <a:gd name="T15" fmla="*/ 137 h 1952"/>
                  <a:gd name="T16" fmla="*/ 226 w 253"/>
                  <a:gd name="T17" fmla="*/ 146 h 1952"/>
                  <a:gd name="T18" fmla="*/ 227 w 253"/>
                  <a:gd name="T19" fmla="*/ 176 h 1952"/>
                  <a:gd name="T20" fmla="*/ 229 w 253"/>
                  <a:gd name="T21" fmla="*/ 209 h 1952"/>
                  <a:gd name="T22" fmla="*/ 234 w 253"/>
                  <a:gd name="T23" fmla="*/ 241 h 1952"/>
                  <a:gd name="T24" fmla="*/ 238 w 253"/>
                  <a:gd name="T25" fmla="*/ 273 h 1952"/>
                  <a:gd name="T26" fmla="*/ 241 w 253"/>
                  <a:gd name="T27" fmla="*/ 296 h 1952"/>
                  <a:gd name="T28" fmla="*/ 243 w 253"/>
                  <a:gd name="T29" fmla="*/ 320 h 1952"/>
                  <a:gd name="T30" fmla="*/ 244 w 253"/>
                  <a:gd name="T31" fmla="*/ 343 h 1952"/>
                  <a:gd name="T32" fmla="*/ 246 w 253"/>
                  <a:gd name="T33" fmla="*/ 368 h 1952"/>
                  <a:gd name="T34" fmla="*/ 249 w 253"/>
                  <a:gd name="T35" fmla="*/ 764 h 1952"/>
                  <a:gd name="T36" fmla="*/ 250 w 253"/>
                  <a:gd name="T37" fmla="*/ 1159 h 1952"/>
                  <a:gd name="T38" fmla="*/ 252 w 253"/>
                  <a:gd name="T39" fmla="*/ 1556 h 1952"/>
                  <a:gd name="T40" fmla="*/ 253 w 253"/>
                  <a:gd name="T41" fmla="*/ 1952 h 1952"/>
                  <a:gd name="T42" fmla="*/ 237 w 253"/>
                  <a:gd name="T43" fmla="*/ 1943 h 1952"/>
                  <a:gd name="T44" fmla="*/ 221 w 253"/>
                  <a:gd name="T45" fmla="*/ 1934 h 1952"/>
                  <a:gd name="T46" fmla="*/ 206 w 253"/>
                  <a:gd name="T47" fmla="*/ 1924 h 1952"/>
                  <a:gd name="T48" fmla="*/ 190 w 253"/>
                  <a:gd name="T49" fmla="*/ 1915 h 1952"/>
                  <a:gd name="T50" fmla="*/ 174 w 253"/>
                  <a:gd name="T51" fmla="*/ 1906 h 1952"/>
                  <a:gd name="T52" fmla="*/ 158 w 253"/>
                  <a:gd name="T53" fmla="*/ 1897 h 1952"/>
                  <a:gd name="T54" fmla="*/ 143 w 253"/>
                  <a:gd name="T55" fmla="*/ 1886 h 1952"/>
                  <a:gd name="T56" fmla="*/ 127 w 253"/>
                  <a:gd name="T57" fmla="*/ 1877 h 1952"/>
                  <a:gd name="T58" fmla="*/ 110 w 253"/>
                  <a:gd name="T59" fmla="*/ 1868 h 1952"/>
                  <a:gd name="T60" fmla="*/ 96 w 253"/>
                  <a:gd name="T61" fmla="*/ 1859 h 1952"/>
                  <a:gd name="T62" fmla="*/ 79 w 253"/>
                  <a:gd name="T63" fmla="*/ 1850 h 1952"/>
                  <a:gd name="T64" fmla="*/ 63 w 253"/>
                  <a:gd name="T65" fmla="*/ 1840 h 1952"/>
                  <a:gd name="T66" fmla="*/ 47 w 253"/>
                  <a:gd name="T67" fmla="*/ 1831 h 1952"/>
                  <a:gd name="T68" fmla="*/ 32 w 253"/>
                  <a:gd name="T69" fmla="*/ 1821 h 1952"/>
                  <a:gd name="T70" fmla="*/ 16 w 253"/>
                  <a:gd name="T71" fmla="*/ 1812 h 1952"/>
                  <a:gd name="T72" fmla="*/ 0 w 253"/>
                  <a:gd name="T73" fmla="*/ 1802 h 1952"/>
                  <a:gd name="T74" fmla="*/ 2 w 253"/>
                  <a:gd name="T75" fmla="*/ 1352 h 1952"/>
                  <a:gd name="T76" fmla="*/ 3 w 253"/>
                  <a:gd name="T77" fmla="*/ 901 h 1952"/>
                  <a:gd name="T78" fmla="*/ 6 w 253"/>
                  <a:gd name="T79" fmla="*/ 451 h 1952"/>
                  <a:gd name="T80" fmla="*/ 7 w 253"/>
                  <a:gd name="T81" fmla="*/ 0 h 1952"/>
                  <a:gd name="T82" fmla="*/ 24 w 253"/>
                  <a:gd name="T83" fmla="*/ 9 h 1952"/>
                  <a:gd name="T84" fmla="*/ 43 w 253"/>
                  <a:gd name="T85" fmla="*/ 20 h 1952"/>
                  <a:gd name="T86" fmla="*/ 60 w 253"/>
                  <a:gd name="T87" fmla="*/ 29 h 1952"/>
                  <a:gd name="T88" fmla="*/ 77 w 253"/>
                  <a:gd name="T89" fmla="*/ 38 h 1952"/>
                  <a:gd name="T90" fmla="*/ 94 w 253"/>
                  <a:gd name="T91" fmla="*/ 48 h 1952"/>
                  <a:gd name="T92" fmla="*/ 112 w 253"/>
                  <a:gd name="T93" fmla="*/ 58 h 1952"/>
                  <a:gd name="T94" fmla="*/ 130 w 253"/>
                  <a:gd name="T95" fmla="*/ 68 h 1952"/>
                  <a:gd name="T96" fmla="*/ 147 w 253"/>
                  <a:gd name="T97" fmla="*/ 77 h 195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53"/>
                  <a:gd name="T148" fmla="*/ 0 h 1952"/>
                  <a:gd name="T149" fmla="*/ 253 w 253"/>
                  <a:gd name="T150" fmla="*/ 1952 h 195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53" h="1952">
                    <a:moveTo>
                      <a:pt x="147" y="77"/>
                    </a:moveTo>
                    <a:lnTo>
                      <a:pt x="157" y="85"/>
                    </a:lnTo>
                    <a:lnTo>
                      <a:pt x="166" y="94"/>
                    </a:lnTo>
                    <a:lnTo>
                      <a:pt x="175" y="102"/>
                    </a:lnTo>
                    <a:lnTo>
                      <a:pt x="185" y="112"/>
                    </a:lnTo>
                    <a:lnTo>
                      <a:pt x="195" y="120"/>
                    </a:lnTo>
                    <a:lnTo>
                      <a:pt x="205" y="129"/>
                    </a:lnTo>
                    <a:lnTo>
                      <a:pt x="215" y="137"/>
                    </a:lnTo>
                    <a:lnTo>
                      <a:pt x="226" y="146"/>
                    </a:lnTo>
                    <a:lnTo>
                      <a:pt x="227" y="176"/>
                    </a:lnTo>
                    <a:lnTo>
                      <a:pt x="229" y="209"/>
                    </a:lnTo>
                    <a:lnTo>
                      <a:pt x="234" y="241"/>
                    </a:lnTo>
                    <a:lnTo>
                      <a:pt x="238" y="273"/>
                    </a:lnTo>
                    <a:lnTo>
                      <a:pt x="241" y="296"/>
                    </a:lnTo>
                    <a:lnTo>
                      <a:pt x="243" y="320"/>
                    </a:lnTo>
                    <a:lnTo>
                      <a:pt x="244" y="343"/>
                    </a:lnTo>
                    <a:lnTo>
                      <a:pt x="246" y="368"/>
                    </a:lnTo>
                    <a:lnTo>
                      <a:pt x="249" y="764"/>
                    </a:lnTo>
                    <a:lnTo>
                      <a:pt x="250" y="1159"/>
                    </a:lnTo>
                    <a:lnTo>
                      <a:pt x="252" y="1556"/>
                    </a:lnTo>
                    <a:lnTo>
                      <a:pt x="253" y="1952"/>
                    </a:lnTo>
                    <a:lnTo>
                      <a:pt x="237" y="1943"/>
                    </a:lnTo>
                    <a:lnTo>
                      <a:pt x="221" y="1934"/>
                    </a:lnTo>
                    <a:lnTo>
                      <a:pt x="206" y="1924"/>
                    </a:lnTo>
                    <a:lnTo>
                      <a:pt x="190" y="1915"/>
                    </a:lnTo>
                    <a:lnTo>
                      <a:pt x="174" y="1906"/>
                    </a:lnTo>
                    <a:lnTo>
                      <a:pt x="158" y="1897"/>
                    </a:lnTo>
                    <a:lnTo>
                      <a:pt x="143" y="1886"/>
                    </a:lnTo>
                    <a:lnTo>
                      <a:pt x="127" y="1877"/>
                    </a:lnTo>
                    <a:lnTo>
                      <a:pt x="110" y="1868"/>
                    </a:lnTo>
                    <a:lnTo>
                      <a:pt x="96" y="1859"/>
                    </a:lnTo>
                    <a:lnTo>
                      <a:pt x="79" y="1850"/>
                    </a:lnTo>
                    <a:lnTo>
                      <a:pt x="63" y="1840"/>
                    </a:lnTo>
                    <a:lnTo>
                      <a:pt x="47" y="1831"/>
                    </a:lnTo>
                    <a:lnTo>
                      <a:pt x="32" y="1821"/>
                    </a:lnTo>
                    <a:lnTo>
                      <a:pt x="16" y="1812"/>
                    </a:lnTo>
                    <a:lnTo>
                      <a:pt x="0" y="1802"/>
                    </a:lnTo>
                    <a:lnTo>
                      <a:pt x="2" y="1352"/>
                    </a:lnTo>
                    <a:lnTo>
                      <a:pt x="3" y="901"/>
                    </a:lnTo>
                    <a:lnTo>
                      <a:pt x="6" y="451"/>
                    </a:lnTo>
                    <a:lnTo>
                      <a:pt x="7" y="0"/>
                    </a:lnTo>
                    <a:lnTo>
                      <a:pt x="24" y="9"/>
                    </a:lnTo>
                    <a:lnTo>
                      <a:pt x="43" y="20"/>
                    </a:lnTo>
                    <a:lnTo>
                      <a:pt x="60" y="29"/>
                    </a:lnTo>
                    <a:lnTo>
                      <a:pt x="77" y="38"/>
                    </a:lnTo>
                    <a:lnTo>
                      <a:pt x="94" y="48"/>
                    </a:lnTo>
                    <a:lnTo>
                      <a:pt x="112" y="58"/>
                    </a:lnTo>
                    <a:lnTo>
                      <a:pt x="130" y="68"/>
                    </a:lnTo>
                    <a:lnTo>
                      <a:pt x="147" y="77"/>
                    </a:lnTo>
                    <a:close/>
                  </a:path>
                </a:pathLst>
              </a:custGeom>
              <a:solidFill>
                <a:srgbClr val="003549"/>
              </a:solidFill>
              <a:ln w="9525">
                <a:noFill/>
                <a:round/>
                <a:headEnd/>
                <a:tailEnd/>
              </a:ln>
            </p:spPr>
            <p:txBody>
              <a:bodyPr/>
              <a:lstStyle/>
              <a:p>
                <a:endParaRPr lang="en-US"/>
              </a:p>
            </p:txBody>
          </p:sp>
          <p:sp>
            <p:nvSpPr>
              <p:cNvPr id="21651" name="Freeform 83"/>
              <p:cNvSpPr>
                <a:spLocks/>
              </p:cNvSpPr>
              <p:nvPr/>
            </p:nvSpPr>
            <p:spPr bwMode="auto">
              <a:xfrm>
                <a:off x="3358" y="1325"/>
                <a:ext cx="113" cy="966"/>
              </a:xfrm>
              <a:custGeom>
                <a:avLst/>
                <a:gdLst>
                  <a:gd name="T0" fmla="*/ 116 w 224"/>
                  <a:gd name="T1" fmla="*/ 69 h 1933"/>
                  <a:gd name="T2" fmla="*/ 125 w 224"/>
                  <a:gd name="T3" fmla="*/ 77 h 1933"/>
                  <a:gd name="T4" fmla="*/ 135 w 224"/>
                  <a:gd name="T5" fmla="*/ 85 h 1933"/>
                  <a:gd name="T6" fmla="*/ 144 w 224"/>
                  <a:gd name="T7" fmla="*/ 94 h 1933"/>
                  <a:gd name="T8" fmla="*/ 153 w 224"/>
                  <a:gd name="T9" fmla="*/ 102 h 1933"/>
                  <a:gd name="T10" fmla="*/ 162 w 224"/>
                  <a:gd name="T11" fmla="*/ 112 h 1933"/>
                  <a:gd name="T12" fmla="*/ 171 w 224"/>
                  <a:gd name="T13" fmla="*/ 120 h 1933"/>
                  <a:gd name="T14" fmla="*/ 179 w 224"/>
                  <a:gd name="T15" fmla="*/ 129 h 1933"/>
                  <a:gd name="T16" fmla="*/ 189 w 224"/>
                  <a:gd name="T17" fmla="*/ 137 h 1933"/>
                  <a:gd name="T18" fmla="*/ 192 w 224"/>
                  <a:gd name="T19" fmla="*/ 168 h 1933"/>
                  <a:gd name="T20" fmla="*/ 197 w 224"/>
                  <a:gd name="T21" fmla="*/ 200 h 1933"/>
                  <a:gd name="T22" fmla="*/ 202 w 224"/>
                  <a:gd name="T23" fmla="*/ 233 h 1933"/>
                  <a:gd name="T24" fmla="*/ 208 w 224"/>
                  <a:gd name="T25" fmla="*/ 265 h 1933"/>
                  <a:gd name="T26" fmla="*/ 211 w 224"/>
                  <a:gd name="T27" fmla="*/ 289 h 1933"/>
                  <a:gd name="T28" fmla="*/ 213 w 224"/>
                  <a:gd name="T29" fmla="*/ 312 h 1933"/>
                  <a:gd name="T30" fmla="*/ 214 w 224"/>
                  <a:gd name="T31" fmla="*/ 336 h 1933"/>
                  <a:gd name="T32" fmla="*/ 216 w 224"/>
                  <a:gd name="T33" fmla="*/ 359 h 1933"/>
                  <a:gd name="T34" fmla="*/ 219 w 224"/>
                  <a:gd name="T35" fmla="*/ 752 h 1933"/>
                  <a:gd name="T36" fmla="*/ 221 w 224"/>
                  <a:gd name="T37" fmla="*/ 1145 h 1933"/>
                  <a:gd name="T38" fmla="*/ 222 w 224"/>
                  <a:gd name="T39" fmla="*/ 1540 h 1933"/>
                  <a:gd name="T40" fmla="*/ 224 w 224"/>
                  <a:gd name="T41" fmla="*/ 1933 h 1933"/>
                  <a:gd name="T42" fmla="*/ 211 w 224"/>
                  <a:gd name="T43" fmla="*/ 1924 h 1933"/>
                  <a:gd name="T44" fmla="*/ 197 w 224"/>
                  <a:gd name="T45" fmla="*/ 1916 h 1933"/>
                  <a:gd name="T46" fmla="*/ 183 w 224"/>
                  <a:gd name="T47" fmla="*/ 1908 h 1933"/>
                  <a:gd name="T48" fmla="*/ 169 w 224"/>
                  <a:gd name="T49" fmla="*/ 1900 h 1933"/>
                  <a:gd name="T50" fmla="*/ 155 w 224"/>
                  <a:gd name="T51" fmla="*/ 1891 h 1933"/>
                  <a:gd name="T52" fmla="*/ 141 w 224"/>
                  <a:gd name="T53" fmla="*/ 1883 h 1933"/>
                  <a:gd name="T54" fmla="*/ 126 w 224"/>
                  <a:gd name="T55" fmla="*/ 1875 h 1933"/>
                  <a:gd name="T56" fmla="*/ 113 w 224"/>
                  <a:gd name="T57" fmla="*/ 1867 h 1933"/>
                  <a:gd name="T58" fmla="*/ 99 w 224"/>
                  <a:gd name="T59" fmla="*/ 1859 h 1933"/>
                  <a:gd name="T60" fmla="*/ 85 w 224"/>
                  <a:gd name="T61" fmla="*/ 1851 h 1933"/>
                  <a:gd name="T62" fmla="*/ 71 w 224"/>
                  <a:gd name="T63" fmla="*/ 1843 h 1933"/>
                  <a:gd name="T64" fmla="*/ 56 w 224"/>
                  <a:gd name="T65" fmla="*/ 1835 h 1933"/>
                  <a:gd name="T66" fmla="*/ 42 w 224"/>
                  <a:gd name="T67" fmla="*/ 1827 h 1933"/>
                  <a:gd name="T68" fmla="*/ 29 w 224"/>
                  <a:gd name="T69" fmla="*/ 1818 h 1933"/>
                  <a:gd name="T70" fmla="*/ 14 w 224"/>
                  <a:gd name="T71" fmla="*/ 1810 h 1933"/>
                  <a:gd name="T72" fmla="*/ 0 w 224"/>
                  <a:gd name="T73" fmla="*/ 1802 h 1933"/>
                  <a:gd name="T74" fmla="*/ 2 w 224"/>
                  <a:gd name="T75" fmla="*/ 1352 h 1933"/>
                  <a:gd name="T76" fmla="*/ 4 w 224"/>
                  <a:gd name="T77" fmla="*/ 901 h 1933"/>
                  <a:gd name="T78" fmla="*/ 6 w 224"/>
                  <a:gd name="T79" fmla="*/ 451 h 1933"/>
                  <a:gd name="T80" fmla="*/ 8 w 224"/>
                  <a:gd name="T81" fmla="*/ 0 h 1933"/>
                  <a:gd name="T82" fmla="*/ 22 w 224"/>
                  <a:gd name="T83" fmla="*/ 8 h 1933"/>
                  <a:gd name="T84" fmla="*/ 34 w 224"/>
                  <a:gd name="T85" fmla="*/ 17 h 1933"/>
                  <a:gd name="T86" fmla="*/ 48 w 224"/>
                  <a:gd name="T87" fmla="*/ 25 h 1933"/>
                  <a:gd name="T88" fmla="*/ 62 w 224"/>
                  <a:gd name="T89" fmla="*/ 34 h 1933"/>
                  <a:gd name="T90" fmla="*/ 76 w 224"/>
                  <a:gd name="T91" fmla="*/ 43 h 1933"/>
                  <a:gd name="T92" fmla="*/ 90 w 224"/>
                  <a:gd name="T93" fmla="*/ 52 h 1933"/>
                  <a:gd name="T94" fmla="*/ 102 w 224"/>
                  <a:gd name="T95" fmla="*/ 60 h 1933"/>
                  <a:gd name="T96" fmla="*/ 116 w 224"/>
                  <a:gd name="T97" fmla="*/ 69 h 193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24"/>
                  <a:gd name="T148" fmla="*/ 0 h 1933"/>
                  <a:gd name="T149" fmla="*/ 224 w 224"/>
                  <a:gd name="T150" fmla="*/ 1933 h 193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24" h="1933">
                    <a:moveTo>
                      <a:pt x="116" y="69"/>
                    </a:moveTo>
                    <a:lnTo>
                      <a:pt x="125" y="77"/>
                    </a:lnTo>
                    <a:lnTo>
                      <a:pt x="135" y="85"/>
                    </a:lnTo>
                    <a:lnTo>
                      <a:pt x="144" y="94"/>
                    </a:lnTo>
                    <a:lnTo>
                      <a:pt x="153" y="102"/>
                    </a:lnTo>
                    <a:lnTo>
                      <a:pt x="162" y="112"/>
                    </a:lnTo>
                    <a:lnTo>
                      <a:pt x="171" y="120"/>
                    </a:lnTo>
                    <a:lnTo>
                      <a:pt x="179" y="129"/>
                    </a:lnTo>
                    <a:lnTo>
                      <a:pt x="189" y="137"/>
                    </a:lnTo>
                    <a:lnTo>
                      <a:pt x="192" y="168"/>
                    </a:lnTo>
                    <a:lnTo>
                      <a:pt x="197" y="200"/>
                    </a:lnTo>
                    <a:lnTo>
                      <a:pt x="202" y="233"/>
                    </a:lnTo>
                    <a:lnTo>
                      <a:pt x="208" y="265"/>
                    </a:lnTo>
                    <a:lnTo>
                      <a:pt x="211" y="289"/>
                    </a:lnTo>
                    <a:lnTo>
                      <a:pt x="213" y="312"/>
                    </a:lnTo>
                    <a:lnTo>
                      <a:pt x="214" y="336"/>
                    </a:lnTo>
                    <a:lnTo>
                      <a:pt x="216" y="359"/>
                    </a:lnTo>
                    <a:lnTo>
                      <a:pt x="219" y="752"/>
                    </a:lnTo>
                    <a:lnTo>
                      <a:pt x="221" y="1145"/>
                    </a:lnTo>
                    <a:lnTo>
                      <a:pt x="222" y="1540"/>
                    </a:lnTo>
                    <a:lnTo>
                      <a:pt x="224" y="1933"/>
                    </a:lnTo>
                    <a:lnTo>
                      <a:pt x="211" y="1924"/>
                    </a:lnTo>
                    <a:lnTo>
                      <a:pt x="197" y="1916"/>
                    </a:lnTo>
                    <a:lnTo>
                      <a:pt x="183" y="1908"/>
                    </a:lnTo>
                    <a:lnTo>
                      <a:pt x="169" y="1900"/>
                    </a:lnTo>
                    <a:lnTo>
                      <a:pt x="155" y="1891"/>
                    </a:lnTo>
                    <a:lnTo>
                      <a:pt x="141" y="1883"/>
                    </a:lnTo>
                    <a:lnTo>
                      <a:pt x="126" y="1875"/>
                    </a:lnTo>
                    <a:lnTo>
                      <a:pt x="113" y="1867"/>
                    </a:lnTo>
                    <a:lnTo>
                      <a:pt x="99" y="1859"/>
                    </a:lnTo>
                    <a:lnTo>
                      <a:pt x="85" y="1851"/>
                    </a:lnTo>
                    <a:lnTo>
                      <a:pt x="71" y="1843"/>
                    </a:lnTo>
                    <a:lnTo>
                      <a:pt x="56" y="1835"/>
                    </a:lnTo>
                    <a:lnTo>
                      <a:pt x="42" y="1827"/>
                    </a:lnTo>
                    <a:lnTo>
                      <a:pt x="29" y="1818"/>
                    </a:lnTo>
                    <a:lnTo>
                      <a:pt x="14" y="1810"/>
                    </a:lnTo>
                    <a:lnTo>
                      <a:pt x="0" y="1802"/>
                    </a:lnTo>
                    <a:lnTo>
                      <a:pt x="2" y="1352"/>
                    </a:lnTo>
                    <a:lnTo>
                      <a:pt x="4" y="901"/>
                    </a:lnTo>
                    <a:lnTo>
                      <a:pt x="6" y="451"/>
                    </a:lnTo>
                    <a:lnTo>
                      <a:pt x="8" y="0"/>
                    </a:lnTo>
                    <a:lnTo>
                      <a:pt x="22" y="8"/>
                    </a:lnTo>
                    <a:lnTo>
                      <a:pt x="34" y="17"/>
                    </a:lnTo>
                    <a:lnTo>
                      <a:pt x="48" y="25"/>
                    </a:lnTo>
                    <a:lnTo>
                      <a:pt x="62" y="34"/>
                    </a:lnTo>
                    <a:lnTo>
                      <a:pt x="76" y="43"/>
                    </a:lnTo>
                    <a:lnTo>
                      <a:pt x="90" y="52"/>
                    </a:lnTo>
                    <a:lnTo>
                      <a:pt x="102" y="60"/>
                    </a:lnTo>
                    <a:lnTo>
                      <a:pt x="116" y="69"/>
                    </a:lnTo>
                    <a:close/>
                  </a:path>
                </a:pathLst>
              </a:custGeom>
              <a:solidFill>
                <a:srgbClr val="003A51"/>
              </a:solidFill>
              <a:ln w="9525">
                <a:noFill/>
                <a:round/>
                <a:headEnd/>
                <a:tailEnd/>
              </a:ln>
            </p:spPr>
            <p:txBody>
              <a:bodyPr/>
              <a:lstStyle/>
              <a:p>
                <a:endParaRPr lang="en-US"/>
              </a:p>
            </p:txBody>
          </p:sp>
          <p:sp>
            <p:nvSpPr>
              <p:cNvPr id="21652" name="Freeform 84"/>
              <p:cNvSpPr>
                <a:spLocks/>
              </p:cNvSpPr>
              <p:nvPr/>
            </p:nvSpPr>
            <p:spPr bwMode="auto">
              <a:xfrm>
                <a:off x="3358" y="1325"/>
                <a:ext cx="98" cy="956"/>
              </a:xfrm>
              <a:custGeom>
                <a:avLst/>
                <a:gdLst>
                  <a:gd name="T0" fmla="*/ 85 w 194"/>
                  <a:gd name="T1" fmla="*/ 60 h 1912"/>
                  <a:gd name="T2" fmla="*/ 153 w 194"/>
                  <a:gd name="T3" fmla="*/ 129 h 1912"/>
                  <a:gd name="T4" fmla="*/ 177 w 194"/>
                  <a:gd name="T5" fmla="*/ 258 h 1912"/>
                  <a:gd name="T6" fmla="*/ 185 w 194"/>
                  <a:gd name="T7" fmla="*/ 353 h 1912"/>
                  <a:gd name="T8" fmla="*/ 194 w 194"/>
                  <a:gd name="T9" fmla="*/ 1912 h 1912"/>
                  <a:gd name="T10" fmla="*/ 0 w 194"/>
                  <a:gd name="T11" fmla="*/ 1802 h 1912"/>
                  <a:gd name="T12" fmla="*/ 8 w 194"/>
                  <a:gd name="T13" fmla="*/ 0 h 1912"/>
                  <a:gd name="T14" fmla="*/ 85 w 194"/>
                  <a:gd name="T15" fmla="*/ 60 h 1912"/>
                  <a:gd name="T16" fmla="*/ 0 60000 65536"/>
                  <a:gd name="T17" fmla="*/ 0 60000 65536"/>
                  <a:gd name="T18" fmla="*/ 0 60000 65536"/>
                  <a:gd name="T19" fmla="*/ 0 60000 65536"/>
                  <a:gd name="T20" fmla="*/ 0 60000 65536"/>
                  <a:gd name="T21" fmla="*/ 0 60000 65536"/>
                  <a:gd name="T22" fmla="*/ 0 60000 65536"/>
                  <a:gd name="T23" fmla="*/ 0 60000 65536"/>
                  <a:gd name="T24" fmla="*/ 0 w 194"/>
                  <a:gd name="T25" fmla="*/ 0 h 1912"/>
                  <a:gd name="T26" fmla="*/ 194 w 194"/>
                  <a:gd name="T27" fmla="*/ 1912 h 19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4" h="1912">
                    <a:moveTo>
                      <a:pt x="85" y="60"/>
                    </a:moveTo>
                    <a:lnTo>
                      <a:pt x="153" y="129"/>
                    </a:lnTo>
                    <a:lnTo>
                      <a:pt x="177" y="258"/>
                    </a:lnTo>
                    <a:lnTo>
                      <a:pt x="185" y="353"/>
                    </a:lnTo>
                    <a:lnTo>
                      <a:pt x="194" y="1912"/>
                    </a:lnTo>
                    <a:lnTo>
                      <a:pt x="0" y="1802"/>
                    </a:lnTo>
                    <a:lnTo>
                      <a:pt x="8" y="0"/>
                    </a:lnTo>
                    <a:lnTo>
                      <a:pt x="85" y="60"/>
                    </a:lnTo>
                    <a:close/>
                  </a:path>
                </a:pathLst>
              </a:custGeom>
              <a:solidFill>
                <a:srgbClr val="003D56"/>
              </a:solidFill>
              <a:ln w="9525">
                <a:noFill/>
                <a:round/>
                <a:headEnd/>
                <a:tailEnd/>
              </a:ln>
            </p:spPr>
            <p:txBody>
              <a:bodyPr/>
              <a:lstStyle/>
              <a:p>
                <a:endParaRPr lang="en-US"/>
              </a:p>
            </p:txBody>
          </p:sp>
          <p:sp>
            <p:nvSpPr>
              <p:cNvPr id="21653" name="Freeform 85"/>
              <p:cNvSpPr>
                <a:spLocks/>
              </p:cNvSpPr>
              <p:nvPr/>
            </p:nvSpPr>
            <p:spPr bwMode="auto">
              <a:xfrm>
                <a:off x="3913" y="2236"/>
                <a:ext cx="73" cy="79"/>
              </a:xfrm>
              <a:custGeom>
                <a:avLst/>
                <a:gdLst>
                  <a:gd name="T0" fmla="*/ 72 w 146"/>
                  <a:gd name="T1" fmla="*/ 0 h 159"/>
                  <a:gd name="T2" fmla="*/ 57 w 146"/>
                  <a:gd name="T3" fmla="*/ 1 h 159"/>
                  <a:gd name="T4" fmla="*/ 43 w 146"/>
                  <a:gd name="T5" fmla="*/ 6 h 159"/>
                  <a:gd name="T6" fmla="*/ 32 w 146"/>
                  <a:gd name="T7" fmla="*/ 14 h 159"/>
                  <a:gd name="T8" fmla="*/ 20 w 146"/>
                  <a:gd name="T9" fmla="*/ 23 h 159"/>
                  <a:gd name="T10" fmla="*/ 12 w 146"/>
                  <a:gd name="T11" fmla="*/ 34 h 159"/>
                  <a:gd name="T12" fmla="*/ 5 w 146"/>
                  <a:gd name="T13" fmla="*/ 48 h 159"/>
                  <a:gd name="T14" fmla="*/ 1 w 146"/>
                  <a:gd name="T15" fmla="*/ 63 h 159"/>
                  <a:gd name="T16" fmla="*/ 0 w 146"/>
                  <a:gd name="T17" fmla="*/ 79 h 159"/>
                  <a:gd name="T18" fmla="*/ 1 w 146"/>
                  <a:gd name="T19" fmla="*/ 96 h 159"/>
                  <a:gd name="T20" fmla="*/ 5 w 146"/>
                  <a:gd name="T21" fmla="*/ 111 h 159"/>
                  <a:gd name="T22" fmla="*/ 12 w 146"/>
                  <a:gd name="T23" fmla="*/ 124 h 159"/>
                  <a:gd name="T24" fmla="*/ 20 w 146"/>
                  <a:gd name="T25" fmla="*/ 136 h 159"/>
                  <a:gd name="T26" fmla="*/ 32 w 146"/>
                  <a:gd name="T27" fmla="*/ 145 h 159"/>
                  <a:gd name="T28" fmla="*/ 43 w 146"/>
                  <a:gd name="T29" fmla="*/ 153 h 159"/>
                  <a:gd name="T30" fmla="*/ 57 w 146"/>
                  <a:gd name="T31" fmla="*/ 158 h 159"/>
                  <a:gd name="T32" fmla="*/ 72 w 146"/>
                  <a:gd name="T33" fmla="*/ 159 h 159"/>
                  <a:gd name="T34" fmla="*/ 87 w 146"/>
                  <a:gd name="T35" fmla="*/ 158 h 159"/>
                  <a:gd name="T36" fmla="*/ 101 w 146"/>
                  <a:gd name="T37" fmla="*/ 153 h 159"/>
                  <a:gd name="T38" fmla="*/ 114 w 146"/>
                  <a:gd name="T39" fmla="*/ 145 h 159"/>
                  <a:gd name="T40" fmla="*/ 124 w 146"/>
                  <a:gd name="T41" fmla="*/ 136 h 159"/>
                  <a:gd name="T42" fmla="*/ 133 w 146"/>
                  <a:gd name="T43" fmla="*/ 124 h 159"/>
                  <a:gd name="T44" fmla="*/ 140 w 146"/>
                  <a:gd name="T45" fmla="*/ 111 h 159"/>
                  <a:gd name="T46" fmla="*/ 145 w 146"/>
                  <a:gd name="T47" fmla="*/ 96 h 159"/>
                  <a:gd name="T48" fmla="*/ 146 w 146"/>
                  <a:gd name="T49" fmla="*/ 79 h 159"/>
                  <a:gd name="T50" fmla="*/ 145 w 146"/>
                  <a:gd name="T51" fmla="*/ 63 h 159"/>
                  <a:gd name="T52" fmla="*/ 140 w 146"/>
                  <a:gd name="T53" fmla="*/ 48 h 159"/>
                  <a:gd name="T54" fmla="*/ 133 w 146"/>
                  <a:gd name="T55" fmla="*/ 34 h 159"/>
                  <a:gd name="T56" fmla="*/ 124 w 146"/>
                  <a:gd name="T57" fmla="*/ 23 h 159"/>
                  <a:gd name="T58" fmla="*/ 114 w 146"/>
                  <a:gd name="T59" fmla="*/ 14 h 159"/>
                  <a:gd name="T60" fmla="*/ 101 w 146"/>
                  <a:gd name="T61" fmla="*/ 6 h 159"/>
                  <a:gd name="T62" fmla="*/ 87 w 146"/>
                  <a:gd name="T63" fmla="*/ 1 h 159"/>
                  <a:gd name="T64" fmla="*/ 72 w 146"/>
                  <a:gd name="T65" fmla="*/ 0 h 1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6"/>
                  <a:gd name="T100" fmla="*/ 0 h 159"/>
                  <a:gd name="T101" fmla="*/ 146 w 146"/>
                  <a:gd name="T102" fmla="*/ 159 h 15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6" h="159">
                    <a:moveTo>
                      <a:pt x="72" y="0"/>
                    </a:moveTo>
                    <a:lnTo>
                      <a:pt x="57" y="1"/>
                    </a:lnTo>
                    <a:lnTo>
                      <a:pt x="43" y="6"/>
                    </a:lnTo>
                    <a:lnTo>
                      <a:pt x="32" y="14"/>
                    </a:lnTo>
                    <a:lnTo>
                      <a:pt x="20" y="23"/>
                    </a:lnTo>
                    <a:lnTo>
                      <a:pt x="12" y="34"/>
                    </a:lnTo>
                    <a:lnTo>
                      <a:pt x="5" y="48"/>
                    </a:lnTo>
                    <a:lnTo>
                      <a:pt x="1" y="63"/>
                    </a:lnTo>
                    <a:lnTo>
                      <a:pt x="0" y="79"/>
                    </a:lnTo>
                    <a:lnTo>
                      <a:pt x="1" y="96"/>
                    </a:lnTo>
                    <a:lnTo>
                      <a:pt x="5" y="111"/>
                    </a:lnTo>
                    <a:lnTo>
                      <a:pt x="12" y="124"/>
                    </a:lnTo>
                    <a:lnTo>
                      <a:pt x="20" y="136"/>
                    </a:lnTo>
                    <a:lnTo>
                      <a:pt x="32" y="145"/>
                    </a:lnTo>
                    <a:lnTo>
                      <a:pt x="43" y="153"/>
                    </a:lnTo>
                    <a:lnTo>
                      <a:pt x="57" y="158"/>
                    </a:lnTo>
                    <a:lnTo>
                      <a:pt x="72" y="159"/>
                    </a:lnTo>
                    <a:lnTo>
                      <a:pt x="87" y="158"/>
                    </a:lnTo>
                    <a:lnTo>
                      <a:pt x="101" y="153"/>
                    </a:lnTo>
                    <a:lnTo>
                      <a:pt x="114" y="145"/>
                    </a:lnTo>
                    <a:lnTo>
                      <a:pt x="124" y="136"/>
                    </a:lnTo>
                    <a:lnTo>
                      <a:pt x="133" y="124"/>
                    </a:lnTo>
                    <a:lnTo>
                      <a:pt x="140" y="111"/>
                    </a:lnTo>
                    <a:lnTo>
                      <a:pt x="145" y="96"/>
                    </a:lnTo>
                    <a:lnTo>
                      <a:pt x="146" y="79"/>
                    </a:lnTo>
                    <a:lnTo>
                      <a:pt x="145" y="63"/>
                    </a:lnTo>
                    <a:lnTo>
                      <a:pt x="140" y="48"/>
                    </a:lnTo>
                    <a:lnTo>
                      <a:pt x="133" y="34"/>
                    </a:lnTo>
                    <a:lnTo>
                      <a:pt x="124" y="23"/>
                    </a:lnTo>
                    <a:lnTo>
                      <a:pt x="114" y="14"/>
                    </a:lnTo>
                    <a:lnTo>
                      <a:pt x="101" y="6"/>
                    </a:lnTo>
                    <a:lnTo>
                      <a:pt x="87" y="1"/>
                    </a:lnTo>
                    <a:lnTo>
                      <a:pt x="72" y="0"/>
                    </a:lnTo>
                    <a:close/>
                  </a:path>
                </a:pathLst>
              </a:custGeom>
              <a:solidFill>
                <a:srgbClr val="444456"/>
              </a:solidFill>
              <a:ln w="9525">
                <a:noFill/>
                <a:round/>
                <a:headEnd/>
                <a:tailEnd/>
              </a:ln>
            </p:spPr>
            <p:txBody>
              <a:bodyPr/>
              <a:lstStyle/>
              <a:p>
                <a:endParaRPr lang="en-US"/>
              </a:p>
            </p:txBody>
          </p:sp>
          <p:sp>
            <p:nvSpPr>
              <p:cNvPr id="21654" name="Freeform 86"/>
              <p:cNvSpPr>
                <a:spLocks/>
              </p:cNvSpPr>
              <p:nvPr/>
            </p:nvSpPr>
            <p:spPr bwMode="auto">
              <a:xfrm>
                <a:off x="3923" y="2124"/>
                <a:ext cx="51" cy="57"/>
              </a:xfrm>
              <a:custGeom>
                <a:avLst/>
                <a:gdLst>
                  <a:gd name="T0" fmla="*/ 52 w 104"/>
                  <a:gd name="T1" fmla="*/ 0 h 114"/>
                  <a:gd name="T2" fmla="*/ 42 w 104"/>
                  <a:gd name="T3" fmla="*/ 1 h 114"/>
                  <a:gd name="T4" fmla="*/ 31 w 104"/>
                  <a:gd name="T5" fmla="*/ 5 h 114"/>
                  <a:gd name="T6" fmla="*/ 23 w 104"/>
                  <a:gd name="T7" fmla="*/ 9 h 114"/>
                  <a:gd name="T8" fmla="*/ 15 w 104"/>
                  <a:gd name="T9" fmla="*/ 16 h 114"/>
                  <a:gd name="T10" fmla="*/ 9 w 104"/>
                  <a:gd name="T11" fmla="*/ 26 h 114"/>
                  <a:gd name="T12" fmla="*/ 5 w 104"/>
                  <a:gd name="T13" fmla="*/ 35 h 114"/>
                  <a:gd name="T14" fmla="*/ 1 w 104"/>
                  <a:gd name="T15" fmla="*/ 45 h 114"/>
                  <a:gd name="T16" fmla="*/ 0 w 104"/>
                  <a:gd name="T17" fmla="*/ 57 h 114"/>
                  <a:gd name="T18" fmla="*/ 1 w 104"/>
                  <a:gd name="T19" fmla="*/ 68 h 114"/>
                  <a:gd name="T20" fmla="*/ 5 w 104"/>
                  <a:gd name="T21" fmla="*/ 79 h 114"/>
                  <a:gd name="T22" fmla="*/ 9 w 104"/>
                  <a:gd name="T23" fmla="*/ 89 h 114"/>
                  <a:gd name="T24" fmla="*/ 15 w 104"/>
                  <a:gd name="T25" fmla="*/ 97 h 114"/>
                  <a:gd name="T26" fmla="*/ 23 w 104"/>
                  <a:gd name="T27" fmla="*/ 104 h 114"/>
                  <a:gd name="T28" fmla="*/ 31 w 104"/>
                  <a:gd name="T29" fmla="*/ 110 h 114"/>
                  <a:gd name="T30" fmla="*/ 42 w 104"/>
                  <a:gd name="T31" fmla="*/ 113 h 114"/>
                  <a:gd name="T32" fmla="*/ 52 w 104"/>
                  <a:gd name="T33" fmla="*/ 114 h 114"/>
                  <a:gd name="T34" fmla="*/ 62 w 104"/>
                  <a:gd name="T35" fmla="*/ 113 h 114"/>
                  <a:gd name="T36" fmla="*/ 73 w 104"/>
                  <a:gd name="T37" fmla="*/ 110 h 114"/>
                  <a:gd name="T38" fmla="*/ 81 w 104"/>
                  <a:gd name="T39" fmla="*/ 104 h 114"/>
                  <a:gd name="T40" fmla="*/ 89 w 104"/>
                  <a:gd name="T41" fmla="*/ 97 h 114"/>
                  <a:gd name="T42" fmla="*/ 95 w 104"/>
                  <a:gd name="T43" fmla="*/ 89 h 114"/>
                  <a:gd name="T44" fmla="*/ 99 w 104"/>
                  <a:gd name="T45" fmla="*/ 79 h 114"/>
                  <a:gd name="T46" fmla="*/ 103 w 104"/>
                  <a:gd name="T47" fmla="*/ 68 h 114"/>
                  <a:gd name="T48" fmla="*/ 104 w 104"/>
                  <a:gd name="T49" fmla="*/ 57 h 114"/>
                  <a:gd name="T50" fmla="*/ 103 w 104"/>
                  <a:gd name="T51" fmla="*/ 45 h 114"/>
                  <a:gd name="T52" fmla="*/ 99 w 104"/>
                  <a:gd name="T53" fmla="*/ 35 h 114"/>
                  <a:gd name="T54" fmla="*/ 95 w 104"/>
                  <a:gd name="T55" fmla="*/ 26 h 114"/>
                  <a:gd name="T56" fmla="*/ 89 w 104"/>
                  <a:gd name="T57" fmla="*/ 16 h 114"/>
                  <a:gd name="T58" fmla="*/ 81 w 104"/>
                  <a:gd name="T59" fmla="*/ 9 h 114"/>
                  <a:gd name="T60" fmla="*/ 73 w 104"/>
                  <a:gd name="T61" fmla="*/ 5 h 114"/>
                  <a:gd name="T62" fmla="*/ 62 w 104"/>
                  <a:gd name="T63" fmla="*/ 1 h 114"/>
                  <a:gd name="T64" fmla="*/ 52 w 104"/>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14"/>
                  <a:gd name="T101" fmla="*/ 104 w 104"/>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14">
                    <a:moveTo>
                      <a:pt x="52" y="0"/>
                    </a:moveTo>
                    <a:lnTo>
                      <a:pt x="42" y="1"/>
                    </a:lnTo>
                    <a:lnTo>
                      <a:pt x="31" y="5"/>
                    </a:lnTo>
                    <a:lnTo>
                      <a:pt x="23" y="9"/>
                    </a:lnTo>
                    <a:lnTo>
                      <a:pt x="15" y="16"/>
                    </a:lnTo>
                    <a:lnTo>
                      <a:pt x="9" y="26"/>
                    </a:lnTo>
                    <a:lnTo>
                      <a:pt x="5" y="35"/>
                    </a:lnTo>
                    <a:lnTo>
                      <a:pt x="1" y="45"/>
                    </a:lnTo>
                    <a:lnTo>
                      <a:pt x="0" y="57"/>
                    </a:lnTo>
                    <a:lnTo>
                      <a:pt x="1" y="68"/>
                    </a:lnTo>
                    <a:lnTo>
                      <a:pt x="5" y="79"/>
                    </a:lnTo>
                    <a:lnTo>
                      <a:pt x="9" y="89"/>
                    </a:lnTo>
                    <a:lnTo>
                      <a:pt x="15" y="97"/>
                    </a:lnTo>
                    <a:lnTo>
                      <a:pt x="23" y="104"/>
                    </a:lnTo>
                    <a:lnTo>
                      <a:pt x="31" y="110"/>
                    </a:lnTo>
                    <a:lnTo>
                      <a:pt x="42" y="113"/>
                    </a:lnTo>
                    <a:lnTo>
                      <a:pt x="52" y="114"/>
                    </a:lnTo>
                    <a:lnTo>
                      <a:pt x="62" y="113"/>
                    </a:lnTo>
                    <a:lnTo>
                      <a:pt x="73" y="110"/>
                    </a:lnTo>
                    <a:lnTo>
                      <a:pt x="81" y="104"/>
                    </a:lnTo>
                    <a:lnTo>
                      <a:pt x="89" y="97"/>
                    </a:lnTo>
                    <a:lnTo>
                      <a:pt x="95" y="89"/>
                    </a:lnTo>
                    <a:lnTo>
                      <a:pt x="99" y="79"/>
                    </a:lnTo>
                    <a:lnTo>
                      <a:pt x="103" y="68"/>
                    </a:lnTo>
                    <a:lnTo>
                      <a:pt x="104" y="57"/>
                    </a:lnTo>
                    <a:lnTo>
                      <a:pt x="103" y="45"/>
                    </a:lnTo>
                    <a:lnTo>
                      <a:pt x="99" y="35"/>
                    </a:lnTo>
                    <a:lnTo>
                      <a:pt x="95" y="26"/>
                    </a:lnTo>
                    <a:lnTo>
                      <a:pt x="89" y="16"/>
                    </a:lnTo>
                    <a:lnTo>
                      <a:pt x="81" y="9"/>
                    </a:lnTo>
                    <a:lnTo>
                      <a:pt x="73" y="5"/>
                    </a:lnTo>
                    <a:lnTo>
                      <a:pt x="62" y="1"/>
                    </a:lnTo>
                    <a:lnTo>
                      <a:pt x="52" y="0"/>
                    </a:lnTo>
                    <a:close/>
                  </a:path>
                </a:pathLst>
              </a:custGeom>
              <a:solidFill>
                <a:srgbClr val="444456"/>
              </a:solidFill>
              <a:ln w="9525">
                <a:noFill/>
                <a:round/>
                <a:headEnd/>
                <a:tailEnd/>
              </a:ln>
            </p:spPr>
            <p:txBody>
              <a:bodyPr/>
              <a:lstStyle/>
              <a:p>
                <a:endParaRPr lang="en-US"/>
              </a:p>
            </p:txBody>
          </p:sp>
          <p:sp>
            <p:nvSpPr>
              <p:cNvPr id="21655" name="Freeform 87"/>
              <p:cNvSpPr>
                <a:spLocks/>
              </p:cNvSpPr>
              <p:nvPr/>
            </p:nvSpPr>
            <p:spPr bwMode="auto">
              <a:xfrm>
                <a:off x="3920" y="2243"/>
                <a:ext cx="59" cy="65"/>
              </a:xfrm>
              <a:custGeom>
                <a:avLst/>
                <a:gdLst>
                  <a:gd name="T0" fmla="*/ 58 w 118"/>
                  <a:gd name="T1" fmla="*/ 0 h 129"/>
                  <a:gd name="T2" fmla="*/ 47 w 118"/>
                  <a:gd name="T3" fmla="*/ 1 h 129"/>
                  <a:gd name="T4" fmla="*/ 35 w 118"/>
                  <a:gd name="T5" fmla="*/ 4 h 129"/>
                  <a:gd name="T6" fmla="*/ 26 w 118"/>
                  <a:gd name="T7" fmla="*/ 11 h 129"/>
                  <a:gd name="T8" fmla="*/ 17 w 118"/>
                  <a:gd name="T9" fmla="*/ 18 h 129"/>
                  <a:gd name="T10" fmla="*/ 10 w 118"/>
                  <a:gd name="T11" fmla="*/ 29 h 129"/>
                  <a:gd name="T12" fmla="*/ 4 w 118"/>
                  <a:gd name="T13" fmla="*/ 39 h 129"/>
                  <a:gd name="T14" fmla="*/ 1 w 118"/>
                  <a:gd name="T15" fmla="*/ 52 h 129"/>
                  <a:gd name="T16" fmla="*/ 0 w 118"/>
                  <a:gd name="T17" fmla="*/ 64 h 129"/>
                  <a:gd name="T18" fmla="*/ 1 w 118"/>
                  <a:gd name="T19" fmla="*/ 77 h 129"/>
                  <a:gd name="T20" fmla="*/ 4 w 118"/>
                  <a:gd name="T21" fmla="*/ 90 h 129"/>
                  <a:gd name="T22" fmla="*/ 10 w 118"/>
                  <a:gd name="T23" fmla="*/ 100 h 129"/>
                  <a:gd name="T24" fmla="*/ 17 w 118"/>
                  <a:gd name="T25" fmla="*/ 111 h 129"/>
                  <a:gd name="T26" fmla="*/ 26 w 118"/>
                  <a:gd name="T27" fmla="*/ 117 h 129"/>
                  <a:gd name="T28" fmla="*/ 35 w 118"/>
                  <a:gd name="T29" fmla="*/ 124 h 129"/>
                  <a:gd name="T30" fmla="*/ 47 w 118"/>
                  <a:gd name="T31" fmla="*/ 128 h 129"/>
                  <a:gd name="T32" fmla="*/ 58 w 118"/>
                  <a:gd name="T33" fmla="*/ 129 h 129"/>
                  <a:gd name="T34" fmla="*/ 71 w 118"/>
                  <a:gd name="T35" fmla="*/ 128 h 129"/>
                  <a:gd name="T36" fmla="*/ 81 w 118"/>
                  <a:gd name="T37" fmla="*/ 124 h 129"/>
                  <a:gd name="T38" fmla="*/ 92 w 118"/>
                  <a:gd name="T39" fmla="*/ 117 h 129"/>
                  <a:gd name="T40" fmla="*/ 101 w 118"/>
                  <a:gd name="T41" fmla="*/ 111 h 129"/>
                  <a:gd name="T42" fmla="*/ 108 w 118"/>
                  <a:gd name="T43" fmla="*/ 100 h 129"/>
                  <a:gd name="T44" fmla="*/ 114 w 118"/>
                  <a:gd name="T45" fmla="*/ 90 h 129"/>
                  <a:gd name="T46" fmla="*/ 117 w 118"/>
                  <a:gd name="T47" fmla="*/ 77 h 129"/>
                  <a:gd name="T48" fmla="*/ 118 w 118"/>
                  <a:gd name="T49" fmla="*/ 64 h 129"/>
                  <a:gd name="T50" fmla="*/ 117 w 118"/>
                  <a:gd name="T51" fmla="*/ 52 h 129"/>
                  <a:gd name="T52" fmla="*/ 114 w 118"/>
                  <a:gd name="T53" fmla="*/ 39 h 129"/>
                  <a:gd name="T54" fmla="*/ 108 w 118"/>
                  <a:gd name="T55" fmla="*/ 29 h 129"/>
                  <a:gd name="T56" fmla="*/ 101 w 118"/>
                  <a:gd name="T57" fmla="*/ 18 h 129"/>
                  <a:gd name="T58" fmla="*/ 92 w 118"/>
                  <a:gd name="T59" fmla="*/ 11 h 129"/>
                  <a:gd name="T60" fmla="*/ 81 w 118"/>
                  <a:gd name="T61" fmla="*/ 4 h 129"/>
                  <a:gd name="T62" fmla="*/ 71 w 118"/>
                  <a:gd name="T63" fmla="*/ 1 h 129"/>
                  <a:gd name="T64" fmla="*/ 58 w 118"/>
                  <a:gd name="T65" fmla="*/ 0 h 1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8"/>
                  <a:gd name="T100" fmla="*/ 0 h 129"/>
                  <a:gd name="T101" fmla="*/ 118 w 118"/>
                  <a:gd name="T102" fmla="*/ 129 h 1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8" h="129">
                    <a:moveTo>
                      <a:pt x="58" y="0"/>
                    </a:moveTo>
                    <a:lnTo>
                      <a:pt x="47" y="1"/>
                    </a:lnTo>
                    <a:lnTo>
                      <a:pt x="35" y="4"/>
                    </a:lnTo>
                    <a:lnTo>
                      <a:pt x="26" y="11"/>
                    </a:lnTo>
                    <a:lnTo>
                      <a:pt x="17" y="18"/>
                    </a:lnTo>
                    <a:lnTo>
                      <a:pt x="10" y="29"/>
                    </a:lnTo>
                    <a:lnTo>
                      <a:pt x="4" y="39"/>
                    </a:lnTo>
                    <a:lnTo>
                      <a:pt x="1" y="52"/>
                    </a:lnTo>
                    <a:lnTo>
                      <a:pt x="0" y="64"/>
                    </a:lnTo>
                    <a:lnTo>
                      <a:pt x="1" y="77"/>
                    </a:lnTo>
                    <a:lnTo>
                      <a:pt x="4" y="90"/>
                    </a:lnTo>
                    <a:lnTo>
                      <a:pt x="10" y="100"/>
                    </a:lnTo>
                    <a:lnTo>
                      <a:pt x="17" y="111"/>
                    </a:lnTo>
                    <a:lnTo>
                      <a:pt x="26" y="117"/>
                    </a:lnTo>
                    <a:lnTo>
                      <a:pt x="35" y="124"/>
                    </a:lnTo>
                    <a:lnTo>
                      <a:pt x="47" y="128"/>
                    </a:lnTo>
                    <a:lnTo>
                      <a:pt x="58" y="129"/>
                    </a:lnTo>
                    <a:lnTo>
                      <a:pt x="71" y="128"/>
                    </a:lnTo>
                    <a:lnTo>
                      <a:pt x="81" y="124"/>
                    </a:lnTo>
                    <a:lnTo>
                      <a:pt x="92" y="117"/>
                    </a:lnTo>
                    <a:lnTo>
                      <a:pt x="101" y="111"/>
                    </a:lnTo>
                    <a:lnTo>
                      <a:pt x="108" y="100"/>
                    </a:lnTo>
                    <a:lnTo>
                      <a:pt x="114" y="90"/>
                    </a:lnTo>
                    <a:lnTo>
                      <a:pt x="117" y="77"/>
                    </a:lnTo>
                    <a:lnTo>
                      <a:pt x="118" y="64"/>
                    </a:lnTo>
                    <a:lnTo>
                      <a:pt x="117" y="52"/>
                    </a:lnTo>
                    <a:lnTo>
                      <a:pt x="114" y="39"/>
                    </a:lnTo>
                    <a:lnTo>
                      <a:pt x="108" y="29"/>
                    </a:lnTo>
                    <a:lnTo>
                      <a:pt x="101" y="18"/>
                    </a:lnTo>
                    <a:lnTo>
                      <a:pt x="92" y="11"/>
                    </a:lnTo>
                    <a:lnTo>
                      <a:pt x="81" y="4"/>
                    </a:lnTo>
                    <a:lnTo>
                      <a:pt x="71" y="1"/>
                    </a:lnTo>
                    <a:lnTo>
                      <a:pt x="58" y="0"/>
                    </a:lnTo>
                    <a:close/>
                  </a:path>
                </a:pathLst>
              </a:custGeom>
              <a:solidFill>
                <a:srgbClr val="89827F"/>
              </a:solidFill>
              <a:ln w="9525">
                <a:noFill/>
                <a:round/>
                <a:headEnd/>
                <a:tailEnd/>
              </a:ln>
            </p:spPr>
            <p:txBody>
              <a:bodyPr/>
              <a:lstStyle/>
              <a:p>
                <a:endParaRPr lang="en-US"/>
              </a:p>
            </p:txBody>
          </p:sp>
          <p:sp>
            <p:nvSpPr>
              <p:cNvPr id="21656" name="Freeform 88"/>
              <p:cNvSpPr>
                <a:spLocks/>
              </p:cNvSpPr>
              <p:nvPr/>
            </p:nvSpPr>
            <p:spPr bwMode="auto">
              <a:xfrm>
                <a:off x="3927" y="2129"/>
                <a:ext cx="43" cy="46"/>
              </a:xfrm>
              <a:custGeom>
                <a:avLst/>
                <a:gdLst>
                  <a:gd name="T0" fmla="*/ 43 w 86"/>
                  <a:gd name="T1" fmla="*/ 0 h 91"/>
                  <a:gd name="T2" fmla="*/ 35 w 86"/>
                  <a:gd name="T3" fmla="*/ 1 h 91"/>
                  <a:gd name="T4" fmla="*/ 27 w 86"/>
                  <a:gd name="T5" fmla="*/ 3 h 91"/>
                  <a:gd name="T6" fmla="*/ 20 w 86"/>
                  <a:gd name="T7" fmla="*/ 8 h 91"/>
                  <a:gd name="T8" fmla="*/ 13 w 86"/>
                  <a:gd name="T9" fmla="*/ 14 h 91"/>
                  <a:gd name="T10" fmla="*/ 7 w 86"/>
                  <a:gd name="T11" fmla="*/ 20 h 91"/>
                  <a:gd name="T12" fmla="*/ 4 w 86"/>
                  <a:gd name="T13" fmla="*/ 27 h 91"/>
                  <a:gd name="T14" fmla="*/ 2 w 86"/>
                  <a:gd name="T15" fmla="*/ 37 h 91"/>
                  <a:gd name="T16" fmla="*/ 0 w 86"/>
                  <a:gd name="T17" fmla="*/ 46 h 91"/>
                  <a:gd name="T18" fmla="*/ 2 w 86"/>
                  <a:gd name="T19" fmla="*/ 55 h 91"/>
                  <a:gd name="T20" fmla="*/ 4 w 86"/>
                  <a:gd name="T21" fmla="*/ 63 h 91"/>
                  <a:gd name="T22" fmla="*/ 7 w 86"/>
                  <a:gd name="T23" fmla="*/ 71 h 91"/>
                  <a:gd name="T24" fmla="*/ 13 w 86"/>
                  <a:gd name="T25" fmla="*/ 77 h 91"/>
                  <a:gd name="T26" fmla="*/ 20 w 86"/>
                  <a:gd name="T27" fmla="*/ 83 h 91"/>
                  <a:gd name="T28" fmla="*/ 27 w 86"/>
                  <a:gd name="T29" fmla="*/ 87 h 91"/>
                  <a:gd name="T30" fmla="*/ 35 w 86"/>
                  <a:gd name="T31" fmla="*/ 90 h 91"/>
                  <a:gd name="T32" fmla="*/ 43 w 86"/>
                  <a:gd name="T33" fmla="*/ 91 h 91"/>
                  <a:gd name="T34" fmla="*/ 51 w 86"/>
                  <a:gd name="T35" fmla="*/ 90 h 91"/>
                  <a:gd name="T36" fmla="*/ 59 w 86"/>
                  <a:gd name="T37" fmla="*/ 87 h 91"/>
                  <a:gd name="T38" fmla="*/ 66 w 86"/>
                  <a:gd name="T39" fmla="*/ 83 h 91"/>
                  <a:gd name="T40" fmla="*/ 73 w 86"/>
                  <a:gd name="T41" fmla="*/ 77 h 91"/>
                  <a:gd name="T42" fmla="*/ 79 w 86"/>
                  <a:gd name="T43" fmla="*/ 71 h 91"/>
                  <a:gd name="T44" fmla="*/ 82 w 86"/>
                  <a:gd name="T45" fmla="*/ 63 h 91"/>
                  <a:gd name="T46" fmla="*/ 85 w 86"/>
                  <a:gd name="T47" fmla="*/ 55 h 91"/>
                  <a:gd name="T48" fmla="*/ 86 w 86"/>
                  <a:gd name="T49" fmla="*/ 46 h 91"/>
                  <a:gd name="T50" fmla="*/ 85 w 86"/>
                  <a:gd name="T51" fmla="*/ 37 h 91"/>
                  <a:gd name="T52" fmla="*/ 82 w 86"/>
                  <a:gd name="T53" fmla="*/ 27 h 91"/>
                  <a:gd name="T54" fmla="*/ 79 w 86"/>
                  <a:gd name="T55" fmla="*/ 20 h 91"/>
                  <a:gd name="T56" fmla="*/ 73 w 86"/>
                  <a:gd name="T57" fmla="*/ 14 h 91"/>
                  <a:gd name="T58" fmla="*/ 66 w 86"/>
                  <a:gd name="T59" fmla="*/ 8 h 91"/>
                  <a:gd name="T60" fmla="*/ 59 w 86"/>
                  <a:gd name="T61" fmla="*/ 3 h 91"/>
                  <a:gd name="T62" fmla="*/ 51 w 86"/>
                  <a:gd name="T63" fmla="*/ 1 h 91"/>
                  <a:gd name="T64" fmla="*/ 43 w 86"/>
                  <a:gd name="T65" fmla="*/ 0 h 9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
                  <a:gd name="T100" fmla="*/ 0 h 91"/>
                  <a:gd name="T101" fmla="*/ 86 w 86"/>
                  <a:gd name="T102" fmla="*/ 91 h 9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 h="91">
                    <a:moveTo>
                      <a:pt x="43" y="0"/>
                    </a:moveTo>
                    <a:lnTo>
                      <a:pt x="35" y="1"/>
                    </a:lnTo>
                    <a:lnTo>
                      <a:pt x="27" y="3"/>
                    </a:lnTo>
                    <a:lnTo>
                      <a:pt x="20" y="8"/>
                    </a:lnTo>
                    <a:lnTo>
                      <a:pt x="13" y="14"/>
                    </a:lnTo>
                    <a:lnTo>
                      <a:pt x="7" y="20"/>
                    </a:lnTo>
                    <a:lnTo>
                      <a:pt x="4" y="27"/>
                    </a:lnTo>
                    <a:lnTo>
                      <a:pt x="2" y="37"/>
                    </a:lnTo>
                    <a:lnTo>
                      <a:pt x="0" y="46"/>
                    </a:lnTo>
                    <a:lnTo>
                      <a:pt x="2" y="55"/>
                    </a:lnTo>
                    <a:lnTo>
                      <a:pt x="4" y="63"/>
                    </a:lnTo>
                    <a:lnTo>
                      <a:pt x="7" y="71"/>
                    </a:lnTo>
                    <a:lnTo>
                      <a:pt x="13" y="77"/>
                    </a:lnTo>
                    <a:lnTo>
                      <a:pt x="20" y="83"/>
                    </a:lnTo>
                    <a:lnTo>
                      <a:pt x="27" y="87"/>
                    </a:lnTo>
                    <a:lnTo>
                      <a:pt x="35" y="90"/>
                    </a:lnTo>
                    <a:lnTo>
                      <a:pt x="43" y="91"/>
                    </a:lnTo>
                    <a:lnTo>
                      <a:pt x="51" y="90"/>
                    </a:lnTo>
                    <a:lnTo>
                      <a:pt x="59" y="87"/>
                    </a:lnTo>
                    <a:lnTo>
                      <a:pt x="66" y="83"/>
                    </a:lnTo>
                    <a:lnTo>
                      <a:pt x="73" y="77"/>
                    </a:lnTo>
                    <a:lnTo>
                      <a:pt x="79" y="71"/>
                    </a:lnTo>
                    <a:lnTo>
                      <a:pt x="82" y="63"/>
                    </a:lnTo>
                    <a:lnTo>
                      <a:pt x="85" y="55"/>
                    </a:lnTo>
                    <a:lnTo>
                      <a:pt x="86" y="46"/>
                    </a:lnTo>
                    <a:lnTo>
                      <a:pt x="85" y="37"/>
                    </a:lnTo>
                    <a:lnTo>
                      <a:pt x="82" y="27"/>
                    </a:lnTo>
                    <a:lnTo>
                      <a:pt x="79" y="20"/>
                    </a:lnTo>
                    <a:lnTo>
                      <a:pt x="73" y="14"/>
                    </a:lnTo>
                    <a:lnTo>
                      <a:pt x="66" y="8"/>
                    </a:lnTo>
                    <a:lnTo>
                      <a:pt x="59" y="3"/>
                    </a:lnTo>
                    <a:lnTo>
                      <a:pt x="51" y="1"/>
                    </a:lnTo>
                    <a:lnTo>
                      <a:pt x="43" y="0"/>
                    </a:lnTo>
                    <a:close/>
                  </a:path>
                </a:pathLst>
              </a:custGeom>
              <a:solidFill>
                <a:srgbClr val="89827F"/>
              </a:solidFill>
              <a:ln w="9525">
                <a:noFill/>
                <a:round/>
                <a:headEnd/>
                <a:tailEnd/>
              </a:ln>
            </p:spPr>
            <p:txBody>
              <a:bodyPr/>
              <a:lstStyle/>
              <a:p>
                <a:endParaRPr lang="en-US"/>
              </a:p>
            </p:txBody>
          </p:sp>
          <p:sp>
            <p:nvSpPr>
              <p:cNvPr id="21657" name="Freeform 89"/>
              <p:cNvSpPr>
                <a:spLocks/>
              </p:cNvSpPr>
              <p:nvPr/>
            </p:nvSpPr>
            <p:spPr bwMode="auto">
              <a:xfrm>
                <a:off x="3928" y="2251"/>
                <a:ext cx="44" cy="48"/>
              </a:xfrm>
              <a:custGeom>
                <a:avLst/>
                <a:gdLst>
                  <a:gd name="T0" fmla="*/ 43 w 88"/>
                  <a:gd name="T1" fmla="*/ 0 h 96"/>
                  <a:gd name="T2" fmla="*/ 34 w 88"/>
                  <a:gd name="T3" fmla="*/ 1 h 96"/>
                  <a:gd name="T4" fmla="*/ 26 w 88"/>
                  <a:gd name="T5" fmla="*/ 3 h 96"/>
                  <a:gd name="T6" fmla="*/ 19 w 88"/>
                  <a:gd name="T7" fmla="*/ 8 h 96"/>
                  <a:gd name="T8" fmla="*/ 12 w 88"/>
                  <a:gd name="T9" fmla="*/ 14 h 96"/>
                  <a:gd name="T10" fmla="*/ 7 w 88"/>
                  <a:gd name="T11" fmla="*/ 22 h 96"/>
                  <a:gd name="T12" fmla="*/ 3 w 88"/>
                  <a:gd name="T13" fmla="*/ 30 h 96"/>
                  <a:gd name="T14" fmla="*/ 1 w 88"/>
                  <a:gd name="T15" fmla="*/ 39 h 96"/>
                  <a:gd name="T16" fmla="*/ 0 w 88"/>
                  <a:gd name="T17" fmla="*/ 48 h 96"/>
                  <a:gd name="T18" fmla="*/ 1 w 88"/>
                  <a:gd name="T19" fmla="*/ 57 h 96"/>
                  <a:gd name="T20" fmla="*/ 3 w 88"/>
                  <a:gd name="T21" fmla="*/ 67 h 96"/>
                  <a:gd name="T22" fmla="*/ 7 w 88"/>
                  <a:gd name="T23" fmla="*/ 75 h 96"/>
                  <a:gd name="T24" fmla="*/ 12 w 88"/>
                  <a:gd name="T25" fmla="*/ 82 h 96"/>
                  <a:gd name="T26" fmla="*/ 19 w 88"/>
                  <a:gd name="T27" fmla="*/ 87 h 96"/>
                  <a:gd name="T28" fmla="*/ 26 w 88"/>
                  <a:gd name="T29" fmla="*/ 92 h 96"/>
                  <a:gd name="T30" fmla="*/ 34 w 88"/>
                  <a:gd name="T31" fmla="*/ 94 h 96"/>
                  <a:gd name="T32" fmla="*/ 43 w 88"/>
                  <a:gd name="T33" fmla="*/ 96 h 96"/>
                  <a:gd name="T34" fmla="*/ 53 w 88"/>
                  <a:gd name="T35" fmla="*/ 94 h 96"/>
                  <a:gd name="T36" fmla="*/ 61 w 88"/>
                  <a:gd name="T37" fmla="*/ 92 h 96"/>
                  <a:gd name="T38" fmla="*/ 69 w 88"/>
                  <a:gd name="T39" fmla="*/ 87 h 96"/>
                  <a:gd name="T40" fmla="*/ 74 w 88"/>
                  <a:gd name="T41" fmla="*/ 82 h 96"/>
                  <a:gd name="T42" fmla="*/ 80 w 88"/>
                  <a:gd name="T43" fmla="*/ 75 h 96"/>
                  <a:gd name="T44" fmla="*/ 85 w 88"/>
                  <a:gd name="T45" fmla="*/ 67 h 96"/>
                  <a:gd name="T46" fmla="*/ 87 w 88"/>
                  <a:gd name="T47" fmla="*/ 57 h 96"/>
                  <a:gd name="T48" fmla="*/ 88 w 88"/>
                  <a:gd name="T49" fmla="*/ 48 h 96"/>
                  <a:gd name="T50" fmla="*/ 87 w 88"/>
                  <a:gd name="T51" fmla="*/ 39 h 96"/>
                  <a:gd name="T52" fmla="*/ 85 w 88"/>
                  <a:gd name="T53" fmla="*/ 30 h 96"/>
                  <a:gd name="T54" fmla="*/ 80 w 88"/>
                  <a:gd name="T55" fmla="*/ 22 h 96"/>
                  <a:gd name="T56" fmla="*/ 74 w 88"/>
                  <a:gd name="T57" fmla="*/ 14 h 96"/>
                  <a:gd name="T58" fmla="*/ 69 w 88"/>
                  <a:gd name="T59" fmla="*/ 8 h 96"/>
                  <a:gd name="T60" fmla="*/ 61 w 88"/>
                  <a:gd name="T61" fmla="*/ 3 h 96"/>
                  <a:gd name="T62" fmla="*/ 53 w 88"/>
                  <a:gd name="T63" fmla="*/ 1 h 96"/>
                  <a:gd name="T64" fmla="*/ 43 w 88"/>
                  <a:gd name="T65" fmla="*/ 0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8"/>
                  <a:gd name="T100" fmla="*/ 0 h 96"/>
                  <a:gd name="T101" fmla="*/ 88 w 88"/>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8" h="96">
                    <a:moveTo>
                      <a:pt x="43" y="0"/>
                    </a:moveTo>
                    <a:lnTo>
                      <a:pt x="34" y="1"/>
                    </a:lnTo>
                    <a:lnTo>
                      <a:pt x="26" y="3"/>
                    </a:lnTo>
                    <a:lnTo>
                      <a:pt x="19" y="8"/>
                    </a:lnTo>
                    <a:lnTo>
                      <a:pt x="12" y="14"/>
                    </a:lnTo>
                    <a:lnTo>
                      <a:pt x="7" y="22"/>
                    </a:lnTo>
                    <a:lnTo>
                      <a:pt x="3" y="30"/>
                    </a:lnTo>
                    <a:lnTo>
                      <a:pt x="1" y="39"/>
                    </a:lnTo>
                    <a:lnTo>
                      <a:pt x="0" y="48"/>
                    </a:lnTo>
                    <a:lnTo>
                      <a:pt x="1" y="57"/>
                    </a:lnTo>
                    <a:lnTo>
                      <a:pt x="3" y="67"/>
                    </a:lnTo>
                    <a:lnTo>
                      <a:pt x="7" y="75"/>
                    </a:lnTo>
                    <a:lnTo>
                      <a:pt x="12" y="82"/>
                    </a:lnTo>
                    <a:lnTo>
                      <a:pt x="19" y="87"/>
                    </a:lnTo>
                    <a:lnTo>
                      <a:pt x="26" y="92"/>
                    </a:lnTo>
                    <a:lnTo>
                      <a:pt x="34" y="94"/>
                    </a:lnTo>
                    <a:lnTo>
                      <a:pt x="43" y="96"/>
                    </a:lnTo>
                    <a:lnTo>
                      <a:pt x="53" y="94"/>
                    </a:lnTo>
                    <a:lnTo>
                      <a:pt x="61" y="92"/>
                    </a:lnTo>
                    <a:lnTo>
                      <a:pt x="69" y="87"/>
                    </a:lnTo>
                    <a:lnTo>
                      <a:pt x="74" y="82"/>
                    </a:lnTo>
                    <a:lnTo>
                      <a:pt x="80" y="75"/>
                    </a:lnTo>
                    <a:lnTo>
                      <a:pt x="85" y="67"/>
                    </a:lnTo>
                    <a:lnTo>
                      <a:pt x="87" y="57"/>
                    </a:lnTo>
                    <a:lnTo>
                      <a:pt x="88" y="48"/>
                    </a:lnTo>
                    <a:lnTo>
                      <a:pt x="87" y="39"/>
                    </a:lnTo>
                    <a:lnTo>
                      <a:pt x="85" y="30"/>
                    </a:lnTo>
                    <a:lnTo>
                      <a:pt x="80" y="22"/>
                    </a:lnTo>
                    <a:lnTo>
                      <a:pt x="74" y="14"/>
                    </a:lnTo>
                    <a:lnTo>
                      <a:pt x="69" y="8"/>
                    </a:lnTo>
                    <a:lnTo>
                      <a:pt x="61" y="3"/>
                    </a:lnTo>
                    <a:lnTo>
                      <a:pt x="53" y="1"/>
                    </a:lnTo>
                    <a:lnTo>
                      <a:pt x="43" y="0"/>
                    </a:lnTo>
                    <a:close/>
                  </a:path>
                </a:pathLst>
              </a:custGeom>
              <a:solidFill>
                <a:srgbClr val="A59E9B"/>
              </a:solidFill>
              <a:ln w="9525">
                <a:noFill/>
                <a:round/>
                <a:headEnd/>
                <a:tailEnd/>
              </a:ln>
            </p:spPr>
            <p:txBody>
              <a:bodyPr/>
              <a:lstStyle/>
              <a:p>
                <a:endParaRPr lang="en-US"/>
              </a:p>
            </p:txBody>
          </p:sp>
          <p:sp>
            <p:nvSpPr>
              <p:cNvPr id="21658" name="Freeform 90"/>
              <p:cNvSpPr>
                <a:spLocks/>
              </p:cNvSpPr>
              <p:nvPr/>
            </p:nvSpPr>
            <p:spPr bwMode="auto">
              <a:xfrm>
                <a:off x="3933" y="2135"/>
                <a:ext cx="32" cy="34"/>
              </a:xfrm>
              <a:custGeom>
                <a:avLst/>
                <a:gdLst>
                  <a:gd name="T0" fmla="*/ 32 w 63"/>
                  <a:gd name="T1" fmla="*/ 0 h 68"/>
                  <a:gd name="T2" fmla="*/ 20 w 63"/>
                  <a:gd name="T3" fmla="*/ 2 h 68"/>
                  <a:gd name="T4" fmla="*/ 9 w 63"/>
                  <a:gd name="T5" fmla="*/ 10 h 68"/>
                  <a:gd name="T6" fmla="*/ 2 w 63"/>
                  <a:gd name="T7" fmla="*/ 21 h 68"/>
                  <a:gd name="T8" fmla="*/ 0 w 63"/>
                  <a:gd name="T9" fmla="*/ 35 h 68"/>
                  <a:gd name="T10" fmla="*/ 2 w 63"/>
                  <a:gd name="T11" fmla="*/ 47 h 68"/>
                  <a:gd name="T12" fmla="*/ 9 w 63"/>
                  <a:gd name="T13" fmla="*/ 58 h 68"/>
                  <a:gd name="T14" fmla="*/ 20 w 63"/>
                  <a:gd name="T15" fmla="*/ 66 h 68"/>
                  <a:gd name="T16" fmla="*/ 32 w 63"/>
                  <a:gd name="T17" fmla="*/ 68 h 68"/>
                  <a:gd name="T18" fmla="*/ 45 w 63"/>
                  <a:gd name="T19" fmla="*/ 66 h 68"/>
                  <a:gd name="T20" fmla="*/ 54 w 63"/>
                  <a:gd name="T21" fmla="*/ 58 h 68"/>
                  <a:gd name="T22" fmla="*/ 61 w 63"/>
                  <a:gd name="T23" fmla="*/ 47 h 68"/>
                  <a:gd name="T24" fmla="*/ 63 w 63"/>
                  <a:gd name="T25" fmla="*/ 35 h 68"/>
                  <a:gd name="T26" fmla="*/ 61 w 63"/>
                  <a:gd name="T27" fmla="*/ 21 h 68"/>
                  <a:gd name="T28" fmla="*/ 54 w 63"/>
                  <a:gd name="T29" fmla="*/ 10 h 68"/>
                  <a:gd name="T30" fmla="*/ 45 w 63"/>
                  <a:gd name="T31" fmla="*/ 2 h 68"/>
                  <a:gd name="T32" fmla="*/ 32 w 63"/>
                  <a:gd name="T33" fmla="*/ 0 h 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3"/>
                  <a:gd name="T52" fmla="*/ 0 h 68"/>
                  <a:gd name="T53" fmla="*/ 63 w 63"/>
                  <a:gd name="T54" fmla="*/ 68 h 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3" h="68">
                    <a:moveTo>
                      <a:pt x="32" y="0"/>
                    </a:moveTo>
                    <a:lnTo>
                      <a:pt x="20" y="2"/>
                    </a:lnTo>
                    <a:lnTo>
                      <a:pt x="9" y="10"/>
                    </a:lnTo>
                    <a:lnTo>
                      <a:pt x="2" y="21"/>
                    </a:lnTo>
                    <a:lnTo>
                      <a:pt x="0" y="35"/>
                    </a:lnTo>
                    <a:lnTo>
                      <a:pt x="2" y="47"/>
                    </a:lnTo>
                    <a:lnTo>
                      <a:pt x="9" y="58"/>
                    </a:lnTo>
                    <a:lnTo>
                      <a:pt x="20" y="66"/>
                    </a:lnTo>
                    <a:lnTo>
                      <a:pt x="32" y="68"/>
                    </a:lnTo>
                    <a:lnTo>
                      <a:pt x="45" y="66"/>
                    </a:lnTo>
                    <a:lnTo>
                      <a:pt x="54" y="58"/>
                    </a:lnTo>
                    <a:lnTo>
                      <a:pt x="61" y="47"/>
                    </a:lnTo>
                    <a:lnTo>
                      <a:pt x="63" y="35"/>
                    </a:lnTo>
                    <a:lnTo>
                      <a:pt x="61" y="21"/>
                    </a:lnTo>
                    <a:lnTo>
                      <a:pt x="54" y="10"/>
                    </a:lnTo>
                    <a:lnTo>
                      <a:pt x="45" y="2"/>
                    </a:lnTo>
                    <a:lnTo>
                      <a:pt x="32" y="0"/>
                    </a:lnTo>
                    <a:close/>
                  </a:path>
                </a:pathLst>
              </a:custGeom>
              <a:solidFill>
                <a:srgbClr val="A59E9B"/>
              </a:solidFill>
              <a:ln w="9525">
                <a:noFill/>
                <a:round/>
                <a:headEnd/>
                <a:tailEnd/>
              </a:ln>
            </p:spPr>
            <p:txBody>
              <a:bodyPr/>
              <a:lstStyle/>
              <a:p>
                <a:endParaRPr lang="en-US"/>
              </a:p>
            </p:txBody>
          </p:sp>
          <p:sp>
            <p:nvSpPr>
              <p:cNvPr id="21659" name="Freeform 91"/>
              <p:cNvSpPr>
                <a:spLocks/>
              </p:cNvSpPr>
              <p:nvPr/>
            </p:nvSpPr>
            <p:spPr bwMode="auto">
              <a:xfrm>
                <a:off x="3938" y="2262"/>
                <a:ext cx="23" cy="25"/>
              </a:xfrm>
              <a:custGeom>
                <a:avLst/>
                <a:gdLst>
                  <a:gd name="T0" fmla="*/ 23 w 46"/>
                  <a:gd name="T1" fmla="*/ 0 h 49"/>
                  <a:gd name="T2" fmla="*/ 14 w 46"/>
                  <a:gd name="T3" fmla="*/ 2 h 49"/>
                  <a:gd name="T4" fmla="*/ 7 w 46"/>
                  <a:gd name="T5" fmla="*/ 7 h 49"/>
                  <a:gd name="T6" fmla="*/ 3 w 46"/>
                  <a:gd name="T7" fmla="*/ 15 h 49"/>
                  <a:gd name="T8" fmla="*/ 0 w 46"/>
                  <a:gd name="T9" fmla="*/ 25 h 49"/>
                  <a:gd name="T10" fmla="*/ 3 w 46"/>
                  <a:gd name="T11" fmla="*/ 34 h 49"/>
                  <a:gd name="T12" fmla="*/ 7 w 46"/>
                  <a:gd name="T13" fmla="*/ 43 h 49"/>
                  <a:gd name="T14" fmla="*/ 14 w 46"/>
                  <a:gd name="T15" fmla="*/ 47 h 49"/>
                  <a:gd name="T16" fmla="*/ 23 w 46"/>
                  <a:gd name="T17" fmla="*/ 49 h 49"/>
                  <a:gd name="T18" fmla="*/ 33 w 46"/>
                  <a:gd name="T19" fmla="*/ 47 h 49"/>
                  <a:gd name="T20" fmla="*/ 40 w 46"/>
                  <a:gd name="T21" fmla="*/ 43 h 49"/>
                  <a:gd name="T22" fmla="*/ 44 w 46"/>
                  <a:gd name="T23" fmla="*/ 34 h 49"/>
                  <a:gd name="T24" fmla="*/ 46 w 46"/>
                  <a:gd name="T25" fmla="*/ 25 h 49"/>
                  <a:gd name="T26" fmla="*/ 44 w 46"/>
                  <a:gd name="T27" fmla="*/ 15 h 49"/>
                  <a:gd name="T28" fmla="*/ 40 w 46"/>
                  <a:gd name="T29" fmla="*/ 7 h 49"/>
                  <a:gd name="T30" fmla="*/ 33 w 46"/>
                  <a:gd name="T31" fmla="*/ 2 h 49"/>
                  <a:gd name="T32" fmla="*/ 23 w 46"/>
                  <a:gd name="T33" fmla="*/ 0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
                  <a:gd name="T52" fmla="*/ 0 h 49"/>
                  <a:gd name="T53" fmla="*/ 46 w 46"/>
                  <a:gd name="T54" fmla="*/ 49 h 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 h="49">
                    <a:moveTo>
                      <a:pt x="23" y="0"/>
                    </a:moveTo>
                    <a:lnTo>
                      <a:pt x="14" y="2"/>
                    </a:lnTo>
                    <a:lnTo>
                      <a:pt x="7" y="7"/>
                    </a:lnTo>
                    <a:lnTo>
                      <a:pt x="3" y="15"/>
                    </a:lnTo>
                    <a:lnTo>
                      <a:pt x="0" y="25"/>
                    </a:lnTo>
                    <a:lnTo>
                      <a:pt x="3" y="34"/>
                    </a:lnTo>
                    <a:lnTo>
                      <a:pt x="7" y="43"/>
                    </a:lnTo>
                    <a:lnTo>
                      <a:pt x="14" y="47"/>
                    </a:lnTo>
                    <a:lnTo>
                      <a:pt x="23" y="49"/>
                    </a:lnTo>
                    <a:lnTo>
                      <a:pt x="33" y="47"/>
                    </a:lnTo>
                    <a:lnTo>
                      <a:pt x="40" y="43"/>
                    </a:lnTo>
                    <a:lnTo>
                      <a:pt x="44" y="34"/>
                    </a:lnTo>
                    <a:lnTo>
                      <a:pt x="46" y="25"/>
                    </a:lnTo>
                    <a:lnTo>
                      <a:pt x="44" y="15"/>
                    </a:lnTo>
                    <a:lnTo>
                      <a:pt x="40" y="7"/>
                    </a:lnTo>
                    <a:lnTo>
                      <a:pt x="33" y="2"/>
                    </a:lnTo>
                    <a:lnTo>
                      <a:pt x="23" y="0"/>
                    </a:lnTo>
                    <a:close/>
                  </a:path>
                </a:pathLst>
              </a:custGeom>
              <a:solidFill>
                <a:srgbClr val="BCB7BA"/>
              </a:solidFill>
              <a:ln w="9525">
                <a:noFill/>
                <a:round/>
                <a:headEnd/>
                <a:tailEnd/>
              </a:ln>
            </p:spPr>
            <p:txBody>
              <a:bodyPr/>
              <a:lstStyle/>
              <a:p>
                <a:endParaRPr lang="en-US"/>
              </a:p>
            </p:txBody>
          </p:sp>
          <p:sp>
            <p:nvSpPr>
              <p:cNvPr id="21660" name="Freeform 92"/>
              <p:cNvSpPr>
                <a:spLocks/>
              </p:cNvSpPr>
              <p:nvPr/>
            </p:nvSpPr>
            <p:spPr bwMode="auto">
              <a:xfrm>
                <a:off x="3940" y="2143"/>
                <a:ext cx="17" cy="17"/>
              </a:xfrm>
              <a:custGeom>
                <a:avLst/>
                <a:gdLst>
                  <a:gd name="T0" fmla="*/ 17 w 33"/>
                  <a:gd name="T1" fmla="*/ 0 h 36"/>
                  <a:gd name="T2" fmla="*/ 10 w 33"/>
                  <a:gd name="T3" fmla="*/ 1 h 36"/>
                  <a:gd name="T4" fmla="*/ 6 w 33"/>
                  <a:gd name="T5" fmla="*/ 6 h 36"/>
                  <a:gd name="T6" fmla="*/ 1 w 33"/>
                  <a:gd name="T7" fmla="*/ 12 h 36"/>
                  <a:gd name="T8" fmla="*/ 0 w 33"/>
                  <a:gd name="T9" fmla="*/ 19 h 36"/>
                  <a:gd name="T10" fmla="*/ 1 w 33"/>
                  <a:gd name="T11" fmla="*/ 26 h 36"/>
                  <a:gd name="T12" fmla="*/ 6 w 33"/>
                  <a:gd name="T13" fmla="*/ 30 h 36"/>
                  <a:gd name="T14" fmla="*/ 10 w 33"/>
                  <a:gd name="T15" fmla="*/ 35 h 36"/>
                  <a:gd name="T16" fmla="*/ 17 w 33"/>
                  <a:gd name="T17" fmla="*/ 36 h 36"/>
                  <a:gd name="T18" fmla="*/ 24 w 33"/>
                  <a:gd name="T19" fmla="*/ 35 h 36"/>
                  <a:gd name="T20" fmla="*/ 29 w 33"/>
                  <a:gd name="T21" fmla="*/ 30 h 36"/>
                  <a:gd name="T22" fmla="*/ 32 w 33"/>
                  <a:gd name="T23" fmla="*/ 26 h 36"/>
                  <a:gd name="T24" fmla="*/ 33 w 33"/>
                  <a:gd name="T25" fmla="*/ 19 h 36"/>
                  <a:gd name="T26" fmla="*/ 32 w 33"/>
                  <a:gd name="T27" fmla="*/ 12 h 36"/>
                  <a:gd name="T28" fmla="*/ 29 w 33"/>
                  <a:gd name="T29" fmla="*/ 6 h 36"/>
                  <a:gd name="T30" fmla="*/ 24 w 33"/>
                  <a:gd name="T31" fmla="*/ 1 h 36"/>
                  <a:gd name="T32" fmla="*/ 17 w 33"/>
                  <a:gd name="T33" fmla="*/ 0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3"/>
                  <a:gd name="T52" fmla="*/ 0 h 36"/>
                  <a:gd name="T53" fmla="*/ 33 w 33"/>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3" h="36">
                    <a:moveTo>
                      <a:pt x="17" y="0"/>
                    </a:moveTo>
                    <a:lnTo>
                      <a:pt x="10" y="1"/>
                    </a:lnTo>
                    <a:lnTo>
                      <a:pt x="6" y="6"/>
                    </a:lnTo>
                    <a:lnTo>
                      <a:pt x="1" y="12"/>
                    </a:lnTo>
                    <a:lnTo>
                      <a:pt x="0" y="19"/>
                    </a:lnTo>
                    <a:lnTo>
                      <a:pt x="1" y="26"/>
                    </a:lnTo>
                    <a:lnTo>
                      <a:pt x="6" y="30"/>
                    </a:lnTo>
                    <a:lnTo>
                      <a:pt x="10" y="35"/>
                    </a:lnTo>
                    <a:lnTo>
                      <a:pt x="17" y="36"/>
                    </a:lnTo>
                    <a:lnTo>
                      <a:pt x="24" y="35"/>
                    </a:lnTo>
                    <a:lnTo>
                      <a:pt x="29" y="30"/>
                    </a:lnTo>
                    <a:lnTo>
                      <a:pt x="32" y="26"/>
                    </a:lnTo>
                    <a:lnTo>
                      <a:pt x="33" y="19"/>
                    </a:lnTo>
                    <a:lnTo>
                      <a:pt x="32" y="12"/>
                    </a:lnTo>
                    <a:lnTo>
                      <a:pt x="29" y="6"/>
                    </a:lnTo>
                    <a:lnTo>
                      <a:pt x="24" y="1"/>
                    </a:lnTo>
                    <a:lnTo>
                      <a:pt x="17" y="0"/>
                    </a:lnTo>
                    <a:close/>
                  </a:path>
                </a:pathLst>
              </a:custGeom>
              <a:solidFill>
                <a:srgbClr val="BCB7BA"/>
              </a:solidFill>
              <a:ln w="9525">
                <a:noFill/>
                <a:round/>
                <a:headEnd/>
                <a:tailEnd/>
              </a:ln>
            </p:spPr>
            <p:txBody>
              <a:bodyPr/>
              <a:lstStyle/>
              <a:p>
                <a:endParaRPr lang="en-US"/>
              </a:p>
            </p:txBody>
          </p:sp>
          <p:sp>
            <p:nvSpPr>
              <p:cNvPr id="21661" name="Rectangle 93"/>
              <p:cNvSpPr>
                <a:spLocks noChangeArrowheads="1"/>
              </p:cNvSpPr>
              <p:nvPr/>
            </p:nvSpPr>
            <p:spPr bwMode="auto">
              <a:xfrm>
                <a:off x="3718" y="1868"/>
                <a:ext cx="15" cy="575"/>
              </a:xfrm>
              <a:prstGeom prst="rect">
                <a:avLst/>
              </a:prstGeom>
              <a:solidFill>
                <a:srgbClr val="4F5966"/>
              </a:solidFill>
              <a:ln w="9525">
                <a:noFill/>
                <a:miter lim="800000"/>
                <a:headEnd/>
                <a:tailEnd/>
              </a:ln>
            </p:spPr>
            <p:txBody>
              <a:bodyPr/>
              <a:lstStyle/>
              <a:p>
                <a:endParaRPr lang="en-US"/>
              </a:p>
            </p:txBody>
          </p:sp>
          <p:sp>
            <p:nvSpPr>
              <p:cNvPr id="21662" name="Rectangle 94"/>
              <p:cNvSpPr>
                <a:spLocks noChangeArrowheads="1"/>
              </p:cNvSpPr>
              <p:nvPr/>
            </p:nvSpPr>
            <p:spPr bwMode="auto">
              <a:xfrm>
                <a:off x="4139" y="1811"/>
                <a:ext cx="9" cy="571"/>
              </a:xfrm>
              <a:prstGeom prst="rect">
                <a:avLst/>
              </a:prstGeom>
              <a:solidFill>
                <a:srgbClr val="F2E5D1"/>
              </a:solidFill>
              <a:ln w="9525">
                <a:noFill/>
                <a:miter lim="800000"/>
                <a:headEnd/>
                <a:tailEnd/>
              </a:ln>
            </p:spPr>
            <p:txBody>
              <a:bodyPr/>
              <a:lstStyle/>
              <a:p>
                <a:endParaRPr lang="en-US"/>
              </a:p>
            </p:txBody>
          </p:sp>
          <p:sp>
            <p:nvSpPr>
              <p:cNvPr id="21663" name="Freeform 95"/>
              <p:cNvSpPr>
                <a:spLocks/>
              </p:cNvSpPr>
              <p:nvPr/>
            </p:nvSpPr>
            <p:spPr bwMode="auto">
              <a:xfrm>
                <a:off x="3845" y="1932"/>
                <a:ext cx="217" cy="72"/>
              </a:xfrm>
              <a:custGeom>
                <a:avLst/>
                <a:gdLst>
                  <a:gd name="T0" fmla="*/ 0 w 434"/>
                  <a:gd name="T1" fmla="*/ 74 h 142"/>
                  <a:gd name="T2" fmla="*/ 24 w 434"/>
                  <a:gd name="T3" fmla="*/ 58 h 142"/>
                  <a:gd name="T4" fmla="*/ 411 w 434"/>
                  <a:gd name="T5" fmla="*/ 0 h 142"/>
                  <a:gd name="T6" fmla="*/ 434 w 434"/>
                  <a:gd name="T7" fmla="*/ 16 h 142"/>
                  <a:gd name="T8" fmla="*/ 434 w 434"/>
                  <a:gd name="T9" fmla="*/ 66 h 142"/>
                  <a:gd name="T10" fmla="*/ 407 w 434"/>
                  <a:gd name="T11" fmla="*/ 85 h 142"/>
                  <a:gd name="T12" fmla="*/ 26 w 434"/>
                  <a:gd name="T13" fmla="*/ 142 h 142"/>
                  <a:gd name="T14" fmla="*/ 1 w 434"/>
                  <a:gd name="T15" fmla="*/ 127 h 142"/>
                  <a:gd name="T16" fmla="*/ 0 w 434"/>
                  <a:gd name="T17" fmla="*/ 74 h 1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4"/>
                  <a:gd name="T28" fmla="*/ 0 h 142"/>
                  <a:gd name="T29" fmla="*/ 434 w 434"/>
                  <a:gd name="T30" fmla="*/ 142 h 1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4" h="142">
                    <a:moveTo>
                      <a:pt x="0" y="74"/>
                    </a:moveTo>
                    <a:lnTo>
                      <a:pt x="24" y="58"/>
                    </a:lnTo>
                    <a:lnTo>
                      <a:pt x="411" y="0"/>
                    </a:lnTo>
                    <a:lnTo>
                      <a:pt x="434" y="16"/>
                    </a:lnTo>
                    <a:lnTo>
                      <a:pt x="434" y="66"/>
                    </a:lnTo>
                    <a:lnTo>
                      <a:pt x="407" y="85"/>
                    </a:lnTo>
                    <a:lnTo>
                      <a:pt x="26" y="142"/>
                    </a:lnTo>
                    <a:lnTo>
                      <a:pt x="1" y="127"/>
                    </a:lnTo>
                    <a:lnTo>
                      <a:pt x="0" y="74"/>
                    </a:lnTo>
                    <a:close/>
                  </a:path>
                </a:pathLst>
              </a:custGeom>
              <a:solidFill>
                <a:srgbClr val="FFEDD8"/>
              </a:solidFill>
              <a:ln w="9525">
                <a:noFill/>
                <a:round/>
                <a:headEnd/>
                <a:tailEnd/>
              </a:ln>
            </p:spPr>
            <p:txBody>
              <a:bodyPr/>
              <a:lstStyle/>
              <a:p>
                <a:endParaRPr lang="en-US"/>
              </a:p>
            </p:txBody>
          </p:sp>
          <p:sp>
            <p:nvSpPr>
              <p:cNvPr id="21664" name="Freeform 96"/>
              <p:cNvSpPr>
                <a:spLocks/>
              </p:cNvSpPr>
              <p:nvPr/>
            </p:nvSpPr>
            <p:spPr bwMode="auto">
              <a:xfrm>
                <a:off x="3789" y="2023"/>
                <a:ext cx="317" cy="93"/>
              </a:xfrm>
              <a:custGeom>
                <a:avLst/>
                <a:gdLst>
                  <a:gd name="T0" fmla="*/ 0 w 635"/>
                  <a:gd name="T1" fmla="*/ 120 h 185"/>
                  <a:gd name="T2" fmla="*/ 36 w 635"/>
                  <a:gd name="T3" fmla="*/ 102 h 185"/>
                  <a:gd name="T4" fmla="*/ 602 w 635"/>
                  <a:gd name="T5" fmla="*/ 0 h 185"/>
                  <a:gd name="T6" fmla="*/ 635 w 635"/>
                  <a:gd name="T7" fmla="*/ 13 h 185"/>
                  <a:gd name="T8" fmla="*/ 635 w 635"/>
                  <a:gd name="T9" fmla="*/ 64 h 185"/>
                  <a:gd name="T10" fmla="*/ 597 w 635"/>
                  <a:gd name="T11" fmla="*/ 86 h 185"/>
                  <a:gd name="T12" fmla="*/ 39 w 635"/>
                  <a:gd name="T13" fmla="*/ 185 h 185"/>
                  <a:gd name="T14" fmla="*/ 1 w 635"/>
                  <a:gd name="T15" fmla="*/ 173 h 185"/>
                  <a:gd name="T16" fmla="*/ 0 w 635"/>
                  <a:gd name="T17" fmla="*/ 120 h 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5"/>
                  <a:gd name="T28" fmla="*/ 0 h 185"/>
                  <a:gd name="T29" fmla="*/ 635 w 635"/>
                  <a:gd name="T30" fmla="*/ 185 h 1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5" h="185">
                    <a:moveTo>
                      <a:pt x="0" y="120"/>
                    </a:moveTo>
                    <a:lnTo>
                      <a:pt x="36" y="102"/>
                    </a:lnTo>
                    <a:lnTo>
                      <a:pt x="602" y="0"/>
                    </a:lnTo>
                    <a:lnTo>
                      <a:pt x="635" y="13"/>
                    </a:lnTo>
                    <a:lnTo>
                      <a:pt x="635" y="64"/>
                    </a:lnTo>
                    <a:lnTo>
                      <a:pt x="597" y="86"/>
                    </a:lnTo>
                    <a:lnTo>
                      <a:pt x="39" y="185"/>
                    </a:lnTo>
                    <a:lnTo>
                      <a:pt x="1" y="173"/>
                    </a:lnTo>
                    <a:lnTo>
                      <a:pt x="0" y="120"/>
                    </a:lnTo>
                    <a:close/>
                  </a:path>
                </a:pathLst>
              </a:custGeom>
              <a:solidFill>
                <a:srgbClr val="FFEDD8"/>
              </a:solidFill>
              <a:ln w="9525">
                <a:noFill/>
                <a:round/>
                <a:headEnd/>
                <a:tailEnd/>
              </a:ln>
            </p:spPr>
            <p:txBody>
              <a:bodyPr/>
              <a:lstStyle/>
              <a:p>
                <a:endParaRPr lang="en-US"/>
              </a:p>
            </p:txBody>
          </p:sp>
          <p:sp>
            <p:nvSpPr>
              <p:cNvPr id="21665" name="Freeform 97"/>
              <p:cNvSpPr>
                <a:spLocks/>
              </p:cNvSpPr>
              <p:nvPr/>
            </p:nvSpPr>
            <p:spPr bwMode="auto">
              <a:xfrm>
                <a:off x="3722" y="1443"/>
                <a:ext cx="424" cy="445"/>
              </a:xfrm>
              <a:custGeom>
                <a:avLst/>
                <a:gdLst>
                  <a:gd name="T0" fmla="*/ 756 w 847"/>
                  <a:gd name="T1" fmla="*/ 0 h 891"/>
                  <a:gd name="T2" fmla="*/ 830 w 847"/>
                  <a:gd name="T3" fmla="*/ 8 h 891"/>
                  <a:gd name="T4" fmla="*/ 847 w 847"/>
                  <a:gd name="T5" fmla="*/ 39 h 891"/>
                  <a:gd name="T6" fmla="*/ 847 w 847"/>
                  <a:gd name="T7" fmla="*/ 713 h 891"/>
                  <a:gd name="T8" fmla="*/ 847 w 847"/>
                  <a:gd name="T9" fmla="*/ 723 h 891"/>
                  <a:gd name="T10" fmla="*/ 846 w 847"/>
                  <a:gd name="T11" fmla="*/ 732 h 891"/>
                  <a:gd name="T12" fmla="*/ 842 w 847"/>
                  <a:gd name="T13" fmla="*/ 740 h 891"/>
                  <a:gd name="T14" fmla="*/ 839 w 847"/>
                  <a:gd name="T15" fmla="*/ 749 h 891"/>
                  <a:gd name="T16" fmla="*/ 833 w 847"/>
                  <a:gd name="T17" fmla="*/ 758 h 891"/>
                  <a:gd name="T18" fmla="*/ 825 w 847"/>
                  <a:gd name="T19" fmla="*/ 768 h 891"/>
                  <a:gd name="T20" fmla="*/ 816 w 847"/>
                  <a:gd name="T21" fmla="*/ 777 h 891"/>
                  <a:gd name="T22" fmla="*/ 804 w 847"/>
                  <a:gd name="T23" fmla="*/ 786 h 891"/>
                  <a:gd name="T24" fmla="*/ 741 w 847"/>
                  <a:gd name="T25" fmla="*/ 797 h 891"/>
                  <a:gd name="T26" fmla="*/ 96 w 847"/>
                  <a:gd name="T27" fmla="*/ 891 h 891"/>
                  <a:gd name="T28" fmla="*/ 74 w 847"/>
                  <a:gd name="T29" fmla="*/ 890 h 891"/>
                  <a:gd name="T30" fmla="*/ 57 w 847"/>
                  <a:gd name="T31" fmla="*/ 886 h 891"/>
                  <a:gd name="T32" fmla="*/ 43 w 847"/>
                  <a:gd name="T33" fmla="*/ 884 h 891"/>
                  <a:gd name="T34" fmla="*/ 33 w 847"/>
                  <a:gd name="T35" fmla="*/ 879 h 891"/>
                  <a:gd name="T36" fmla="*/ 24 w 847"/>
                  <a:gd name="T37" fmla="*/ 875 h 891"/>
                  <a:gd name="T38" fmla="*/ 17 w 847"/>
                  <a:gd name="T39" fmla="*/ 869 h 891"/>
                  <a:gd name="T40" fmla="*/ 9 w 847"/>
                  <a:gd name="T41" fmla="*/ 862 h 891"/>
                  <a:gd name="T42" fmla="*/ 1 w 847"/>
                  <a:gd name="T43" fmla="*/ 855 h 891"/>
                  <a:gd name="T44" fmla="*/ 0 w 847"/>
                  <a:gd name="T45" fmla="*/ 642 h 891"/>
                  <a:gd name="T46" fmla="*/ 0 w 847"/>
                  <a:gd name="T47" fmla="*/ 172 h 891"/>
                  <a:gd name="T48" fmla="*/ 31 w 847"/>
                  <a:gd name="T49" fmla="*/ 98 h 891"/>
                  <a:gd name="T50" fmla="*/ 71 w 847"/>
                  <a:gd name="T51" fmla="*/ 77 h 891"/>
                  <a:gd name="T52" fmla="*/ 756 w 847"/>
                  <a:gd name="T53" fmla="*/ 0 h 89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47"/>
                  <a:gd name="T82" fmla="*/ 0 h 891"/>
                  <a:gd name="T83" fmla="*/ 847 w 847"/>
                  <a:gd name="T84" fmla="*/ 891 h 89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47" h="891">
                    <a:moveTo>
                      <a:pt x="756" y="0"/>
                    </a:moveTo>
                    <a:lnTo>
                      <a:pt x="830" y="8"/>
                    </a:lnTo>
                    <a:lnTo>
                      <a:pt x="847" y="39"/>
                    </a:lnTo>
                    <a:lnTo>
                      <a:pt x="847" y="713"/>
                    </a:lnTo>
                    <a:lnTo>
                      <a:pt x="847" y="723"/>
                    </a:lnTo>
                    <a:lnTo>
                      <a:pt x="846" y="732"/>
                    </a:lnTo>
                    <a:lnTo>
                      <a:pt x="842" y="740"/>
                    </a:lnTo>
                    <a:lnTo>
                      <a:pt x="839" y="749"/>
                    </a:lnTo>
                    <a:lnTo>
                      <a:pt x="833" y="758"/>
                    </a:lnTo>
                    <a:lnTo>
                      <a:pt x="825" y="768"/>
                    </a:lnTo>
                    <a:lnTo>
                      <a:pt x="816" y="777"/>
                    </a:lnTo>
                    <a:lnTo>
                      <a:pt x="804" y="786"/>
                    </a:lnTo>
                    <a:lnTo>
                      <a:pt x="741" y="797"/>
                    </a:lnTo>
                    <a:lnTo>
                      <a:pt x="96" y="891"/>
                    </a:lnTo>
                    <a:lnTo>
                      <a:pt x="74" y="890"/>
                    </a:lnTo>
                    <a:lnTo>
                      <a:pt x="57" y="886"/>
                    </a:lnTo>
                    <a:lnTo>
                      <a:pt x="43" y="884"/>
                    </a:lnTo>
                    <a:lnTo>
                      <a:pt x="33" y="879"/>
                    </a:lnTo>
                    <a:lnTo>
                      <a:pt x="24" y="875"/>
                    </a:lnTo>
                    <a:lnTo>
                      <a:pt x="17" y="869"/>
                    </a:lnTo>
                    <a:lnTo>
                      <a:pt x="9" y="862"/>
                    </a:lnTo>
                    <a:lnTo>
                      <a:pt x="1" y="855"/>
                    </a:lnTo>
                    <a:lnTo>
                      <a:pt x="0" y="642"/>
                    </a:lnTo>
                    <a:lnTo>
                      <a:pt x="0" y="172"/>
                    </a:lnTo>
                    <a:lnTo>
                      <a:pt x="31" y="98"/>
                    </a:lnTo>
                    <a:lnTo>
                      <a:pt x="71" y="77"/>
                    </a:lnTo>
                    <a:lnTo>
                      <a:pt x="756" y="0"/>
                    </a:lnTo>
                    <a:close/>
                  </a:path>
                </a:pathLst>
              </a:custGeom>
              <a:solidFill>
                <a:srgbClr val="000000"/>
              </a:solidFill>
              <a:ln w="9525">
                <a:noFill/>
                <a:round/>
                <a:headEnd/>
                <a:tailEnd/>
              </a:ln>
            </p:spPr>
            <p:txBody>
              <a:bodyPr/>
              <a:lstStyle/>
              <a:p>
                <a:endParaRPr lang="en-US"/>
              </a:p>
            </p:txBody>
          </p:sp>
          <p:sp>
            <p:nvSpPr>
              <p:cNvPr id="21666" name="Freeform 98"/>
              <p:cNvSpPr>
                <a:spLocks/>
              </p:cNvSpPr>
              <p:nvPr/>
            </p:nvSpPr>
            <p:spPr bwMode="auto">
              <a:xfrm>
                <a:off x="3724" y="1459"/>
                <a:ext cx="409" cy="428"/>
              </a:xfrm>
              <a:custGeom>
                <a:avLst/>
                <a:gdLst>
                  <a:gd name="T0" fmla="*/ 738 w 818"/>
                  <a:gd name="T1" fmla="*/ 1 h 858"/>
                  <a:gd name="T2" fmla="*/ 755 w 818"/>
                  <a:gd name="T3" fmla="*/ 4 h 858"/>
                  <a:gd name="T4" fmla="*/ 774 w 818"/>
                  <a:gd name="T5" fmla="*/ 5 h 858"/>
                  <a:gd name="T6" fmla="*/ 791 w 818"/>
                  <a:gd name="T7" fmla="*/ 7 h 858"/>
                  <a:gd name="T8" fmla="*/ 805 w 818"/>
                  <a:gd name="T9" fmla="*/ 15 h 858"/>
                  <a:gd name="T10" fmla="*/ 813 w 818"/>
                  <a:gd name="T11" fmla="*/ 33 h 858"/>
                  <a:gd name="T12" fmla="*/ 818 w 818"/>
                  <a:gd name="T13" fmla="*/ 202 h 858"/>
                  <a:gd name="T14" fmla="*/ 818 w 818"/>
                  <a:gd name="T15" fmla="*/ 526 h 858"/>
                  <a:gd name="T16" fmla="*/ 818 w 818"/>
                  <a:gd name="T17" fmla="*/ 696 h 858"/>
                  <a:gd name="T18" fmla="*/ 813 w 818"/>
                  <a:gd name="T19" fmla="*/ 714 h 858"/>
                  <a:gd name="T20" fmla="*/ 803 w 818"/>
                  <a:gd name="T21" fmla="*/ 731 h 858"/>
                  <a:gd name="T22" fmla="*/ 786 w 818"/>
                  <a:gd name="T23" fmla="*/ 748 h 858"/>
                  <a:gd name="T24" fmla="*/ 768 w 818"/>
                  <a:gd name="T25" fmla="*/ 759 h 858"/>
                  <a:gd name="T26" fmla="*/ 753 w 818"/>
                  <a:gd name="T27" fmla="*/ 761 h 858"/>
                  <a:gd name="T28" fmla="*/ 737 w 818"/>
                  <a:gd name="T29" fmla="*/ 764 h 858"/>
                  <a:gd name="T30" fmla="*/ 721 w 818"/>
                  <a:gd name="T31" fmla="*/ 768 h 858"/>
                  <a:gd name="T32" fmla="*/ 675 w 818"/>
                  <a:gd name="T33" fmla="*/ 775 h 858"/>
                  <a:gd name="T34" fmla="*/ 598 w 818"/>
                  <a:gd name="T35" fmla="*/ 786 h 858"/>
                  <a:gd name="T36" fmla="*/ 520 w 818"/>
                  <a:gd name="T37" fmla="*/ 797 h 858"/>
                  <a:gd name="T38" fmla="*/ 443 w 818"/>
                  <a:gd name="T39" fmla="*/ 808 h 858"/>
                  <a:gd name="T40" fmla="*/ 366 w 818"/>
                  <a:gd name="T41" fmla="*/ 820 h 858"/>
                  <a:gd name="T42" fmla="*/ 289 w 818"/>
                  <a:gd name="T43" fmla="*/ 830 h 858"/>
                  <a:gd name="T44" fmla="*/ 212 w 818"/>
                  <a:gd name="T45" fmla="*/ 842 h 858"/>
                  <a:gd name="T46" fmla="*/ 135 w 818"/>
                  <a:gd name="T47" fmla="*/ 852 h 858"/>
                  <a:gd name="T48" fmla="*/ 76 w 818"/>
                  <a:gd name="T49" fmla="*/ 857 h 858"/>
                  <a:gd name="T50" fmla="*/ 45 w 818"/>
                  <a:gd name="T51" fmla="*/ 851 h 858"/>
                  <a:gd name="T52" fmla="*/ 25 w 818"/>
                  <a:gd name="T53" fmla="*/ 842 h 858"/>
                  <a:gd name="T54" fmla="*/ 9 w 818"/>
                  <a:gd name="T55" fmla="*/ 830 h 858"/>
                  <a:gd name="T56" fmla="*/ 1 w 818"/>
                  <a:gd name="T57" fmla="*/ 772 h 858"/>
                  <a:gd name="T58" fmla="*/ 0 w 818"/>
                  <a:gd name="T59" fmla="*/ 671 h 858"/>
                  <a:gd name="T60" fmla="*/ 0 w 818"/>
                  <a:gd name="T61" fmla="*/ 506 h 858"/>
                  <a:gd name="T62" fmla="*/ 0 w 818"/>
                  <a:gd name="T63" fmla="*/ 278 h 858"/>
                  <a:gd name="T64" fmla="*/ 9 w 818"/>
                  <a:gd name="T65" fmla="*/ 145 h 858"/>
                  <a:gd name="T66" fmla="*/ 24 w 818"/>
                  <a:gd name="T67" fmla="*/ 110 h 858"/>
                  <a:gd name="T68" fmla="*/ 38 w 818"/>
                  <a:gd name="T69" fmla="*/ 89 h 858"/>
                  <a:gd name="T70" fmla="*/ 50 w 818"/>
                  <a:gd name="T71" fmla="*/ 83 h 858"/>
                  <a:gd name="T72" fmla="*/ 60 w 818"/>
                  <a:gd name="T73" fmla="*/ 79 h 858"/>
                  <a:gd name="T74" fmla="*/ 71 w 818"/>
                  <a:gd name="T75" fmla="*/ 73 h 858"/>
                  <a:gd name="T76" fmla="*/ 117 w 818"/>
                  <a:gd name="T77" fmla="*/ 66 h 858"/>
                  <a:gd name="T78" fmla="*/ 199 w 818"/>
                  <a:gd name="T79" fmla="*/ 58 h 858"/>
                  <a:gd name="T80" fmla="*/ 281 w 818"/>
                  <a:gd name="T81" fmla="*/ 49 h 858"/>
                  <a:gd name="T82" fmla="*/ 363 w 818"/>
                  <a:gd name="T83" fmla="*/ 39 h 858"/>
                  <a:gd name="T84" fmla="*/ 443 w 818"/>
                  <a:gd name="T85" fmla="*/ 31 h 858"/>
                  <a:gd name="T86" fmla="*/ 525 w 818"/>
                  <a:gd name="T87" fmla="*/ 22 h 858"/>
                  <a:gd name="T88" fmla="*/ 607 w 818"/>
                  <a:gd name="T89" fmla="*/ 13 h 858"/>
                  <a:gd name="T90" fmla="*/ 689 w 818"/>
                  <a:gd name="T91" fmla="*/ 5 h 85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18"/>
                  <a:gd name="T139" fmla="*/ 0 h 858"/>
                  <a:gd name="T140" fmla="*/ 818 w 818"/>
                  <a:gd name="T141" fmla="*/ 858 h 85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18" h="858">
                    <a:moveTo>
                      <a:pt x="729" y="0"/>
                    </a:moveTo>
                    <a:lnTo>
                      <a:pt x="738" y="1"/>
                    </a:lnTo>
                    <a:lnTo>
                      <a:pt x="747" y="3"/>
                    </a:lnTo>
                    <a:lnTo>
                      <a:pt x="755" y="4"/>
                    </a:lnTo>
                    <a:lnTo>
                      <a:pt x="765" y="4"/>
                    </a:lnTo>
                    <a:lnTo>
                      <a:pt x="774" y="5"/>
                    </a:lnTo>
                    <a:lnTo>
                      <a:pt x="782" y="6"/>
                    </a:lnTo>
                    <a:lnTo>
                      <a:pt x="791" y="7"/>
                    </a:lnTo>
                    <a:lnTo>
                      <a:pt x="800" y="7"/>
                    </a:lnTo>
                    <a:lnTo>
                      <a:pt x="805" y="15"/>
                    </a:lnTo>
                    <a:lnTo>
                      <a:pt x="810" y="24"/>
                    </a:lnTo>
                    <a:lnTo>
                      <a:pt x="813" y="33"/>
                    </a:lnTo>
                    <a:lnTo>
                      <a:pt x="818" y="41"/>
                    </a:lnTo>
                    <a:lnTo>
                      <a:pt x="818" y="202"/>
                    </a:lnTo>
                    <a:lnTo>
                      <a:pt x="818" y="364"/>
                    </a:lnTo>
                    <a:lnTo>
                      <a:pt x="818" y="526"/>
                    </a:lnTo>
                    <a:lnTo>
                      <a:pt x="818" y="688"/>
                    </a:lnTo>
                    <a:lnTo>
                      <a:pt x="818" y="696"/>
                    </a:lnTo>
                    <a:lnTo>
                      <a:pt x="815" y="706"/>
                    </a:lnTo>
                    <a:lnTo>
                      <a:pt x="813" y="714"/>
                    </a:lnTo>
                    <a:lnTo>
                      <a:pt x="808" y="723"/>
                    </a:lnTo>
                    <a:lnTo>
                      <a:pt x="803" y="731"/>
                    </a:lnTo>
                    <a:lnTo>
                      <a:pt x="796" y="740"/>
                    </a:lnTo>
                    <a:lnTo>
                      <a:pt x="786" y="748"/>
                    </a:lnTo>
                    <a:lnTo>
                      <a:pt x="776" y="757"/>
                    </a:lnTo>
                    <a:lnTo>
                      <a:pt x="768" y="759"/>
                    </a:lnTo>
                    <a:lnTo>
                      <a:pt x="760" y="760"/>
                    </a:lnTo>
                    <a:lnTo>
                      <a:pt x="753" y="761"/>
                    </a:lnTo>
                    <a:lnTo>
                      <a:pt x="745" y="763"/>
                    </a:lnTo>
                    <a:lnTo>
                      <a:pt x="737" y="764"/>
                    </a:lnTo>
                    <a:lnTo>
                      <a:pt x="729" y="765"/>
                    </a:lnTo>
                    <a:lnTo>
                      <a:pt x="721" y="768"/>
                    </a:lnTo>
                    <a:lnTo>
                      <a:pt x="713" y="769"/>
                    </a:lnTo>
                    <a:lnTo>
                      <a:pt x="675" y="775"/>
                    </a:lnTo>
                    <a:lnTo>
                      <a:pt x="636" y="780"/>
                    </a:lnTo>
                    <a:lnTo>
                      <a:pt x="598" y="786"/>
                    </a:lnTo>
                    <a:lnTo>
                      <a:pt x="558" y="791"/>
                    </a:lnTo>
                    <a:lnTo>
                      <a:pt x="520" y="797"/>
                    </a:lnTo>
                    <a:lnTo>
                      <a:pt x="481" y="802"/>
                    </a:lnTo>
                    <a:lnTo>
                      <a:pt x="443" y="808"/>
                    </a:lnTo>
                    <a:lnTo>
                      <a:pt x="405" y="814"/>
                    </a:lnTo>
                    <a:lnTo>
                      <a:pt x="366" y="820"/>
                    </a:lnTo>
                    <a:lnTo>
                      <a:pt x="328" y="825"/>
                    </a:lnTo>
                    <a:lnTo>
                      <a:pt x="289" y="830"/>
                    </a:lnTo>
                    <a:lnTo>
                      <a:pt x="251" y="836"/>
                    </a:lnTo>
                    <a:lnTo>
                      <a:pt x="212" y="842"/>
                    </a:lnTo>
                    <a:lnTo>
                      <a:pt x="174" y="847"/>
                    </a:lnTo>
                    <a:lnTo>
                      <a:pt x="135" y="852"/>
                    </a:lnTo>
                    <a:lnTo>
                      <a:pt x="97" y="858"/>
                    </a:lnTo>
                    <a:lnTo>
                      <a:pt x="76" y="857"/>
                    </a:lnTo>
                    <a:lnTo>
                      <a:pt x="59" y="853"/>
                    </a:lnTo>
                    <a:lnTo>
                      <a:pt x="45" y="851"/>
                    </a:lnTo>
                    <a:lnTo>
                      <a:pt x="35" y="846"/>
                    </a:lnTo>
                    <a:lnTo>
                      <a:pt x="25" y="842"/>
                    </a:lnTo>
                    <a:lnTo>
                      <a:pt x="17" y="836"/>
                    </a:lnTo>
                    <a:lnTo>
                      <a:pt x="9" y="830"/>
                    </a:lnTo>
                    <a:lnTo>
                      <a:pt x="1" y="823"/>
                    </a:lnTo>
                    <a:lnTo>
                      <a:pt x="1" y="772"/>
                    </a:lnTo>
                    <a:lnTo>
                      <a:pt x="1" y="722"/>
                    </a:lnTo>
                    <a:lnTo>
                      <a:pt x="0" y="671"/>
                    </a:lnTo>
                    <a:lnTo>
                      <a:pt x="0" y="620"/>
                    </a:lnTo>
                    <a:lnTo>
                      <a:pt x="0" y="506"/>
                    </a:lnTo>
                    <a:lnTo>
                      <a:pt x="0" y="392"/>
                    </a:lnTo>
                    <a:lnTo>
                      <a:pt x="0" y="278"/>
                    </a:lnTo>
                    <a:lnTo>
                      <a:pt x="1" y="164"/>
                    </a:lnTo>
                    <a:lnTo>
                      <a:pt x="9" y="145"/>
                    </a:lnTo>
                    <a:lnTo>
                      <a:pt x="17" y="127"/>
                    </a:lnTo>
                    <a:lnTo>
                      <a:pt x="24" y="110"/>
                    </a:lnTo>
                    <a:lnTo>
                      <a:pt x="32" y="91"/>
                    </a:lnTo>
                    <a:lnTo>
                      <a:pt x="38" y="89"/>
                    </a:lnTo>
                    <a:lnTo>
                      <a:pt x="44" y="86"/>
                    </a:lnTo>
                    <a:lnTo>
                      <a:pt x="50" y="83"/>
                    </a:lnTo>
                    <a:lnTo>
                      <a:pt x="55" y="81"/>
                    </a:lnTo>
                    <a:lnTo>
                      <a:pt x="60" y="79"/>
                    </a:lnTo>
                    <a:lnTo>
                      <a:pt x="66" y="75"/>
                    </a:lnTo>
                    <a:lnTo>
                      <a:pt x="71" y="73"/>
                    </a:lnTo>
                    <a:lnTo>
                      <a:pt x="77" y="71"/>
                    </a:lnTo>
                    <a:lnTo>
                      <a:pt x="117" y="66"/>
                    </a:lnTo>
                    <a:lnTo>
                      <a:pt x="159" y="61"/>
                    </a:lnTo>
                    <a:lnTo>
                      <a:pt x="199" y="58"/>
                    </a:lnTo>
                    <a:lnTo>
                      <a:pt x="241" y="53"/>
                    </a:lnTo>
                    <a:lnTo>
                      <a:pt x="281" y="49"/>
                    </a:lnTo>
                    <a:lnTo>
                      <a:pt x="321" y="44"/>
                    </a:lnTo>
                    <a:lnTo>
                      <a:pt x="363" y="39"/>
                    </a:lnTo>
                    <a:lnTo>
                      <a:pt x="403" y="35"/>
                    </a:lnTo>
                    <a:lnTo>
                      <a:pt x="443" y="31"/>
                    </a:lnTo>
                    <a:lnTo>
                      <a:pt x="485" y="27"/>
                    </a:lnTo>
                    <a:lnTo>
                      <a:pt x="525" y="22"/>
                    </a:lnTo>
                    <a:lnTo>
                      <a:pt x="565" y="18"/>
                    </a:lnTo>
                    <a:lnTo>
                      <a:pt x="607" y="13"/>
                    </a:lnTo>
                    <a:lnTo>
                      <a:pt x="647" y="10"/>
                    </a:lnTo>
                    <a:lnTo>
                      <a:pt x="689" y="5"/>
                    </a:lnTo>
                    <a:lnTo>
                      <a:pt x="729" y="0"/>
                    </a:lnTo>
                    <a:close/>
                  </a:path>
                </a:pathLst>
              </a:custGeom>
              <a:solidFill>
                <a:srgbClr val="020205"/>
              </a:solidFill>
              <a:ln w="9525">
                <a:noFill/>
                <a:round/>
                <a:headEnd/>
                <a:tailEnd/>
              </a:ln>
            </p:spPr>
            <p:txBody>
              <a:bodyPr/>
              <a:lstStyle/>
              <a:p>
                <a:endParaRPr lang="en-US"/>
              </a:p>
            </p:txBody>
          </p:sp>
          <p:sp>
            <p:nvSpPr>
              <p:cNvPr id="21667" name="Freeform 99"/>
              <p:cNvSpPr>
                <a:spLocks/>
              </p:cNvSpPr>
              <p:nvPr/>
            </p:nvSpPr>
            <p:spPr bwMode="auto">
              <a:xfrm>
                <a:off x="3726" y="1474"/>
                <a:ext cx="394" cy="413"/>
              </a:xfrm>
              <a:custGeom>
                <a:avLst/>
                <a:gdLst>
                  <a:gd name="T0" fmla="*/ 711 w 788"/>
                  <a:gd name="T1" fmla="*/ 2 h 826"/>
                  <a:gd name="T2" fmla="*/ 728 w 788"/>
                  <a:gd name="T3" fmla="*/ 4 h 826"/>
                  <a:gd name="T4" fmla="*/ 745 w 788"/>
                  <a:gd name="T5" fmla="*/ 6 h 826"/>
                  <a:gd name="T6" fmla="*/ 763 w 788"/>
                  <a:gd name="T7" fmla="*/ 8 h 826"/>
                  <a:gd name="T8" fmla="*/ 775 w 788"/>
                  <a:gd name="T9" fmla="*/ 18 h 826"/>
                  <a:gd name="T10" fmla="*/ 783 w 788"/>
                  <a:gd name="T11" fmla="*/ 34 h 826"/>
                  <a:gd name="T12" fmla="*/ 788 w 788"/>
                  <a:gd name="T13" fmla="*/ 197 h 826"/>
                  <a:gd name="T14" fmla="*/ 788 w 788"/>
                  <a:gd name="T15" fmla="*/ 507 h 826"/>
                  <a:gd name="T16" fmla="*/ 787 w 788"/>
                  <a:gd name="T17" fmla="*/ 671 h 826"/>
                  <a:gd name="T18" fmla="*/ 782 w 788"/>
                  <a:gd name="T19" fmla="*/ 687 h 826"/>
                  <a:gd name="T20" fmla="*/ 773 w 788"/>
                  <a:gd name="T21" fmla="*/ 705 h 826"/>
                  <a:gd name="T22" fmla="*/ 758 w 788"/>
                  <a:gd name="T23" fmla="*/ 722 h 826"/>
                  <a:gd name="T24" fmla="*/ 740 w 788"/>
                  <a:gd name="T25" fmla="*/ 731 h 826"/>
                  <a:gd name="T26" fmla="*/ 725 w 788"/>
                  <a:gd name="T27" fmla="*/ 733 h 826"/>
                  <a:gd name="T28" fmla="*/ 709 w 788"/>
                  <a:gd name="T29" fmla="*/ 737 h 826"/>
                  <a:gd name="T30" fmla="*/ 694 w 788"/>
                  <a:gd name="T31" fmla="*/ 739 h 826"/>
                  <a:gd name="T32" fmla="*/ 649 w 788"/>
                  <a:gd name="T33" fmla="*/ 746 h 826"/>
                  <a:gd name="T34" fmla="*/ 575 w 788"/>
                  <a:gd name="T35" fmla="*/ 756 h 826"/>
                  <a:gd name="T36" fmla="*/ 501 w 788"/>
                  <a:gd name="T37" fmla="*/ 767 h 826"/>
                  <a:gd name="T38" fmla="*/ 428 w 788"/>
                  <a:gd name="T39" fmla="*/ 778 h 826"/>
                  <a:gd name="T40" fmla="*/ 354 w 788"/>
                  <a:gd name="T41" fmla="*/ 789 h 826"/>
                  <a:gd name="T42" fmla="*/ 280 w 788"/>
                  <a:gd name="T43" fmla="*/ 799 h 826"/>
                  <a:gd name="T44" fmla="*/ 207 w 788"/>
                  <a:gd name="T45" fmla="*/ 809 h 826"/>
                  <a:gd name="T46" fmla="*/ 133 w 788"/>
                  <a:gd name="T47" fmla="*/ 820 h 826"/>
                  <a:gd name="T48" fmla="*/ 75 w 788"/>
                  <a:gd name="T49" fmla="*/ 824 h 826"/>
                  <a:gd name="T50" fmla="*/ 45 w 788"/>
                  <a:gd name="T51" fmla="*/ 819 h 826"/>
                  <a:gd name="T52" fmla="*/ 26 w 788"/>
                  <a:gd name="T53" fmla="*/ 809 h 826"/>
                  <a:gd name="T54" fmla="*/ 10 w 788"/>
                  <a:gd name="T55" fmla="*/ 798 h 826"/>
                  <a:gd name="T56" fmla="*/ 2 w 788"/>
                  <a:gd name="T57" fmla="*/ 744 h 826"/>
                  <a:gd name="T58" fmla="*/ 0 w 788"/>
                  <a:gd name="T59" fmla="*/ 647 h 826"/>
                  <a:gd name="T60" fmla="*/ 0 w 788"/>
                  <a:gd name="T61" fmla="*/ 488 h 826"/>
                  <a:gd name="T62" fmla="*/ 2 w 788"/>
                  <a:gd name="T63" fmla="*/ 268 h 826"/>
                  <a:gd name="T64" fmla="*/ 10 w 788"/>
                  <a:gd name="T65" fmla="*/ 140 h 826"/>
                  <a:gd name="T66" fmla="*/ 27 w 788"/>
                  <a:gd name="T67" fmla="*/ 104 h 826"/>
                  <a:gd name="T68" fmla="*/ 41 w 788"/>
                  <a:gd name="T69" fmla="*/ 83 h 826"/>
                  <a:gd name="T70" fmla="*/ 52 w 788"/>
                  <a:gd name="T71" fmla="*/ 78 h 826"/>
                  <a:gd name="T72" fmla="*/ 65 w 788"/>
                  <a:gd name="T73" fmla="*/ 73 h 826"/>
                  <a:gd name="T74" fmla="*/ 78 w 788"/>
                  <a:gd name="T75" fmla="*/ 67 h 826"/>
                  <a:gd name="T76" fmla="*/ 123 w 788"/>
                  <a:gd name="T77" fmla="*/ 61 h 826"/>
                  <a:gd name="T78" fmla="*/ 200 w 788"/>
                  <a:gd name="T79" fmla="*/ 53 h 826"/>
                  <a:gd name="T80" fmla="*/ 277 w 788"/>
                  <a:gd name="T81" fmla="*/ 45 h 826"/>
                  <a:gd name="T82" fmla="*/ 354 w 788"/>
                  <a:gd name="T83" fmla="*/ 37 h 826"/>
                  <a:gd name="T84" fmla="*/ 431 w 788"/>
                  <a:gd name="T85" fmla="*/ 29 h 826"/>
                  <a:gd name="T86" fmla="*/ 508 w 788"/>
                  <a:gd name="T87" fmla="*/ 21 h 826"/>
                  <a:gd name="T88" fmla="*/ 585 w 788"/>
                  <a:gd name="T89" fmla="*/ 13 h 826"/>
                  <a:gd name="T90" fmla="*/ 663 w 788"/>
                  <a:gd name="T91" fmla="*/ 5 h 82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88"/>
                  <a:gd name="T139" fmla="*/ 0 h 826"/>
                  <a:gd name="T140" fmla="*/ 788 w 788"/>
                  <a:gd name="T141" fmla="*/ 826 h 82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88" h="826">
                    <a:moveTo>
                      <a:pt x="702" y="0"/>
                    </a:moveTo>
                    <a:lnTo>
                      <a:pt x="711" y="2"/>
                    </a:lnTo>
                    <a:lnTo>
                      <a:pt x="719" y="3"/>
                    </a:lnTo>
                    <a:lnTo>
                      <a:pt x="728" y="4"/>
                    </a:lnTo>
                    <a:lnTo>
                      <a:pt x="736" y="5"/>
                    </a:lnTo>
                    <a:lnTo>
                      <a:pt x="745" y="6"/>
                    </a:lnTo>
                    <a:lnTo>
                      <a:pt x="754" y="7"/>
                    </a:lnTo>
                    <a:lnTo>
                      <a:pt x="763" y="8"/>
                    </a:lnTo>
                    <a:lnTo>
                      <a:pt x="771" y="10"/>
                    </a:lnTo>
                    <a:lnTo>
                      <a:pt x="775" y="18"/>
                    </a:lnTo>
                    <a:lnTo>
                      <a:pt x="780" y="26"/>
                    </a:lnTo>
                    <a:lnTo>
                      <a:pt x="783" y="34"/>
                    </a:lnTo>
                    <a:lnTo>
                      <a:pt x="788" y="42"/>
                    </a:lnTo>
                    <a:lnTo>
                      <a:pt x="788" y="197"/>
                    </a:lnTo>
                    <a:lnTo>
                      <a:pt x="788" y="352"/>
                    </a:lnTo>
                    <a:lnTo>
                      <a:pt x="788" y="507"/>
                    </a:lnTo>
                    <a:lnTo>
                      <a:pt x="788" y="663"/>
                    </a:lnTo>
                    <a:lnTo>
                      <a:pt x="787" y="671"/>
                    </a:lnTo>
                    <a:lnTo>
                      <a:pt x="786" y="679"/>
                    </a:lnTo>
                    <a:lnTo>
                      <a:pt x="782" y="687"/>
                    </a:lnTo>
                    <a:lnTo>
                      <a:pt x="779" y="696"/>
                    </a:lnTo>
                    <a:lnTo>
                      <a:pt x="773" y="705"/>
                    </a:lnTo>
                    <a:lnTo>
                      <a:pt x="766" y="713"/>
                    </a:lnTo>
                    <a:lnTo>
                      <a:pt x="758" y="722"/>
                    </a:lnTo>
                    <a:lnTo>
                      <a:pt x="748" y="730"/>
                    </a:lnTo>
                    <a:lnTo>
                      <a:pt x="740" y="731"/>
                    </a:lnTo>
                    <a:lnTo>
                      <a:pt x="733" y="732"/>
                    </a:lnTo>
                    <a:lnTo>
                      <a:pt x="725" y="733"/>
                    </a:lnTo>
                    <a:lnTo>
                      <a:pt x="717" y="734"/>
                    </a:lnTo>
                    <a:lnTo>
                      <a:pt x="709" y="737"/>
                    </a:lnTo>
                    <a:lnTo>
                      <a:pt x="702" y="738"/>
                    </a:lnTo>
                    <a:lnTo>
                      <a:pt x="694" y="739"/>
                    </a:lnTo>
                    <a:lnTo>
                      <a:pt x="686" y="740"/>
                    </a:lnTo>
                    <a:lnTo>
                      <a:pt x="649" y="746"/>
                    </a:lnTo>
                    <a:lnTo>
                      <a:pt x="612" y="751"/>
                    </a:lnTo>
                    <a:lnTo>
                      <a:pt x="575" y="756"/>
                    </a:lnTo>
                    <a:lnTo>
                      <a:pt x="538" y="762"/>
                    </a:lnTo>
                    <a:lnTo>
                      <a:pt x="501" y="767"/>
                    </a:lnTo>
                    <a:lnTo>
                      <a:pt x="465" y="773"/>
                    </a:lnTo>
                    <a:lnTo>
                      <a:pt x="428" y="778"/>
                    </a:lnTo>
                    <a:lnTo>
                      <a:pt x="391" y="783"/>
                    </a:lnTo>
                    <a:lnTo>
                      <a:pt x="354" y="789"/>
                    </a:lnTo>
                    <a:lnTo>
                      <a:pt x="317" y="794"/>
                    </a:lnTo>
                    <a:lnTo>
                      <a:pt x="280" y="799"/>
                    </a:lnTo>
                    <a:lnTo>
                      <a:pt x="243" y="805"/>
                    </a:lnTo>
                    <a:lnTo>
                      <a:pt x="207" y="809"/>
                    </a:lnTo>
                    <a:lnTo>
                      <a:pt x="170" y="815"/>
                    </a:lnTo>
                    <a:lnTo>
                      <a:pt x="133" y="820"/>
                    </a:lnTo>
                    <a:lnTo>
                      <a:pt x="96" y="826"/>
                    </a:lnTo>
                    <a:lnTo>
                      <a:pt x="75" y="824"/>
                    </a:lnTo>
                    <a:lnTo>
                      <a:pt x="59" y="821"/>
                    </a:lnTo>
                    <a:lnTo>
                      <a:pt x="45" y="819"/>
                    </a:lnTo>
                    <a:lnTo>
                      <a:pt x="35" y="814"/>
                    </a:lnTo>
                    <a:lnTo>
                      <a:pt x="26" y="809"/>
                    </a:lnTo>
                    <a:lnTo>
                      <a:pt x="18" y="804"/>
                    </a:lnTo>
                    <a:lnTo>
                      <a:pt x="10" y="798"/>
                    </a:lnTo>
                    <a:lnTo>
                      <a:pt x="2" y="791"/>
                    </a:lnTo>
                    <a:lnTo>
                      <a:pt x="2" y="744"/>
                    </a:lnTo>
                    <a:lnTo>
                      <a:pt x="2" y="695"/>
                    </a:lnTo>
                    <a:lnTo>
                      <a:pt x="0" y="647"/>
                    </a:lnTo>
                    <a:lnTo>
                      <a:pt x="0" y="597"/>
                    </a:lnTo>
                    <a:lnTo>
                      <a:pt x="0" y="488"/>
                    </a:lnTo>
                    <a:lnTo>
                      <a:pt x="2" y="378"/>
                    </a:lnTo>
                    <a:lnTo>
                      <a:pt x="2" y="268"/>
                    </a:lnTo>
                    <a:lnTo>
                      <a:pt x="2" y="157"/>
                    </a:lnTo>
                    <a:lnTo>
                      <a:pt x="10" y="140"/>
                    </a:lnTo>
                    <a:lnTo>
                      <a:pt x="18" y="121"/>
                    </a:lnTo>
                    <a:lnTo>
                      <a:pt x="27" y="104"/>
                    </a:lnTo>
                    <a:lnTo>
                      <a:pt x="35" y="86"/>
                    </a:lnTo>
                    <a:lnTo>
                      <a:pt x="41" y="83"/>
                    </a:lnTo>
                    <a:lnTo>
                      <a:pt x="47" y="80"/>
                    </a:lnTo>
                    <a:lnTo>
                      <a:pt x="52" y="78"/>
                    </a:lnTo>
                    <a:lnTo>
                      <a:pt x="59" y="75"/>
                    </a:lnTo>
                    <a:lnTo>
                      <a:pt x="65" y="73"/>
                    </a:lnTo>
                    <a:lnTo>
                      <a:pt x="71" y="70"/>
                    </a:lnTo>
                    <a:lnTo>
                      <a:pt x="78" y="67"/>
                    </a:lnTo>
                    <a:lnTo>
                      <a:pt x="83" y="65"/>
                    </a:lnTo>
                    <a:lnTo>
                      <a:pt x="123" y="61"/>
                    </a:lnTo>
                    <a:lnTo>
                      <a:pt x="161" y="57"/>
                    </a:lnTo>
                    <a:lnTo>
                      <a:pt x="200" y="53"/>
                    </a:lnTo>
                    <a:lnTo>
                      <a:pt x="238" y="49"/>
                    </a:lnTo>
                    <a:lnTo>
                      <a:pt x="277" y="45"/>
                    </a:lnTo>
                    <a:lnTo>
                      <a:pt x="315" y="41"/>
                    </a:lnTo>
                    <a:lnTo>
                      <a:pt x="354" y="37"/>
                    </a:lnTo>
                    <a:lnTo>
                      <a:pt x="393" y="33"/>
                    </a:lnTo>
                    <a:lnTo>
                      <a:pt x="431" y="29"/>
                    </a:lnTo>
                    <a:lnTo>
                      <a:pt x="470" y="25"/>
                    </a:lnTo>
                    <a:lnTo>
                      <a:pt x="508" y="21"/>
                    </a:lnTo>
                    <a:lnTo>
                      <a:pt x="547" y="17"/>
                    </a:lnTo>
                    <a:lnTo>
                      <a:pt x="585" y="13"/>
                    </a:lnTo>
                    <a:lnTo>
                      <a:pt x="625" y="8"/>
                    </a:lnTo>
                    <a:lnTo>
                      <a:pt x="663" y="5"/>
                    </a:lnTo>
                    <a:lnTo>
                      <a:pt x="702" y="0"/>
                    </a:lnTo>
                    <a:close/>
                  </a:path>
                </a:pathLst>
              </a:custGeom>
              <a:solidFill>
                <a:srgbClr val="050507"/>
              </a:solidFill>
              <a:ln w="9525">
                <a:noFill/>
                <a:round/>
                <a:headEnd/>
                <a:tailEnd/>
              </a:ln>
            </p:spPr>
            <p:txBody>
              <a:bodyPr/>
              <a:lstStyle/>
              <a:p>
                <a:endParaRPr lang="en-US"/>
              </a:p>
            </p:txBody>
          </p:sp>
          <p:sp>
            <p:nvSpPr>
              <p:cNvPr id="21668" name="Freeform 100"/>
              <p:cNvSpPr>
                <a:spLocks/>
              </p:cNvSpPr>
              <p:nvPr/>
            </p:nvSpPr>
            <p:spPr bwMode="auto">
              <a:xfrm>
                <a:off x="3727" y="1490"/>
                <a:ext cx="379" cy="396"/>
              </a:xfrm>
              <a:custGeom>
                <a:avLst/>
                <a:gdLst>
                  <a:gd name="T0" fmla="*/ 683 w 756"/>
                  <a:gd name="T1" fmla="*/ 1 h 792"/>
                  <a:gd name="T2" fmla="*/ 699 w 756"/>
                  <a:gd name="T3" fmla="*/ 3 h 792"/>
                  <a:gd name="T4" fmla="*/ 715 w 756"/>
                  <a:gd name="T5" fmla="*/ 6 h 792"/>
                  <a:gd name="T6" fmla="*/ 731 w 756"/>
                  <a:gd name="T7" fmla="*/ 9 h 792"/>
                  <a:gd name="T8" fmla="*/ 744 w 756"/>
                  <a:gd name="T9" fmla="*/ 18 h 792"/>
                  <a:gd name="T10" fmla="*/ 752 w 756"/>
                  <a:gd name="T11" fmla="*/ 34 h 792"/>
                  <a:gd name="T12" fmla="*/ 756 w 756"/>
                  <a:gd name="T13" fmla="*/ 191 h 792"/>
                  <a:gd name="T14" fmla="*/ 756 w 756"/>
                  <a:gd name="T15" fmla="*/ 488 h 792"/>
                  <a:gd name="T16" fmla="*/ 756 w 756"/>
                  <a:gd name="T17" fmla="*/ 646 h 792"/>
                  <a:gd name="T18" fmla="*/ 752 w 756"/>
                  <a:gd name="T19" fmla="*/ 661 h 792"/>
                  <a:gd name="T20" fmla="*/ 743 w 756"/>
                  <a:gd name="T21" fmla="*/ 677 h 792"/>
                  <a:gd name="T22" fmla="*/ 728 w 756"/>
                  <a:gd name="T23" fmla="*/ 692 h 792"/>
                  <a:gd name="T24" fmla="*/ 710 w 756"/>
                  <a:gd name="T25" fmla="*/ 701 h 792"/>
                  <a:gd name="T26" fmla="*/ 695 w 756"/>
                  <a:gd name="T27" fmla="*/ 705 h 792"/>
                  <a:gd name="T28" fmla="*/ 679 w 756"/>
                  <a:gd name="T29" fmla="*/ 707 h 792"/>
                  <a:gd name="T30" fmla="*/ 664 w 756"/>
                  <a:gd name="T31" fmla="*/ 711 h 792"/>
                  <a:gd name="T32" fmla="*/ 622 w 756"/>
                  <a:gd name="T33" fmla="*/ 716 h 792"/>
                  <a:gd name="T34" fmla="*/ 551 w 756"/>
                  <a:gd name="T35" fmla="*/ 727 h 792"/>
                  <a:gd name="T36" fmla="*/ 481 w 756"/>
                  <a:gd name="T37" fmla="*/ 737 h 792"/>
                  <a:gd name="T38" fmla="*/ 411 w 756"/>
                  <a:gd name="T39" fmla="*/ 747 h 792"/>
                  <a:gd name="T40" fmla="*/ 341 w 756"/>
                  <a:gd name="T41" fmla="*/ 757 h 792"/>
                  <a:gd name="T42" fmla="*/ 271 w 756"/>
                  <a:gd name="T43" fmla="*/ 767 h 792"/>
                  <a:gd name="T44" fmla="*/ 200 w 756"/>
                  <a:gd name="T45" fmla="*/ 777 h 792"/>
                  <a:gd name="T46" fmla="*/ 130 w 756"/>
                  <a:gd name="T47" fmla="*/ 788 h 792"/>
                  <a:gd name="T48" fmla="*/ 75 w 756"/>
                  <a:gd name="T49" fmla="*/ 790 h 792"/>
                  <a:gd name="T50" fmla="*/ 45 w 756"/>
                  <a:gd name="T51" fmla="*/ 784 h 792"/>
                  <a:gd name="T52" fmla="*/ 25 w 756"/>
                  <a:gd name="T53" fmla="*/ 776 h 792"/>
                  <a:gd name="T54" fmla="*/ 9 w 756"/>
                  <a:gd name="T55" fmla="*/ 766 h 792"/>
                  <a:gd name="T56" fmla="*/ 1 w 756"/>
                  <a:gd name="T57" fmla="*/ 713 h 792"/>
                  <a:gd name="T58" fmla="*/ 0 w 756"/>
                  <a:gd name="T59" fmla="*/ 622 h 792"/>
                  <a:gd name="T60" fmla="*/ 1 w 756"/>
                  <a:gd name="T61" fmla="*/ 470 h 792"/>
                  <a:gd name="T62" fmla="*/ 1 w 756"/>
                  <a:gd name="T63" fmla="*/ 257 h 792"/>
                  <a:gd name="T64" fmla="*/ 10 w 756"/>
                  <a:gd name="T65" fmla="*/ 132 h 792"/>
                  <a:gd name="T66" fmla="*/ 26 w 756"/>
                  <a:gd name="T67" fmla="*/ 96 h 792"/>
                  <a:gd name="T68" fmla="*/ 41 w 756"/>
                  <a:gd name="T69" fmla="*/ 77 h 792"/>
                  <a:gd name="T70" fmla="*/ 55 w 756"/>
                  <a:gd name="T71" fmla="*/ 71 h 792"/>
                  <a:gd name="T72" fmla="*/ 68 w 756"/>
                  <a:gd name="T73" fmla="*/ 66 h 792"/>
                  <a:gd name="T74" fmla="*/ 82 w 756"/>
                  <a:gd name="T75" fmla="*/ 61 h 792"/>
                  <a:gd name="T76" fmla="*/ 125 w 756"/>
                  <a:gd name="T77" fmla="*/ 55 h 792"/>
                  <a:gd name="T78" fmla="*/ 199 w 756"/>
                  <a:gd name="T79" fmla="*/ 47 h 792"/>
                  <a:gd name="T80" fmla="*/ 272 w 756"/>
                  <a:gd name="T81" fmla="*/ 40 h 792"/>
                  <a:gd name="T82" fmla="*/ 345 w 756"/>
                  <a:gd name="T83" fmla="*/ 33 h 792"/>
                  <a:gd name="T84" fmla="*/ 418 w 756"/>
                  <a:gd name="T85" fmla="*/ 25 h 792"/>
                  <a:gd name="T86" fmla="*/ 492 w 756"/>
                  <a:gd name="T87" fmla="*/ 18 h 792"/>
                  <a:gd name="T88" fmla="*/ 564 w 756"/>
                  <a:gd name="T89" fmla="*/ 11 h 792"/>
                  <a:gd name="T90" fmla="*/ 638 w 756"/>
                  <a:gd name="T91" fmla="*/ 3 h 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56"/>
                  <a:gd name="T139" fmla="*/ 0 h 792"/>
                  <a:gd name="T140" fmla="*/ 756 w 756"/>
                  <a:gd name="T141" fmla="*/ 792 h 79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56" h="792">
                    <a:moveTo>
                      <a:pt x="675" y="0"/>
                    </a:moveTo>
                    <a:lnTo>
                      <a:pt x="683" y="1"/>
                    </a:lnTo>
                    <a:lnTo>
                      <a:pt x="691" y="2"/>
                    </a:lnTo>
                    <a:lnTo>
                      <a:pt x="699" y="3"/>
                    </a:lnTo>
                    <a:lnTo>
                      <a:pt x="707" y="4"/>
                    </a:lnTo>
                    <a:lnTo>
                      <a:pt x="715" y="6"/>
                    </a:lnTo>
                    <a:lnTo>
                      <a:pt x="723" y="8"/>
                    </a:lnTo>
                    <a:lnTo>
                      <a:pt x="731" y="9"/>
                    </a:lnTo>
                    <a:lnTo>
                      <a:pt x="739" y="10"/>
                    </a:lnTo>
                    <a:lnTo>
                      <a:pt x="744" y="18"/>
                    </a:lnTo>
                    <a:lnTo>
                      <a:pt x="748" y="26"/>
                    </a:lnTo>
                    <a:lnTo>
                      <a:pt x="752" y="34"/>
                    </a:lnTo>
                    <a:lnTo>
                      <a:pt x="756" y="42"/>
                    </a:lnTo>
                    <a:lnTo>
                      <a:pt x="756" y="191"/>
                    </a:lnTo>
                    <a:lnTo>
                      <a:pt x="756" y="339"/>
                    </a:lnTo>
                    <a:lnTo>
                      <a:pt x="756" y="488"/>
                    </a:lnTo>
                    <a:lnTo>
                      <a:pt x="756" y="638"/>
                    </a:lnTo>
                    <a:lnTo>
                      <a:pt x="756" y="646"/>
                    </a:lnTo>
                    <a:lnTo>
                      <a:pt x="754" y="653"/>
                    </a:lnTo>
                    <a:lnTo>
                      <a:pt x="752" y="661"/>
                    </a:lnTo>
                    <a:lnTo>
                      <a:pt x="748" y="669"/>
                    </a:lnTo>
                    <a:lnTo>
                      <a:pt x="743" y="677"/>
                    </a:lnTo>
                    <a:lnTo>
                      <a:pt x="736" y="684"/>
                    </a:lnTo>
                    <a:lnTo>
                      <a:pt x="728" y="692"/>
                    </a:lnTo>
                    <a:lnTo>
                      <a:pt x="718" y="700"/>
                    </a:lnTo>
                    <a:lnTo>
                      <a:pt x="710" y="701"/>
                    </a:lnTo>
                    <a:lnTo>
                      <a:pt x="703" y="702"/>
                    </a:lnTo>
                    <a:lnTo>
                      <a:pt x="695" y="705"/>
                    </a:lnTo>
                    <a:lnTo>
                      <a:pt x="687" y="706"/>
                    </a:lnTo>
                    <a:lnTo>
                      <a:pt x="679" y="707"/>
                    </a:lnTo>
                    <a:lnTo>
                      <a:pt x="672" y="709"/>
                    </a:lnTo>
                    <a:lnTo>
                      <a:pt x="664" y="711"/>
                    </a:lnTo>
                    <a:lnTo>
                      <a:pt x="656" y="712"/>
                    </a:lnTo>
                    <a:lnTo>
                      <a:pt x="622" y="716"/>
                    </a:lnTo>
                    <a:lnTo>
                      <a:pt x="586" y="722"/>
                    </a:lnTo>
                    <a:lnTo>
                      <a:pt x="551" y="727"/>
                    </a:lnTo>
                    <a:lnTo>
                      <a:pt x="516" y="731"/>
                    </a:lnTo>
                    <a:lnTo>
                      <a:pt x="481" y="737"/>
                    </a:lnTo>
                    <a:lnTo>
                      <a:pt x="446" y="742"/>
                    </a:lnTo>
                    <a:lnTo>
                      <a:pt x="411" y="747"/>
                    </a:lnTo>
                    <a:lnTo>
                      <a:pt x="375" y="752"/>
                    </a:lnTo>
                    <a:lnTo>
                      <a:pt x="341" y="757"/>
                    </a:lnTo>
                    <a:lnTo>
                      <a:pt x="305" y="762"/>
                    </a:lnTo>
                    <a:lnTo>
                      <a:pt x="271" y="767"/>
                    </a:lnTo>
                    <a:lnTo>
                      <a:pt x="235" y="773"/>
                    </a:lnTo>
                    <a:lnTo>
                      <a:pt x="200" y="777"/>
                    </a:lnTo>
                    <a:lnTo>
                      <a:pt x="165" y="782"/>
                    </a:lnTo>
                    <a:lnTo>
                      <a:pt x="130" y="788"/>
                    </a:lnTo>
                    <a:lnTo>
                      <a:pt x="94" y="792"/>
                    </a:lnTo>
                    <a:lnTo>
                      <a:pt x="75" y="790"/>
                    </a:lnTo>
                    <a:lnTo>
                      <a:pt x="59" y="788"/>
                    </a:lnTo>
                    <a:lnTo>
                      <a:pt x="45" y="784"/>
                    </a:lnTo>
                    <a:lnTo>
                      <a:pt x="34" y="781"/>
                    </a:lnTo>
                    <a:lnTo>
                      <a:pt x="25" y="776"/>
                    </a:lnTo>
                    <a:lnTo>
                      <a:pt x="17" y="772"/>
                    </a:lnTo>
                    <a:lnTo>
                      <a:pt x="9" y="766"/>
                    </a:lnTo>
                    <a:lnTo>
                      <a:pt x="1" y="759"/>
                    </a:lnTo>
                    <a:lnTo>
                      <a:pt x="1" y="713"/>
                    </a:lnTo>
                    <a:lnTo>
                      <a:pt x="1" y="668"/>
                    </a:lnTo>
                    <a:lnTo>
                      <a:pt x="0" y="622"/>
                    </a:lnTo>
                    <a:lnTo>
                      <a:pt x="0" y="577"/>
                    </a:lnTo>
                    <a:lnTo>
                      <a:pt x="1" y="470"/>
                    </a:lnTo>
                    <a:lnTo>
                      <a:pt x="1" y="363"/>
                    </a:lnTo>
                    <a:lnTo>
                      <a:pt x="1" y="257"/>
                    </a:lnTo>
                    <a:lnTo>
                      <a:pt x="2" y="149"/>
                    </a:lnTo>
                    <a:lnTo>
                      <a:pt x="10" y="132"/>
                    </a:lnTo>
                    <a:lnTo>
                      <a:pt x="18" y="114"/>
                    </a:lnTo>
                    <a:lnTo>
                      <a:pt x="26" y="96"/>
                    </a:lnTo>
                    <a:lnTo>
                      <a:pt x="34" y="79"/>
                    </a:lnTo>
                    <a:lnTo>
                      <a:pt x="41" y="77"/>
                    </a:lnTo>
                    <a:lnTo>
                      <a:pt x="48" y="73"/>
                    </a:lnTo>
                    <a:lnTo>
                      <a:pt x="55" y="71"/>
                    </a:lnTo>
                    <a:lnTo>
                      <a:pt x="62" y="69"/>
                    </a:lnTo>
                    <a:lnTo>
                      <a:pt x="68" y="66"/>
                    </a:lnTo>
                    <a:lnTo>
                      <a:pt x="75" y="63"/>
                    </a:lnTo>
                    <a:lnTo>
                      <a:pt x="82" y="61"/>
                    </a:lnTo>
                    <a:lnTo>
                      <a:pt x="89" y="58"/>
                    </a:lnTo>
                    <a:lnTo>
                      <a:pt x="125" y="55"/>
                    </a:lnTo>
                    <a:lnTo>
                      <a:pt x="162" y="51"/>
                    </a:lnTo>
                    <a:lnTo>
                      <a:pt x="199" y="47"/>
                    </a:lnTo>
                    <a:lnTo>
                      <a:pt x="235" y="43"/>
                    </a:lnTo>
                    <a:lnTo>
                      <a:pt x="272" y="40"/>
                    </a:lnTo>
                    <a:lnTo>
                      <a:pt x="309" y="36"/>
                    </a:lnTo>
                    <a:lnTo>
                      <a:pt x="345" y="33"/>
                    </a:lnTo>
                    <a:lnTo>
                      <a:pt x="382" y="28"/>
                    </a:lnTo>
                    <a:lnTo>
                      <a:pt x="418" y="25"/>
                    </a:lnTo>
                    <a:lnTo>
                      <a:pt x="455" y="21"/>
                    </a:lnTo>
                    <a:lnTo>
                      <a:pt x="492" y="18"/>
                    </a:lnTo>
                    <a:lnTo>
                      <a:pt x="528" y="15"/>
                    </a:lnTo>
                    <a:lnTo>
                      <a:pt x="564" y="11"/>
                    </a:lnTo>
                    <a:lnTo>
                      <a:pt x="601" y="6"/>
                    </a:lnTo>
                    <a:lnTo>
                      <a:pt x="638" y="3"/>
                    </a:lnTo>
                    <a:lnTo>
                      <a:pt x="675" y="0"/>
                    </a:lnTo>
                    <a:close/>
                  </a:path>
                </a:pathLst>
              </a:custGeom>
              <a:solidFill>
                <a:srgbClr val="07070C"/>
              </a:solidFill>
              <a:ln w="9525">
                <a:noFill/>
                <a:round/>
                <a:headEnd/>
                <a:tailEnd/>
              </a:ln>
            </p:spPr>
            <p:txBody>
              <a:bodyPr/>
              <a:lstStyle/>
              <a:p>
                <a:endParaRPr lang="en-US"/>
              </a:p>
            </p:txBody>
          </p:sp>
          <p:sp>
            <p:nvSpPr>
              <p:cNvPr id="21669" name="Freeform 101"/>
              <p:cNvSpPr>
                <a:spLocks/>
              </p:cNvSpPr>
              <p:nvPr/>
            </p:nvSpPr>
            <p:spPr bwMode="auto">
              <a:xfrm>
                <a:off x="3729" y="1505"/>
                <a:ext cx="363" cy="381"/>
              </a:xfrm>
              <a:custGeom>
                <a:avLst/>
                <a:gdLst>
                  <a:gd name="T0" fmla="*/ 656 w 727"/>
                  <a:gd name="T1" fmla="*/ 1 h 760"/>
                  <a:gd name="T2" fmla="*/ 671 w 727"/>
                  <a:gd name="T3" fmla="*/ 3 h 760"/>
                  <a:gd name="T4" fmla="*/ 687 w 727"/>
                  <a:gd name="T5" fmla="*/ 5 h 760"/>
                  <a:gd name="T6" fmla="*/ 702 w 727"/>
                  <a:gd name="T7" fmla="*/ 8 h 760"/>
                  <a:gd name="T8" fmla="*/ 714 w 727"/>
                  <a:gd name="T9" fmla="*/ 18 h 760"/>
                  <a:gd name="T10" fmla="*/ 722 w 727"/>
                  <a:gd name="T11" fmla="*/ 34 h 760"/>
                  <a:gd name="T12" fmla="*/ 727 w 727"/>
                  <a:gd name="T13" fmla="*/ 185 h 760"/>
                  <a:gd name="T14" fmla="*/ 727 w 727"/>
                  <a:gd name="T15" fmla="*/ 470 h 760"/>
                  <a:gd name="T16" fmla="*/ 726 w 727"/>
                  <a:gd name="T17" fmla="*/ 620 h 760"/>
                  <a:gd name="T18" fmla="*/ 722 w 727"/>
                  <a:gd name="T19" fmla="*/ 635 h 760"/>
                  <a:gd name="T20" fmla="*/ 713 w 727"/>
                  <a:gd name="T21" fmla="*/ 651 h 760"/>
                  <a:gd name="T22" fmla="*/ 699 w 727"/>
                  <a:gd name="T23" fmla="*/ 666 h 760"/>
                  <a:gd name="T24" fmla="*/ 682 w 727"/>
                  <a:gd name="T25" fmla="*/ 674 h 760"/>
                  <a:gd name="T26" fmla="*/ 667 w 727"/>
                  <a:gd name="T27" fmla="*/ 676 h 760"/>
                  <a:gd name="T28" fmla="*/ 651 w 727"/>
                  <a:gd name="T29" fmla="*/ 678 h 760"/>
                  <a:gd name="T30" fmla="*/ 636 w 727"/>
                  <a:gd name="T31" fmla="*/ 682 h 760"/>
                  <a:gd name="T32" fmla="*/ 596 w 727"/>
                  <a:gd name="T33" fmla="*/ 688 h 760"/>
                  <a:gd name="T34" fmla="*/ 529 w 727"/>
                  <a:gd name="T35" fmla="*/ 697 h 760"/>
                  <a:gd name="T36" fmla="*/ 462 w 727"/>
                  <a:gd name="T37" fmla="*/ 707 h 760"/>
                  <a:gd name="T38" fmla="*/ 395 w 727"/>
                  <a:gd name="T39" fmla="*/ 716 h 760"/>
                  <a:gd name="T40" fmla="*/ 327 w 727"/>
                  <a:gd name="T41" fmla="*/ 727 h 760"/>
                  <a:gd name="T42" fmla="*/ 261 w 727"/>
                  <a:gd name="T43" fmla="*/ 736 h 760"/>
                  <a:gd name="T44" fmla="*/ 194 w 727"/>
                  <a:gd name="T45" fmla="*/ 746 h 760"/>
                  <a:gd name="T46" fmla="*/ 127 w 727"/>
                  <a:gd name="T47" fmla="*/ 756 h 760"/>
                  <a:gd name="T48" fmla="*/ 75 w 727"/>
                  <a:gd name="T49" fmla="*/ 758 h 760"/>
                  <a:gd name="T50" fmla="*/ 46 w 727"/>
                  <a:gd name="T51" fmla="*/ 752 h 760"/>
                  <a:gd name="T52" fmla="*/ 27 w 727"/>
                  <a:gd name="T53" fmla="*/ 744 h 760"/>
                  <a:gd name="T54" fmla="*/ 10 w 727"/>
                  <a:gd name="T55" fmla="*/ 733 h 760"/>
                  <a:gd name="T56" fmla="*/ 2 w 727"/>
                  <a:gd name="T57" fmla="*/ 684 h 760"/>
                  <a:gd name="T58" fmla="*/ 0 w 727"/>
                  <a:gd name="T59" fmla="*/ 598 h 760"/>
                  <a:gd name="T60" fmla="*/ 2 w 727"/>
                  <a:gd name="T61" fmla="*/ 453 h 760"/>
                  <a:gd name="T62" fmla="*/ 4 w 727"/>
                  <a:gd name="T63" fmla="*/ 246 h 760"/>
                  <a:gd name="T64" fmla="*/ 12 w 727"/>
                  <a:gd name="T65" fmla="*/ 125 h 760"/>
                  <a:gd name="T66" fmla="*/ 28 w 727"/>
                  <a:gd name="T67" fmla="*/ 91 h 760"/>
                  <a:gd name="T68" fmla="*/ 43 w 727"/>
                  <a:gd name="T69" fmla="*/ 71 h 760"/>
                  <a:gd name="T70" fmla="*/ 58 w 727"/>
                  <a:gd name="T71" fmla="*/ 65 h 760"/>
                  <a:gd name="T72" fmla="*/ 73 w 727"/>
                  <a:gd name="T73" fmla="*/ 60 h 760"/>
                  <a:gd name="T74" fmla="*/ 88 w 727"/>
                  <a:gd name="T75" fmla="*/ 55 h 760"/>
                  <a:gd name="T76" fmla="*/ 129 w 727"/>
                  <a:gd name="T77" fmla="*/ 49 h 760"/>
                  <a:gd name="T78" fmla="*/ 198 w 727"/>
                  <a:gd name="T79" fmla="*/ 43 h 760"/>
                  <a:gd name="T80" fmla="*/ 268 w 727"/>
                  <a:gd name="T81" fmla="*/ 37 h 760"/>
                  <a:gd name="T82" fmla="*/ 337 w 727"/>
                  <a:gd name="T83" fmla="*/ 30 h 760"/>
                  <a:gd name="T84" fmla="*/ 406 w 727"/>
                  <a:gd name="T85" fmla="*/ 24 h 760"/>
                  <a:gd name="T86" fmla="*/ 475 w 727"/>
                  <a:gd name="T87" fmla="*/ 17 h 760"/>
                  <a:gd name="T88" fmla="*/ 544 w 727"/>
                  <a:gd name="T89" fmla="*/ 10 h 760"/>
                  <a:gd name="T90" fmla="*/ 613 w 727"/>
                  <a:gd name="T91" fmla="*/ 3 h 76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27"/>
                  <a:gd name="T139" fmla="*/ 0 h 760"/>
                  <a:gd name="T140" fmla="*/ 727 w 727"/>
                  <a:gd name="T141" fmla="*/ 760 h 76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27" h="760">
                    <a:moveTo>
                      <a:pt x="648" y="0"/>
                    </a:moveTo>
                    <a:lnTo>
                      <a:pt x="656" y="1"/>
                    </a:lnTo>
                    <a:lnTo>
                      <a:pt x="664" y="2"/>
                    </a:lnTo>
                    <a:lnTo>
                      <a:pt x="671" y="3"/>
                    </a:lnTo>
                    <a:lnTo>
                      <a:pt x="679" y="4"/>
                    </a:lnTo>
                    <a:lnTo>
                      <a:pt x="687" y="5"/>
                    </a:lnTo>
                    <a:lnTo>
                      <a:pt x="695" y="7"/>
                    </a:lnTo>
                    <a:lnTo>
                      <a:pt x="702" y="8"/>
                    </a:lnTo>
                    <a:lnTo>
                      <a:pt x="710" y="9"/>
                    </a:lnTo>
                    <a:lnTo>
                      <a:pt x="714" y="18"/>
                    </a:lnTo>
                    <a:lnTo>
                      <a:pt x="719" y="26"/>
                    </a:lnTo>
                    <a:lnTo>
                      <a:pt x="722" y="34"/>
                    </a:lnTo>
                    <a:lnTo>
                      <a:pt x="727" y="42"/>
                    </a:lnTo>
                    <a:lnTo>
                      <a:pt x="727" y="185"/>
                    </a:lnTo>
                    <a:lnTo>
                      <a:pt x="727" y="327"/>
                    </a:lnTo>
                    <a:lnTo>
                      <a:pt x="727" y="470"/>
                    </a:lnTo>
                    <a:lnTo>
                      <a:pt x="727" y="613"/>
                    </a:lnTo>
                    <a:lnTo>
                      <a:pt x="726" y="620"/>
                    </a:lnTo>
                    <a:lnTo>
                      <a:pt x="725" y="628"/>
                    </a:lnTo>
                    <a:lnTo>
                      <a:pt x="722" y="635"/>
                    </a:lnTo>
                    <a:lnTo>
                      <a:pt x="718" y="643"/>
                    </a:lnTo>
                    <a:lnTo>
                      <a:pt x="713" y="651"/>
                    </a:lnTo>
                    <a:lnTo>
                      <a:pt x="707" y="658"/>
                    </a:lnTo>
                    <a:lnTo>
                      <a:pt x="699" y="666"/>
                    </a:lnTo>
                    <a:lnTo>
                      <a:pt x="690" y="673"/>
                    </a:lnTo>
                    <a:lnTo>
                      <a:pt x="682" y="674"/>
                    </a:lnTo>
                    <a:lnTo>
                      <a:pt x="675" y="675"/>
                    </a:lnTo>
                    <a:lnTo>
                      <a:pt x="667" y="676"/>
                    </a:lnTo>
                    <a:lnTo>
                      <a:pt x="659" y="677"/>
                    </a:lnTo>
                    <a:lnTo>
                      <a:pt x="651" y="678"/>
                    </a:lnTo>
                    <a:lnTo>
                      <a:pt x="644" y="680"/>
                    </a:lnTo>
                    <a:lnTo>
                      <a:pt x="636" y="682"/>
                    </a:lnTo>
                    <a:lnTo>
                      <a:pt x="629" y="683"/>
                    </a:lnTo>
                    <a:lnTo>
                      <a:pt x="596" y="688"/>
                    </a:lnTo>
                    <a:lnTo>
                      <a:pt x="562" y="692"/>
                    </a:lnTo>
                    <a:lnTo>
                      <a:pt x="529" y="697"/>
                    </a:lnTo>
                    <a:lnTo>
                      <a:pt x="496" y="703"/>
                    </a:lnTo>
                    <a:lnTo>
                      <a:pt x="462" y="707"/>
                    </a:lnTo>
                    <a:lnTo>
                      <a:pt x="429" y="712"/>
                    </a:lnTo>
                    <a:lnTo>
                      <a:pt x="395" y="716"/>
                    </a:lnTo>
                    <a:lnTo>
                      <a:pt x="362" y="721"/>
                    </a:lnTo>
                    <a:lnTo>
                      <a:pt x="327" y="727"/>
                    </a:lnTo>
                    <a:lnTo>
                      <a:pt x="294" y="731"/>
                    </a:lnTo>
                    <a:lnTo>
                      <a:pt x="261" y="736"/>
                    </a:lnTo>
                    <a:lnTo>
                      <a:pt x="227" y="741"/>
                    </a:lnTo>
                    <a:lnTo>
                      <a:pt x="194" y="746"/>
                    </a:lnTo>
                    <a:lnTo>
                      <a:pt x="160" y="751"/>
                    </a:lnTo>
                    <a:lnTo>
                      <a:pt x="127" y="756"/>
                    </a:lnTo>
                    <a:lnTo>
                      <a:pt x="94" y="760"/>
                    </a:lnTo>
                    <a:lnTo>
                      <a:pt x="75" y="758"/>
                    </a:lnTo>
                    <a:lnTo>
                      <a:pt x="59" y="756"/>
                    </a:lnTo>
                    <a:lnTo>
                      <a:pt x="46" y="752"/>
                    </a:lnTo>
                    <a:lnTo>
                      <a:pt x="36" y="749"/>
                    </a:lnTo>
                    <a:lnTo>
                      <a:pt x="27" y="744"/>
                    </a:lnTo>
                    <a:lnTo>
                      <a:pt x="19" y="738"/>
                    </a:lnTo>
                    <a:lnTo>
                      <a:pt x="10" y="733"/>
                    </a:lnTo>
                    <a:lnTo>
                      <a:pt x="2" y="727"/>
                    </a:lnTo>
                    <a:lnTo>
                      <a:pt x="2" y="684"/>
                    </a:lnTo>
                    <a:lnTo>
                      <a:pt x="2" y="642"/>
                    </a:lnTo>
                    <a:lnTo>
                      <a:pt x="0" y="598"/>
                    </a:lnTo>
                    <a:lnTo>
                      <a:pt x="0" y="555"/>
                    </a:lnTo>
                    <a:lnTo>
                      <a:pt x="2" y="453"/>
                    </a:lnTo>
                    <a:lnTo>
                      <a:pt x="3" y="349"/>
                    </a:lnTo>
                    <a:lnTo>
                      <a:pt x="4" y="246"/>
                    </a:lnTo>
                    <a:lnTo>
                      <a:pt x="4" y="144"/>
                    </a:lnTo>
                    <a:lnTo>
                      <a:pt x="12" y="125"/>
                    </a:lnTo>
                    <a:lnTo>
                      <a:pt x="20" y="108"/>
                    </a:lnTo>
                    <a:lnTo>
                      <a:pt x="28" y="91"/>
                    </a:lnTo>
                    <a:lnTo>
                      <a:pt x="36" y="73"/>
                    </a:lnTo>
                    <a:lnTo>
                      <a:pt x="43" y="71"/>
                    </a:lnTo>
                    <a:lnTo>
                      <a:pt x="51" y="68"/>
                    </a:lnTo>
                    <a:lnTo>
                      <a:pt x="58" y="65"/>
                    </a:lnTo>
                    <a:lnTo>
                      <a:pt x="66" y="63"/>
                    </a:lnTo>
                    <a:lnTo>
                      <a:pt x="73" y="60"/>
                    </a:lnTo>
                    <a:lnTo>
                      <a:pt x="81" y="57"/>
                    </a:lnTo>
                    <a:lnTo>
                      <a:pt x="88" y="55"/>
                    </a:lnTo>
                    <a:lnTo>
                      <a:pt x="95" y="53"/>
                    </a:lnTo>
                    <a:lnTo>
                      <a:pt x="129" y="49"/>
                    </a:lnTo>
                    <a:lnTo>
                      <a:pt x="164" y="46"/>
                    </a:lnTo>
                    <a:lnTo>
                      <a:pt x="198" y="43"/>
                    </a:lnTo>
                    <a:lnTo>
                      <a:pt x="233" y="40"/>
                    </a:lnTo>
                    <a:lnTo>
                      <a:pt x="268" y="37"/>
                    </a:lnTo>
                    <a:lnTo>
                      <a:pt x="302" y="33"/>
                    </a:lnTo>
                    <a:lnTo>
                      <a:pt x="337" y="30"/>
                    </a:lnTo>
                    <a:lnTo>
                      <a:pt x="371" y="26"/>
                    </a:lnTo>
                    <a:lnTo>
                      <a:pt x="406" y="24"/>
                    </a:lnTo>
                    <a:lnTo>
                      <a:pt x="440" y="20"/>
                    </a:lnTo>
                    <a:lnTo>
                      <a:pt x="475" y="17"/>
                    </a:lnTo>
                    <a:lnTo>
                      <a:pt x="509" y="13"/>
                    </a:lnTo>
                    <a:lnTo>
                      <a:pt x="544" y="10"/>
                    </a:lnTo>
                    <a:lnTo>
                      <a:pt x="578" y="7"/>
                    </a:lnTo>
                    <a:lnTo>
                      <a:pt x="613" y="3"/>
                    </a:lnTo>
                    <a:lnTo>
                      <a:pt x="648" y="0"/>
                    </a:lnTo>
                    <a:close/>
                  </a:path>
                </a:pathLst>
              </a:custGeom>
              <a:solidFill>
                <a:srgbClr val="070A0F"/>
              </a:solidFill>
              <a:ln w="9525">
                <a:noFill/>
                <a:round/>
                <a:headEnd/>
                <a:tailEnd/>
              </a:ln>
            </p:spPr>
            <p:txBody>
              <a:bodyPr/>
              <a:lstStyle/>
              <a:p>
                <a:endParaRPr lang="en-US"/>
              </a:p>
            </p:txBody>
          </p:sp>
          <p:sp>
            <p:nvSpPr>
              <p:cNvPr id="21670" name="Freeform 102"/>
              <p:cNvSpPr>
                <a:spLocks/>
              </p:cNvSpPr>
              <p:nvPr/>
            </p:nvSpPr>
            <p:spPr bwMode="auto">
              <a:xfrm>
                <a:off x="3731" y="1521"/>
                <a:ext cx="348" cy="364"/>
              </a:xfrm>
              <a:custGeom>
                <a:avLst/>
                <a:gdLst>
                  <a:gd name="T0" fmla="*/ 627 w 696"/>
                  <a:gd name="T1" fmla="*/ 1 h 727"/>
                  <a:gd name="T2" fmla="*/ 642 w 696"/>
                  <a:gd name="T3" fmla="*/ 3 h 727"/>
                  <a:gd name="T4" fmla="*/ 657 w 696"/>
                  <a:gd name="T5" fmla="*/ 7 h 727"/>
                  <a:gd name="T6" fmla="*/ 672 w 696"/>
                  <a:gd name="T7" fmla="*/ 9 h 727"/>
                  <a:gd name="T8" fmla="*/ 684 w 696"/>
                  <a:gd name="T9" fmla="*/ 18 h 727"/>
                  <a:gd name="T10" fmla="*/ 692 w 696"/>
                  <a:gd name="T11" fmla="*/ 34 h 727"/>
                  <a:gd name="T12" fmla="*/ 696 w 696"/>
                  <a:gd name="T13" fmla="*/ 179 h 727"/>
                  <a:gd name="T14" fmla="*/ 696 w 696"/>
                  <a:gd name="T15" fmla="*/ 452 h 727"/>
                  <a:gd name="T16" fmla="*/ 695 w 696"/>
                  <a:gd name="T17" fmla="*/ 595 h 727"/>
                  <a:gd name="T18" fmla="*/ 691 w 696"/>
                  <a:gd name="T19" fmla="*/ 608 h 727"/>
                  <a:gd name="T20" fmla="*/ 683 w 696"/>
                  <a:gd name="T21" fmla="*/ 623 h 727"/>
                  <a:gd name="T22" fmla="*/ 669 w 696"/>
                  <a:gd name="T23" fmla="*/ 637 h 727"/>
                  <a:gd name="T24" fmla="*/ 653 w 696"/>
                  <a:gd name="T25" fmla="*/ 645 h 727"/>
                  <a:gd name="T26" fmla="*/ 638 w 696"/>
                  <a:gd name="T27" fmla="*/ 648 h 727"/>
                  <a:gd name="T28" fmla="*/ 623 w 696"/>
                  <a:gd name="T29" fmla="*/ 650 h 727"/>
                  <a:gd name="T30" fmla="*/ 608 w 696"/>
                  <a:gd name="T31" fmla="*/ 651 h 727"/>
                  <a:gd name="T32" fmla="*/ 569 w 696"/>
                  <a:gd name="T33" fmla="*/ 657 h 727"/>
                  <a:gd name="T34" fmla="*/ 505 w 696"/>
                  <a:gd name="T35" fmla="*/ 667 h 727"/>
                  <a:gd name="T36" fmla="*/ 442 w 696"/>
                  <a:gd name="T37" fmla="*/ 676 h 727"/>
                  <a:gd name="T38" fmla="*/ 378 w 696"/>
                  <a:gd name="T39" fmla="*/ 686 h 727"/>
                  <a:gd name="T40" fmla="*/ 314 w 696"/>
                  <a:gd name="T41" fmla="*/ 695 h 727"/>
                  <a:gd name="T42" fmla="*/ 251 w 696"/>
                  <a:gd name="T43" fmla="*/ 704 h 727"/>
                  <a:gd name="T44" fmla="*/ 188 w 696"/>
                  <a:gd name="T45" fmla="*/ 713 h 727"/>
                  <a:gd name="T46" fmla="*/ 124 w 696"/>
                  <a:gd name="T47" fmla="*/ 722 h 727"/>
                  <a:gd name="T48" fmla="*/ 74 w 696"/>
                  <a:gd name="T49" fmla="*/ 725 h 727"/>
                  <a:gd name="T50" fmla="*/ 46 w 696"/>
                  <a:gd name="T51" fmla="*/ 719 h 727"/>
                  <a:gd name="T52" fmla="*/ 26 w 696"/>
                  <a:gd name="T53" fmla="*/ 711 h 727"/>
                  <a:gd name="T54" fmla="*/ 10 w 696"/>
                  <a:gd name="T55" fmla="*/ 701 h 727"/>
                  <a:gd name="T56" fmla="*/ 1 w 696"/>
                  <a:gd name="T57" fmla="*/ 654 h 727"/>
                  <a:gd name="T58" fmla="*/ 0 w 696"/>
                  <a:gd name="T59" fmla="*/ 573 h 727"/>
                  <a:gd name="T60" fmla="*/ 1 w 696"/>
                  <a:gd name="T61" fmla="*/ 433 h 727"/>
                  <a:gd name="T62" fmla="*/ 2 w 696"/>
                  <a:gd name="T63" fmla="*/ 235 h 727"/>
                  <a:gd name="T64" fmla="*/ 11 w 696"/>
                  <a:gd name="T65" fmla="*/ 119 h 727"/>
                  <a:gd name="T66" fmla="*/ 29 w 696"/>
                  <a:gd name="T67" fmla="*/ 84 h 727"/>
                  <a:gd name="T68" fmla="*/ 45 w 696"/>
                  <a:gd name="T69" fmla="*/ 64 h 727"/>
                  <a:gd name="T70" fmla="*/ 61 w 696"/>
                  <a:gd name="T71" fmla="*/ 59 h 727"/>
                  <a:gd name="T72" fmla="*/ 76 w 696"/>
                  <a:gd name="T73" fmla="*/ 54 h 727"/>
                  <a:gd name="T74" fmla="*/ 92 w 696"/>
                  <a:gd name="T75" fmla="*/ 49 h 727"/>
                  <a:gd name="T76" fmla="*/ 132 w 696"/>
                  <a:gd name="T77" fmla="*/ 44 h 727"/>
                  <a:gd name="T78" fmla="*/ 197 w 696"/>
                  <a:gd name="T79" fmla="*/ 38 h 727"/>
                  <a:gd name="T80" fmla="*/ 262 w 696"/>
                  <a:gd name="T81" fmla="*/ 32 h 727"/>
                  <a:gd name="T82" fmla="*/ 327 w 696"/>
                  <a:gd name="T83" fmla="*/ 26 h 727"/>
                  <a:gd name="T84" fmla="*/ 392 w 696"/>
                  <a:gd name="T85" fmla="*/ 21 h 727"/>
                  <a:gd name="T86" fmla="*/ 457 w 696"/>
                  <a:gd name="T87" fmla="*/ 14 h 727"/>
                  <a:gd name="T88" fmla="*/ 523 w 696"/>
                  <a:gd name="T89" fmla="*/ 8 h 727"/>
                  <a:gd name="T90" fmla="*/ 588 w 696"/>
                  <a:gd name="T91" fmla="*/ 2 h 72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96"/>
                  <a:gd name="T139" fmla="*/ 0 h 727"/>
                  <a:gd name="T140" fmla="*/ 696 w 696"/>
                  <a:gd name="T141" fmla="*/ 727 h 72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96" h="727">
                    <a:moveTo>
                      <a:pt x="620" y="0"/>
                    </a:moveTo>
                    <a:lnTo>
                      <a:pt x="627" y="1"/>
                    </a:lnTo>
                    <a:lnTo>
                      <a:pt x="635" y="2"/>
                    </a:lnTo>
                    <a:lnTo>
                      <a:pt x="642" y="3"/>
                    </a:lnTo>
                    <a:lnTo>
                      <a:pt x="650" y="5"/>
                    </a:lnTo>
                    <a:lnTo>
                      <a:pt x="657" y="7"/>
                    </a:lnTo>
                    <a:lnTo>
                      <a:pt x="664" y="8"/>
                    </a:lnTo>
                    <a:lnTo>
                      <a:pt x="672" y="9"/>
                    </a:lnTo>
                    <a:lnTo>
                      <a:pt x="679" y="10"/>
                    </a:lnTo>
                    <a:lnTo>
                      <a:pt x="684" y="18"/>
                    </a:lnTo>
                    <a:lnTo>
                      <a:pt x="688" y="26"/>
                    </a:lnTo>
                    <a:lnTo>
                      <a:pt x="692" y="34"/>
                    </a:lnTo>
                    <a:lnTo>
                      <a:pt x="696" y="43"/>
                    </a:lnTo>
                    <a:lnTo>
                      <a:pt x="696" y="179"/>
                    </a:lnTo>
                    <a:lnTo>
                      <a:pt x="696" y="315"/>
                    </a:lnTo>
                    <a:lnTo>
                      <a:pt x="696" y="452"/>
                    </a:lnTo>
                    <a:lnTo>
                      <a:pt x="696" y="588"/>
                    </a:lnTo>
                    <a:lnTo>
                      <a:pt x="695" y="595"/>
                    </a:lnTo>
                    <a:lnTo>
                      <a:pt x="693" y="601"/>
                    </a:lnTo>
                    <a:lnTo>
                      <a:pt x="691" y="608"/>
                    </a:lnTo>
                    <a:lnTo>
                      <a:pt x="687" y="615"/>
                    </a:lnTo>
                    <a:lnTo>
                      <a:pt x="683" y="623"/>
                    </a:lnTo>
                    <a:lnTo>
                      <a:pt x="676" y="630"/>
                    </a:lnTo>
                    <a:lnTo>
                      <a:pt x="669" y="637"/>
                    </a:lnTo>
                    <a:lnTo>
                      <a:pt x="661" y="644"/>
                    </a:lnTo>
                    <a:lnTo>
                      <a:pt x="653" y="645"/>
                    </a:lnTo>
                    <a:lnTo>
                      <a:pt x="646" y="646"/>
                    </a:lnTo>
                    <a:lnTo>
                      <a:pt x="638" y="648"/>
                    </a:lnTo>
                    <a:lnTo>
                      <a:pt x="631" y="649"/>
                    </a:lnTo>
                    <a:lnTo>
                      <a:pt x="623" y="650"/>
                    </a:lnTo>
                    <a:lnTo>
                      <a:pt x="615" y="651"/>
                    </a:lnTo>
                    <a:lnTo>
                      <a:pt x="608" y="651"/>
                    </a:lnTo>
                    <a:lnTo>
                      <a:pt x="600" y="652"/>
                    </a:lnTo>
                    <a:lnTo>
                      <a:pt x="569" y="657"/>
                    </a:lnTo>
                    <a:lnTo>
                      <a:pt x="536" y="663"/>
                    </a:lnTo>
                    <a:lnTo>
                      <a:pt x="505" y="667"/>
                    </a:lnTo>
                    <a:lnTo>
                      <a:pt x="473" y="672"/>
                    </a:lnTo>
                    <a:lnTo>
                      <a:pt x="442" y="676"/>
                    </a:lnTo>
                    <a:lnTo>
                      <a:pt x="410" y="681"/>
                    </a:lnTo>
                    <a:lnTo>
                      <a:pt x="378" y="686"/>
                    </a:lnTo>
                    <a:lnTo>
                      <a:pt x="346" y="690"/>
                    </a:lnTo>
                    <a:lnTo>
                      <a:pt x="314" y="695"/>
                    </a:lnTo>
                    <a:lnTo>
                      <a:pt x="283" y="699"/>
                    </a:lnTo>
                    <a:lnTo>
                      <a:pt x="251" y="704"/>
                    </a:lnTo>
                    <a:lnTo>
                      <a:pt x="219" y="709"/>
                    </a:lnTo>
                    <a:lnTo>
                      <a:pt x="188" y="713"/>
                    </a:lnTo>
                    <a:lnTo>
                      <a:pt x="155" y="718"/>
                    </a:lnTo>
                    <a:lnTo>
                      <a:pt x="124" y="722"/>
                    </a:lnTo>
                    <a:lnTo>
                      <a:pt x="92" y="727"/>
                    </a:lnTo>
                    <a:lnTo>
                      <a:pt x="74" y="725"/>
                    </a:lnTo>
                    <a:lnTo>
                      <a:pt x="59" y="722"/>
                    </a:lnTo>
                    <a:lnTo>
                      <a:pt x="46" y="719"/>
                    </a:lnTo>
                    <a:lnTo>
                      <a:pt x="36" y="716"/>
                    </a:lnTo>
                    <a:lnTo>
                      <a:pt x="26" y="711"/>
                    </a:lnTo>
                    <a:lnTo>
                      <a:pt x="18" y="706"/>
                    </a:lnTo>
                    <a:lnTo>
                      <a:pt x="10" y="701"/>
                    </a:lnTo>
                    <a:lnTo>
                      <a:pt x="1" y="695"/>
                    </a:lnTo>
                    <a:lnTo>
                      <a:pt x="1" y="654"/>
                    </a:lnTo>
                    <a:lnTo>
                      <a:pt x="1" y="613"/>
                    </a:lnTo>
                    <a:lnTo>
                      <a:pt x="0" y="573"/>
                    </a:lnTo>
                    <a:lnTo>
                      <a:pt x="0" y="532"/>
                    </a:lnTo>
                    <a:lnTo>
                      <a:pt x="1" y="433"/>
                    </a:lnTo>
                    <a:lnTo>
                      <a:pt x="2" y="334"/>
                    </a:lnTo>
                    <a:lnTo>
                      <a:pt x="2" y="235"/>
                    </a:lnTo>
                    <a:lnTo>
                      <a:pt x="3" y="136"/>
                    </a:lnTo>
                    <a:lnTo>
                      <a:pt x="11" y="119"/>
                    </a:lnTo>
                    <a:lnTo>
                      <a:pt x="21" y="101"/>
                    </a:lnTo>
                    <a:lnTo>
                      <a:pt x="29" y="84"/>
                    </a:lnTo>
                    <a:lnTo>
                      <a:pt x="37" y="67"/>
                    </a:lnTo>
                    <a:lnTo>
                      <a:pt x="45" y="64"/>
                    </a:lnTo>
                    <a:lnTo>
                      <a:pt x="53" y="62"/>
                    </a:lnTo>
                    <a:lnTo>
                      <a:pt x="61" y="59"/>
                    </a:lnTo>
                    <a:lnTo>
                      <a:pt x="69" y="56"/>
                    </a:lnTo>
                    <a:lnTo>
                      <a:pt x="76" y="54"/>
                    </a:lnTo>
                    <a:lnTo>
                      <a:pt x="84" y="52"/>
                    </a:lnTo>
                    <a:lnTo>
                      <a:pt x="92" y="49"/>
                    </a:lnTo>
                    <a:lnTo>
                      <a:pt x="100" y="47"/>
                    </a:lnTo>
                    <a:lnTo>
                      <a:pt x="132" y="44"/>
                    </a:lnTo>
                    <a:lnTo>
                      <a:pt x="164" y="41"/>
                    </a:lnTo>
                    <a:lnTo>
                      <a:pt x="197" y="38"/>
                    </a:lnTo>
                    <a:lnTo>
                      <a:pt x="230" y="36"/>
                    </a:lnTo>
                    <a:lnTo>
                      <a:pt x="262" y="32"/>
                    </a:lnTo>
                    <a:lnTo>
                      <a:pt x="295" y="29"/>
                    </a:lnTo>
                    <a:lnTo>
                      <a:pt x="327" y="26"/>
                    </a:lnTo>
                    <a:lnTo>
                      <a:pt x="360" y="23"/>
                    </a:lnTo>
                    <a:lnTo>
                      <a:pt x="392" y="21"/>
                    </a:lnTo>
                    <a:lnTo>
                      <a:pt x="425" y="17"/>
                    </a:lnTo>
                    <a:lnTo>
                      <a:pt x="457" y="14"/>
                    </a:lnTo>
                    <a:lnTo>
                      <a:pt x="490" y="11"/>
                    </a:lnTo>
                    <a:lnTo>
                      <a:pt x="523" y="8"/>
                    </a:lnTo>
                    <a:lnTo>
                      <a:pt x="555" y="6"/>
                    </a:lnTo>
                    <a:lnTo>
                      <a:pt x="588" y="2"/>
                    </a:lnTo>
                    <a:lnTo>
                      <a:pt x="620" y="0"/>
                    </a:lnTo>
                    <a:close/>
                  </a:path>
                </a:pathLst>
              </a:custGeom>
              <a:solidFill>
                <a:srgbClr val="0A0F14"/>
              </a:solidFill>
              <a:ln w="9525">
                <a:noFill/>
                <a:round/>
                <a:headEnd/>
                <a:tailEnd/>
              </a:ln>
            </p:spPr>
            <p:txBody>
              <a:bodyPr/>
              <a:lstStyle/>
              <a:p>
                <a:endParaRPr lang="en-US"/>
              </a:p>
            </p:txBody>
          </p:sp>
          <p:sp>
            <p:nvSpPr>
              <p:cNvPr id="21671" name="Freeform 103"/>
              <p:cNvSpPr>
                <a:spLocks/>
              </p:cNvSpPr>
              <p:nvPr/>
            </p:nvSpPr>
            <p:spPr bwMode="auto">
              <a:xfrm>
                <a:off x="3733" y="1537"/>
                <a:ext cx="333" cy="347"/>
              </a:xfrm>
              <a:custGeom>
                <a:avLst/>
                <a:gdLst>
                  <a:gd name="T0" fmla="*/ 600 w 667"/>
                  <a:gd name="T1" fmla="*/ 1 h 695"/>
                  <a:gd name="T2" fmla="*/ 614 w 667"/>
                  <a:gd name="T3" fmla="*/ 5 h 695"/>
                  <a:gd name="T4" fmla="*/ 629 w 667"/>
                  <a:gd name="T5" fmla="*/ 7 h 695"/>
                  <a:gd name="T6" fmla="*/ 643 w 667"/>
                  <a:gd name="T7" fmla="*/ 10 h 695"/>
                  <a:gd name="T8" fmla="*/ 654 w 667"/>
                  <a:gd name="T9" fmla="*/ 20 h 695"/>
                  <a:gd name="T10" fmla="*/ 662 w 667"/>
                  <a:gd name="T11" fmla="*/ 36 h 695"/>
                  <a:gd name="T12" fmla="*/ 667 w 667"/>
                  <a:gd name="T13" fmla="*/ 173 h 695"/>
                  <a:gd name="T14" fmla="*/ 667 w 667"/>
                  <a:gd name="T15" fmla="*/ 432 h 695"/>
                  <a:gd name="T16" fmla="*/ 666 w 667"/>
                  <a:gd name="T17" fmla="*/ 569 h 695"/>
                  <a:gd name="T18" fmla="*/ 661 w 667"/>
                  <a:gd name="T19" fmla="*/ 583 h 695"/>
                  <a:gd name="T20" fmla="*/ 653 w 667"/>
                  <a:gd name="T21" fmla="*/ 596 h 695"/>
                  <a:gd name="T22" fmla="*/ 641 w 667"/>
                  <a:gd name="T23" fmla="*/ 608 h 695"/>
                  <a:gd name="T24" fmla="*/ 624 w 667"/>
                  <a:gd name="T25" fmla="*/ 617 h 695"/>
                  <a:gd name="T26" fmla="*/ 609 w 667"/>
                  <a:gd name="T27" fmla="*/ 619 h 695"/>
                  <a:gd name="T28" fmla="*/ 594 w 667"/>
                  <a:gd name="T29" fmla="*/ 621 h 695"/>
                  <a:gd name="T30" fmla="*/ 579 w 667"/>
                  <a:gd name="T31" fmla="*/ 625 h 695"/>
                  <a:gd name="T32" fmla="*/ 543 w 667"/>
                  <a:gd name="T33" fmla="*/ 630 h 695"/>
                  <a:gd name="T34" fmla="*/ 483 w 667"/>
                  <a:gd name="T35" fmla="*/ 638 h 695"/>
                  <a:gd name="T36" fmla="*/ 423 w 667"/>
                  <a:gd name="T37" fmla="*/ 648 h 695"/>
                  <a:gd name="T38" fmla="*/ 363 w 667"/>
                  <a:gd name="T39" fmla="*/ 656 h 695"/>
                  <a:gd name="T40" fmla="*/ 302 w 667"/>
                  <a:gd name="T41" fmla="*/ 665 h 695"/>
                  <a:gd name="T42" fmla="*/ 242 w 667"/>
                  <a:gd name="T43" fmla="*/ 673 h 695"/>
                  <a:gd name="T44" fmla="*/ 182 w 667"/>
                  <a:gd name="T45" fmla="*/ 682 h 695"/>
                  <a:gd name="T46" fmla="*/ 122 w 667"/>
                  <a:gd name="T47" fmla="*/ 690 h 695"/>
                  <a:gd name="T48" fmla="*/ 75 w 667"/>
                  <a:gd name="T49" fmla="*/ 693 h 695"/>
                  <a:gd name="T50" fmla="*/ 47 w 667"/>
                  <a:gd name="T51" fmla="*/ 687 h 695"/>
                  <a:gd name="T52" fmla="*/ 27 w 667"/>
                  <a:gd name="T53" fmla="*/ 679 h 695"/>
                  <a:gd name="T54" fmla="*/ 11 w 667"/>
                  <a:gd name="T55" fmla="*/ 670 h 695"/>
                  <a:gd name="T56" fmla="*/ 1 w 667"/>
                  <a:gd name="T57" fmla="*/ 626 h 695"/>
                  <a:gd name="T58" fmla="*/ 0 w 667"/>
                  <a:gd name="T59" fmla="*/ 550 h 695"/>
                  <a:gd name="T60" fmla="*/ 1 w 667"/>
                  <a:gd name="T61" fmla="*/ 416 h 695"/>
                  <a:gd name="T62" fmla="*/ 4 w 667"/>
                  <a:gd name="T63" fmla="*/ 225 h 695"/>
                  <a:gd name="T64" fmla="*/ 13 w 667"/>
                  <a:gd name="T65" fmla="*/ 112 h 695"/>
                  <a:gd name="T66" fmla="*/ 30 w 667"/>
                  <a:gd name="T67" fmla="*/ 78 h 695"/>
                  <a:gd name="T68" fmla="*/ 46 w 667"/>
                  <a:gd name="T69" fmla="*/ 59 h 695"/>
                  <a:gd name="T70" fmla="*/ 64 w 667"/>
                  <a:gd name="T71" fmla="*/ 53 h 695"/>
                  <a:gd name="T72" fmla="*/ 81 w 667"/>
                  <a:gd name="T73" fmla="*/ 48 h 695"/>
                  <a:gd name="T74" fmla="*/ 98 w 667"/>
                  <a:gd name="T75" fmla="*/ 44 h 695"/>
                  <a:gd name="T76" fmla="*/ 136 w 667"/>
                  <a:gd name="T77" fmla="*/ 39 h 695"/>
                  <a:gd name="T78" fmla="*/ 197 w 667"/>
                  <a:gd name="T79" fmla="*/ 33 h 695"/>
                  <a:gd name="T80" fmla="*/ 258 w 667"/>
                  <a:gd name="T81" fmla="*/ 29 h 695"/>
                  <a:gd name="T82" fmla="*/ 319 w 667"/>
                  <a:gd name="T83" fmla="*/ 23 h 695"/>
                  <a:gd name="T84" fmla="*/ 380 w 667"/>
                  <a:gd name="T85" fmla="*/ 18 h 695"/>
                  <a:gd name="T86" fmla="*/ 441 w 667"/>
                  <a:gd name="T87" fmla="*/ 13 h 695"/>
                  <a:gd name="T88" fmla="*/ 502 w 667"/>
                  <a:gd name="T89" fmla="*/ 8 h 695"/>
                  <a:gd name="T90" fmla="*/ 563 w 667"/>
                  <a:gd name="T91" fmla="*/ 2 h 69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67"/>
                  <a:gd name="T139" fmla="*/ 0 h 695"/>
                  <a:gd name="T140" fmla="*/ 667 w 667"/>
                  <a:gd name="T141" fmla="*/ 695 h 69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67" h="695">
                    <a:moveTo>
                      <a:pt x="593" y="0"/>
                    </a:moveTo>
                    <a:lnTo>
                      <a:pt x="600" y="1"/>
                    </a:lnTo>
                    <a:lnTo>
                      <a:pt x="607" y="2"/>
                    </a:lnTo>
                    <a:lnTo>
                      <a:pt x="614" y="5"/>
                    </a:lnTo>
                    <a:lnTo>
                      <a:pt x="622" y="6"/>
                    </a:lnTo>
                    <a:lnTo>
                      <a:pt x="629" y="7"/>
                    </a:lnTo>
                    <a:lnTo>
                      <a:pt x="636" y="9"/>
                    </a:lnTo>
                    <a:lnTo>
                      <a:pt x="643" y="10"/>
                    </a:lnTo>
                    <a:lnTo>
                      <a:pt x="650" y="12"/>
                    </a:lnTo>
                    <a:lnTo>
                      <a:pt x="654" y="20"/>
                    </a:lnTo>
                    <a:lnTo>
                      <a:pt x="659" y="28"/>
                    </a:lnTo>
                    <a:lnTo>
                      <a:pt x="662" y="36"/>
                    </a:lnTo>
                    <a:lnTo>
                      <a:pt x="667" y="44"/>
                    </a:lnTo>
                    <a:lnTo>
                      <a:pt x="667" y="173"/>
                    </a:lnTo>
                    <a:lnTo>
                      <a:pt x="667" y="303"/>
                    </a:lnTo>
                    <a:lnTo>
                      <a:pt x="667" y="432"/>
                    </a:lnTo>
                    <a:lnTo>
                      <a:pt x="667" y="562"/>
                    </a:lnTo>
                    <a:lnTo>
                      <a:pt x="666" y="569"/>
                    </a:lnTo>
                    <a:lnTo>
                      <a:pt x="664" y="576"/>
                    </a:lnTo>
                    <a:lnTo>
                      <a:pt x="661" y="583"/>
                    </a:lnTo>
                    <a:lnTo>
                      <a:pt x="658" y="589"/>
                    </a:lnTo>
                    <a:lnTo>
                      <a:pt x="653" y="596"/>
                    </a:lnTo>
                    <a:lnTo>
                      <a:pt x="647" y="603"/>
                    </a:lnTo>
                    <a:lnTo>
                      <a:pt x="641" y="608"/>
                    </a:lnTo>
                    <a:lnTo>
                      <a:pt x="632" y="615"/>
                    </a:lnTo>
                    <a:lnTo>
                      <a:pt x="624" y="617"/>
                    </a:lnTo>
                    <a:lnTo>
                      <a:pt x="617" y="618"/>
                    </a:lnTo>
                    <a:lnTo>
                      <a:pt x="609" y="619"/>
                    </a:lnTo>
                    <a:lnTo>
                      <a:pt x="603" y="620"/>
                    </a:lnTo>
                    <a:lnTo>
                      <a:pt x="594" y="621"/>
                    </a:lnTo>
                    <a:lnTo>
                      <a:pt x="588" y="622"/>
                    </a:lnTo>
                    <a:lnTo>
                      <a:pt x="579" y="625"/>
                    </a:lnTo>
                    <a:lnTo>
                      <a:pt x="573" y="626"/>
                    </a:lnTo>
                    <a:lnTo>
                      <a:pt x="543" y="630"/>
                    </a:lnTo>
                    <a:lnTo>
                      <a:pt x="513" y="634"/>
                    </a:lnTo>
                    <a:lnTo>
                      <a:pt x="483" y="638"/>
                    </a:lnTo>
                    <a:lnTo>
                      <a:pt x="453" y="643"/>
                    </a:lnTo>
                    <a:lnTo>
                      <a:pt x="423" y="648"/>
                    </a:lnTo>
                    <a:lnTo>
                      <a:pt x="393" y="651"/>
                    </a:lnTo>
                    <a:lnTo>
                      <a:pt x="363" y="656"/>
                    </a:lnTo>
                    <a:lnTo>
                      <a:pt x="333" y="660"/>
                    </a:lnTo>
                    <a:lnTo>
                      <a:pt x="302" y="665"/>
                    </a:lnTo>
                    <a:lnTo>
                      <a:pt x="272" y="668"/>
                    </a:lnTo>
                    <a:lnTo>
                      <a:pt x="242" y="673"/>
                    </a:lnTo>
                    <a:lnTo>
                      <a:pt x="212" y="678"/>
                    </a:lnTo>
                    <a:lnTo>
                      <a:pt x="182" y="682"/>
                    </a:lnTo>
                    <a:lnTo>
                      <a:pt x="152" y="686"/>
                    </a:lnTo>
                    <a:lnTo>
                      <a:pt x="122" y="690"/>
                    </a:lnTo>
                    <a:lnTo>
                      <a:pt x="92" y="695"/>
                    </a:lnTo>
                    <a:lnTo>
                      <a:pt x="75" y="693"/>
                    </a:lnTo>
                    <a:lnTo>
                      <a:pt x="60" y="689"/>
                    </a:lnTo>
                    <a:lnTo>
                      <a:pt x="47" y="687"/>
                    </a:lnTo>
                    <a:lnTo>
                      <a:pt x="37" y="682"/>
                    </a:lnTo>
                    <a:lnTo>
                      <a:pt x="27" y="679"/>
                    </a:lnTo>
                    <a:lnTo>
                      <a:pt x="19" y="674"/>
                    </a:lnTo>
                    <a:lnTo>
                      <a:pt x="11" y="670"/>
                    </a:lnTo>
                    <a:lnTo>
                      <a:pt x="1" y="664"/>
                    </a:lnTo>
                    <a:lnTo>
                      <a:pt x="1" y="626"/>
                    </a:lnTo>
                    <a:lnTo>
                      <a:pt x="1" y="588"/>
                    </a:lnTo>
                    <a:lnTo>
                      <a:pt x="0" y="550"/>
                    </a:lnTo>
                    <a:lnTo>
                      <a:pt x="0" y="512"/>
                    </a:lnTo>
                    <a:lnTo>
                      <a:pt x="1" y="416"/>
                    </a:lnTo>
                    <a:lnTo>
                      <a:pt x="3" y="320"/>
                    </a:lnTo>
                    <a:lnTo>
                      <a:pt x="4" y="225"/>
                    </a:lnTo>
                    <a:lnTo>
                      <a:pt x="5" y="129"/>
                    </a:lnTo>
                    <a:lnTo>
                      <a:pt x="13" y="112"/>
                    </a:lnTo>
                    <a:lnTo>
                      <a:pt x="21" y="95"/>
                    </a:lnTo>
                    <a:lnTo>
                      <a:pt x="30" y="78"/>
                    </a:lnTo>
                    <a:lnTo>
                      <a:pt x="38" y="61"/>
                    </a:lnTo>
                    <a:lnTo>
                      <a:pt x="46" y="59"/>
                    </a:lnTo>
                    <a:lnTo>
                      <a:pt x="56" y="55"/>
                    </a:lnTo>
                    <a:lnTo>
                      <a:pt x="64" y="53"/>
                    </a:lnTo>
                    <a:lnTo>
                      <a:pt x="73" y="51"/>
                    </a:lnTo>
                    <a:lnTo>
                      <a:pt x="81" y="48"/>
                    </a:lnTo>
                    <a:lnTo>
                      <a:pt x="89" y="45"/>
                    </a:lnTo>
                    <a:lnTo>
                      <a:pt x="98" y="44"/>
                    </a:lnTo>
                    <a:lnTo>
                      <a:pt x="106" y="42"/>
                    </a:lnTo>
                    <a:lnTo>
                      <a:pt x="136" y="39"/>
                    </a:lnTo>
                    <a:lnTo>
                      <a:pt x="167" y="36"/>
                    </a:lnTo>
                    <a:lnTo>
                      <a:pt x="197" y="33"/>
                    </a:lnTo>
                    <a:lnTo>
                      <a:pt x="228" y="31"/>
                    </a:lnTo>
                    <a:lnTo>
                      <a:pt x="258" y="29"/>
                    </a:lnTo>
                    <a:lnTo>
                      <a:pt x="289" y="25"/>
                    </a:lnTo>
                    <a:lnTo>
                      <a:pt x="319" y="23"/>
                    </a:lnTo>
                    <a:lnTo>
                      <a:pt x="350" y="21"/>
                    </a:lnTo>
                    <a:lnTo>
                      <a:pt x="380" y="18"/>
                    </a:lnTo>
                    <a:lnTo>
                      <a:pt x="410" y="15"/>
                    </a:lnTo>
                    <a:lnTo>
                      <a:pt x="441" y="13"/>
                    </a:lnTo>
                    <a:lnTo>
                      <a:pt x="471" y="10"/>
                    </a:lnTo>
                    <a:lnTo>
                      <a:pt x="502" y="8"/>
                    </a:lnTo>
                    <a:lnTo>
                      <a:pt x="532" y="5"/>
                    </a:lnTo>
                    <a:lnTo>
                      <a:pt x="563" y="2"/>
                    </a:lnTo>
                    <a:lnTo>
                      <a:pt x="593" y="0"/>
                    </a:lnTo>
                    <a:close/>
                  </a:path>
                </a:pathLst>
              </a:custGeom>
              <a:solidFill>
                <a:srgbClr val="0C1116"/>
              </a:solidFill>
              <a:ln w="9525">
                <a:noFill/>
                <a:round/>
                <a:headEnd/>
                <a:tailEnd/>
              </a:ln>
            </p:spPr>
            <p:txBody>
              <a:bodyPr/>
              <a:lstStyle/>
              <a:p>
                <a:endParaRPr lang="en-US"/>
              </a:p>
            </p:txBody>
          </p:sp>
          <p:sp>
            <p:nvSpPr>
              <p:cNvPr id="21672" name="Freeform 104"/>
              <p:cNvSpPr>
                <a:spLocks/>
              </p:cNvSpPr>
              <p:nvPr/>
            </p:nvSpPr>
            <p:spPr bwMode="auto">
              <a:xfrm>
                <a:off x="3734" y="1553"/>
                <a:ext cx="319" cy="331"/>
              </a:xfrm>
              <a:custGeom>
                <a:avLst/>
                <a:gdLst>
                  <a:gd name="T0" fmla="*/ 573 w 637"/>
                  <a:gd name="T1" fmla="*/ 1 h 663"/>
                  <a:gd name="T2" fmla="*/ 586 w 637"/>
                  <a:gd name="T3" fmla="*/ 5 h 663"/>
                  <a:gd name="T4" fmla="*/ 599 w 637"/>
                  <a:gd name="T5" fmla="*/ 8 h 663"/>
                  <a:gd name="T6" fmla="*/ 612 w 637"/>
                  <a:gd name="T7" fmla="*/ 12 h 663"/>
                  <a:gd name="T8" fmla="*/ 624 w 637"/>
                  <a:gd name="T9" fmla="*/ 21 h 663"/>
                  <a:gd name="T10" fmla="*/ 632 w 637"/>
                  <a:gd name="T11" fmla="*/ 37 h 663"/>
                  <a:gd name="T12" fmla="*/ 637 w 637"/>
                  <a:gd name="T13" fmla="*/ 168 h 663"/>
                  <a:gd name="T14" fmla="*/ 637 w 637"/>
                  <a:gd name="T15" fmla="*/ 415 h 663"/>
                  <a:gd name="T16" fmla="*/ 633 w 637"/>
                  <a:gd name="T17" fmla="*/ 551 h 663"/>
                  <a:gd name="T18" fmla="*/ 617 w 637"/>
                  <a:gd name="T19" fmla="*/ 576 h 663"/>
                  <a:gd name="T20" fmla="*/ 595 w 637"/>
                  <a:gd name="T21" fmla="*/ 590 h 663"/>
                  <a:gd name="T22" fmla="*/ 580 w 637"/>
                  <a:gd name="T23" fmla="*/ 591 h 663"/>
                  <a:gd name="T24" fmla="*/ 565 w 637"/>
                  <a:gd name="T25" fmla="*/ 594 h 663"/>
                  <a:gd name="T26" fmla="*/ 550 w 637"/>
                  <a:gd name="T27" fmla="*/ 596 h 663"/>
                  <a:gd name="T28" fmla="*/ 514 w 637"/>
                  <a:gd name="T29" fmla="*/ 602 h 663"/>
                  <a:gd name="T30" fmla="*/ 458 w 637"/>
                  <a:gd name="T31" fmla="*/ 610 h 663"/>
                  <a:gd name="T32" fmla="*/ 402 w 637"/>
                  <a:gd name="T33" fmla="*/ 618 h 663"/>
                  <a:gd name="T34" fmla="*/ 345 w 637"/>
                  <a:gd name="T35" fmla="*/ 626 h 663"/>
                  <a:gd name="T36" fmla="*/ 289 w 637"/>
                  <a:gd name="T37" fmla="*/ 634 h 663"/>
                  <a:gd name="T38" fmla="*/ 232 w 637"/>
                  <a:gd name="T39" fmla="*/ 642 h 663"/>
                  <a:gd name="T40" fmla="*/ 176 w 637"/>
                  <a:gd name="T41" fmla="*/ 650 h 663"/>
                  <a:gd name="T42" fmla="*/ 119 w 637"/>
                  <a:gd name="T43" fmla="*/ 658 h 663"/>
                  <a:gd name="T44" fmla="*/ 73 w 637"/>
                  <a:gd name="T45" fmla="*/ 660 h 663"/>
                  <a:gd name="T46" fmla="*/ 48 w 637"/>
                  <a:gd name="T47" fmla="*/ 655 h 663"/>
                  <a:gd name="T48" fmla="*/ 27 w 637"/>
                  <a:gd name="T49" fmla="*/ 647 h 663"/>
                  <a:gd name="T50" fmla="*/ 10 w 637"/>
                  <a:gd name="T51" fmla="*/ 637 h 663"/>
                  <a:gd name="T52" fmla="*/ 1 w 637"/>
                  <a:gd name="T53" fmla="*/ 596 h 663"/>
                  <a:gd name="T54" fmla="*/ 0 w 637"/>
                  <a:gd name="T55" fmla="*/ 524 h 663"/>
                  <a:gd name="T56" fmla="*/ 1 w 637"/>
                  <a:gd name="T57" fmla="*/ 398 h 663"/>
                  <a:gd name="T58" fmla="*/ 3 w 637"/>
                  <a:gd name="T59" fmla="*/ 214 h 663"/>
                  <a:gd name="T60" fmla="*/ 9 w 637"/>
                  <a:gd name="T61" fmla="*/ 114 h 663"/>
                  <a:gd name="T62" fmla="*/ 18 w 637"/>
                  <a:gd name="T63" fmla="*/ 97 h 663"/>
                  <a:gd name="T64" fmla="*/ 26 w 637"/>
                  <a:gd name="T65" fmla="*/ 81 h 663"/>
                  <a:gd name="T66" fmla="*/ 34 w 637"/>
                  <a:gd name="T67" fmla="*/ 64 h 663"/>
                  <a:gd name="T68" fmla="*/ 48 w 637"/>
                  <a:gd name="T69" fmla="*/ 53 h 663"/>
                  <a:gd name="T70" fmla="*/ 67 w 637"/>
                  <a:gd name="T71" fmla="*/ 47 h 663"/>
                  <a:gd name="T72" fmla="*/ 84 w 637"/>
                  <a:gd name="T73" fmla="*/ 43 h 663"/>
                  <a:gd name="T74" fmla="*/ 102 w 637"/>
                  <a:gd name="T75" fmla="*/ 38 h 663"/>
                  <a:gd name="T76" fmla="*/ 140 w 637"/>
                  <a:gd name="T77" fmla="*/ 34 h 663"/>
                  <a:gd name="T78" fmla="*/ 197 w 637"/>
                  <a:gd name="T79" fmla="*/ 29 h 663"/>
                  <a:gd name="T80" fmla="*/ 253 w 637"/>
                  <a:gd name="T81" fmla="*/ 24 h 663"/>
                  <a:gd name="T82" fmla="*/ 309 w 637"/>
                  <a:gd name="T83" fmla="*/ 20 h 663"/>
                  <a:gd name="T84" fmla="*/ 367 w 637"/>
                  <a:gd name="T85" fmla="*/ 15 h 663"/>
                  <a:gd name="T86" fmla="*/ 423 w 637"/>
                  <a:gd name="T87" fmla="*/ 11 h 663"/>
                  <a:gd name="T88" fmla="*/ 481 w 637"/>
                  <a:gd name="T89" fmla="*/ 6 h 663"/>
                  <a:gd name="T90" fmla="*/ 537 w 637"/>
                  <a:gd name="T91" fmla="*/ 2 h 66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37"/>
                  <a:gd name="T139" fmla="*/ 0 h 663"/>
                  <a:gd name="T140" fmla="*/ 637 w 637"/>
                  <a:gd name="T141" fmla="*/ 663 h 66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37" h="663">
                    <a:moveTo>
                      <a:pt x="566" y="0"/>
                    </a:moveTo>
                    <a:lnTo>
                      <a:pt x="573" y="1"/>
                    </a:lnTo>
                    <a:lnTo>
                      <a:pt x="579" y="4"/>
                    </a:lnTo>
                    <a:lnTo>
                      <a:pt x="586" y="5"/>
                    </a:lnTo>
                    <a:lnTo>
                      <a:pt x="593" y="6"/>
                    </a:lnTo>
                    <a:lnTo>
                      <a:pt x="599" y="8"/>
                    </a:lnTo>
                    <a:lnTo>
                      <a:pt x="605" y="9"/>
                    </a:lnTo>
                    <a:lnTo>
                      <a:pt x="612" y="12"/>
                    </a:lnTo>
                    <a:lnTo>
                      <a:pt x="619" y="13"/>
                    </a:lnTo>
                    <a:lnTo>
                      <a:pt x="624" y="21"/>
                    </a:lnTo>
                    <a:lnTo>
                      <a:pt x="628" y="29"/>
                    </a:lnTo>
                    <a:lnTo>
                      <a:pt x="632" y="37"/>
                    </a:lnTo>
                    <a:lnTo>
                      <a:pt x="637" y="45"/>
                    </a:lnTo>
                    <a:lnTo>
                      <a:pt x="637" y="168"/>
                    </a:lnTo>
                    <a:lnTo>
                      <a:pt x="637" y="292"/>
                    </a:lnTo>
                    <a:lnTo>
                      <a:pt x="637" y="415"/>
                    </a:lnTo>
                    <a:lnTo>
                      <a:pt x="637" y="538"/>
                    </a:lnTo>
                    <a:lnTo>
                      <a:pt x="633" y="551"/>
                    </a:lnTo>
                    <a:lnTo>
                      <a:pt x="626" y="564"/>
                    </a:lnTo>
                    <a:lnTo>
                      <a:pt x="617" y="576"/>
                    </a:lnTo>
                    <a:lnTo>
                      <a:pt x="603" y="589"/>
                    </a:lnTo>
                    <a:lnTo>
                      <a:pt x="595" y="590"/>
                    </a:lnTo>
                    <a:lnTo>
                      <a:pt x="588" y="590"/>
                    </a:lnTo>
                    <a:lnTo>
                      <a:pt x="580" y="591"/>
                    </a:lnTo>
                    <a:lnTo>
                      <a:pt x="573" y="592"/>
                    </a:lnTo>
                    <a:lnTo>
                      <a:pt x="565" y="594"/>
                    </a:lnTo>
                    <a:lnTo>
                      <a:pt x="558" y="595"/>
                    </a:lnTo>
                    <a:lnTo>
                      <a:pt x="550" y="596"/>
                    </a:lnTo>
                    <a:lnTo>
                      <a:pt x="543" y="597"/>
                    </a:lnTo>
                    <a:lnTo>
                      <a:pt x="514" y="602"/>
                    </a:lnTo>
                    <a:lnTo>
                      <a:pt x="487" y="605"/>
                    </a:lnTo>
                    <a:lnTo>
                      <a:pt x="458" y="610"/>
                    </a:lnTo>
                    <a:lnTo>
                      <a:pt x="430" y="613"/>
                    </a:lnTo>
                    <a:lnTo>
                      <a:pt x="402" y="618"/>
                    </a:lnTo>
                    <a:lnTo>
                      <a:pt x="374" y="621"/>
                    </a:lnTo>
                    <a:lnTo>
                      <a:pt x="345" y="626"/>
                    </a:lnTo>
                    <a:lnTo>
                      <a:pt x="318" y="629"/>
                    </a:lnTo>
                    <a:lnTo>
                      <a:pt x="289" y="634"/>
                    </a:lnTo>
                    <a:lnTo>
                      <a:pt x="260" y="639"/>
                    </a:lnTo>
                    <a:lnTo>
                      <a:pt x="232" y="642"/>
                    </a:lnTo>
                    <a:lnTo>
                      <a:pt x="204" y="647"/>
                    </a:lnTo>
                    <a:lnTo>
                      <a:pt x="176" y="650"/>
                    </a:lnTo>
                    <a:lnTo>
                      <a:pt x="147" y="655"/>
                    </a:lnTo>
                    <a:lnTo>
                      <a:pt x="119" y="658"/>
                    </a:lnTo>
                    <a:lnTo>
                      <a:pt x="91" y="663"/>
                    </a:lnTo>
                    <a:lnTo>
                      <a:pt x="73" y="660"/>
                    </a:lnTo>
                    <a:lnTo>
                      <a:pt x="60" y="657"/>
                    </a:lnTo>
                    <a:lnTo>
                      <a:pt x="48" y="655"/>
                    </a:lnTo>
                    <a:lnTo>
                      <a:pt x="38" y="650"/>
                    </a:lnTo>
                    <a:lnTo>
                      <a:pt x="27" y="647"/>
                    </a:lnTo>
                    <a:lnTo>
                      <a:pt x="19" y="642"/>
                    </a:lnTo>
                    <a:lnTo>
                      <a:pt x="10" y="637"/>
                    </a:lnTo>
                    <a:lnTo>
                      <a:pt x="1" y="632"/>
                    </a:lnTo>
                    <a:lnTo>
                      <a:pt x="1" y="596"/>
                    </a:lnTo>
                    <a:lnTo>
                      <a:pt x="1" y="560"/>
                    </a:lnTo>
                    <a:lnTo>
                      <a:pt x="0" y="524"/>
                    </a:lnTo>
                    <a:lnTo>
                      <a:pt x="0" y="489"/>
                    </a:lnTo>
                    <a:lnTo>
                      <a:pt x="1" y="398"/>
                    </a:lnTo>
                    <a:lnTo>
                      <a:pt x="2" y="306"/>
                    </a:lnTo>
                    <a:lnTo>
                      <a:pt x="3" y="214"/>
                    </a:lnTo>
                    <a:lnTo>
                      <a:pt x="4" y="122"/>
                    </a:lnTo>
                    <a:lnTo>
                      <a:pt x="9" y="114"/>
                    </a:lnTo>
                    <a:lnTo>
                      <a:pt x="14" y="106"/>
                    </a:lnTo>
                    <a:lnTo>
                      <a:pt x="18" y="97"/>
                    </a:lnTo>
                    <a:lnTo>
                      <a:pt x="22" y="89"/>
                    </a:lnTo>
                    <a:lnTo>
                      <a:pt x="26" y="81"/>
                    </a:lnTo>
                    <a:lnTo>
                      <a:pt x="31" y="72"/>
                    </a:lnTo>
                    <a:lnTo>
                      <a:pt x="34" y="64"/>
                    </a:lnTo>
                    <a:lnTo>
                      <a:pt x="39" y="55"/>
                    </a:lnTo>
                    <a:lnTo>
                      <a:pt x="48" y="53"/>
                    </a:lnTo>
                    <a:lnTo>
                      <a:pt x="57" y="51"/>
                    </a:lnTo>
                    <a:lnTo>
                      <a:pt x="67" y="47"/>
                    </a:lnTo>
                    <a:lnTo>
                      <a:pt x="76" y="45"/>
                    </a:lnTo>
                    <a:lnTo>
                      <a:pt x="84" y="43"/>
                    </a:lnTo>
                    <a:lnTo>
                      <a:pt x="93" y="40"/>
                    </a:lnTo>
                    <a:lnTo>
                      <a:pt x="102" y="38"/>
                    </a:lnTo>
                    <a:lnTo>
                      <a:pt x="111" y="36"/>
                    </a:lnTo>
                    <a:lnTo>
                      <a:pt x="140" y="34"/>
                    </a:lnTo>
                    <a:lnTo>
                      <a:pt x="168" y="31"/>
                    </a:lnTo>
                    <a:lnTo>
                      <a:pt x="197" y="29"/>
                    </a:lnTo>
                    <a:lnTo>
                      <a:pt x="224" y="27"/>
                    </a:lnTo>
                    <a:lnTo>
                      <a:pt x="253" y="24"/>
                    </a:lnTo>
                    <a:lnTo>
                      <a:pt x="282" y="22"/>
                    </a:lnTo>
                    <a:lnTo>
                      <a:pt x="309" y="20"/>
                    </a:lnTo>
                    <a:lnTo>
                      <a:pt x="338" y="17"/>
                    </a:lnTo>
                    <a:lnTo>
                      <a:pt x="367" y="15"/>
                    </a:lnTo>
                    <a:lnTo>
                      <a:pt x="396" y="13"/>
                    </a:lnTo>
                    <a:lnTo>
                      <a:pt x="423" y="11"/>
                    </a:lnTo>
                    <a:lnTo>
                      <a:pt x="452" y="8"/>
                    </a:lnTo>
                    <a:lnTo>
                      <a:pt x="481" y="6"/>
                    </a:lnTo>
                    <a:lnTo>
                      <a:pt x="510" y="5"/>
                    </a:lnTo>
                    <a:lnTo>
                      <a:pt x="537" y="2"/>
                    </a:lnTo>
                    <a:lnTo>
                      <a:pt x="566" y="0"/>
                    </a:lnTo>
                    <a:close/>
                  </a:path>
                </a:pathLst>
              </a:custGeom>
              <a:solidFill>
                <a:srgbClr val="0F141C"/>
              </a:solidFill>
              <a:ln w="9525">
                <a:noFill/>
                <a:round/>
                <a:headEnd/>
                <a:tailEnd/>
              </a:ln>
            </p:spPr>
            <p:txBody>
              <a:bodyPr/>
              <a:lstStyle/>
              <a:p>
                <a:endParaRPr lang="en-US"/>
              </a:p>
            </p:txBody>
          </p:sp>
          <p:sp>
            <p:nvSpPr>
              <p:cNvPr id="21673" name="Freeform 105"/>
              <p:cNvSpPr>
                <a:spLocks/>
              </p:cNvSpPr>
              <p:nvPr/>
            </p:nvSpPr>
            <p:spPr bwMode="auto">
              <a:xfrm>
                <a:off x="3736" y="1568"/>
                <a:ext cx="303" cy="315"/>
              </a:xfrm>
              <a:custGeom>
                <a:avLst/>
                <a:gdLst>
                  <a:gd name="T0" fmla="*/ 546 w 606"/>
                  <a:gd name="T1" fmla="*/ 1 h 631"/>
                  <a:gd name="T2" fmla="*/ 559 w 606"/>
                  <a:gd name="T3" fmla="*/ 5 h 631"/>
                  <a:gd name="T4" fmla="*/ 570 w 606"/>
                  <a:gd name="T5" fmla="*/ 8 h 631"/>
                  <a:gd name="T6" fmla="*/ 583 w 606"/>
                  <a:gd name="T7" fmla="*/ 12 h 631"/>
                  <a:gd name="T8" fmla="*/ 594 w 606"/>
                  <a:gd name="T9" fmla="*/ 22 h 631"/>
                  <a:gd name="T10" fmla="*/ 601 w 606"/>
                  <a:gd name="T11" fmla="*/ 38 h 631"/>
                  <a:gd name="T12" fmla="*/ 606 w 606"/>
                  <a:gd name="T13" fmla="*/ 163 h 631"/>
                  <a:gd name="T14" fmla="*/ 606 w 606"/>
                  <a:gd name="T15" fmla="*/ 397 h 631"/>
                  <a:gd name="T16" fmla="*/ 602 w 606"/>
                  <a:gd name="T17" fmla="*/ 526 h 631"/>
                  <a:gd name="T18" fmla="*/ 587 w 606"/>
                  <a:gd name="T19" fmla="*/ 549 h 631"/>
                  <a:gd name="T20" fmla="*/ 568 w 606"/>
                  <a:gd name="T21" fmla="*/ 561 h 631"/>
                  <a:gd name="T22" fmla="*/ 553 w 606"/>
                  <a:gd name="T23" fmla="*/ 564 h 631"/>
                  <a:gd name="T24" fmla="*/ 538 w 606"/>
                  <a:gd name="T25" fmla="*/ 566 h 631"/>
                  <a:gd name="T26" fmla="*/ 523 w 606"/>
                  <a:gd name="T27" fmla="*/ 567 h 631"/>
                  <a:gd name="T28" fmla="*/ 490 w 606"/>
                  <a:gd name="T29" fmla="*/ 572 h 631"/>
                  <a:gd name="T30" fmla="*/ 435 w 606"/>
                  <a:gd name="T31" fmla="*/ 580 h 631"/>
                  <a:gd name="T32" fmla="*/ 382 w 606"/>
                  <a:gd name="T33" fmla="*/ 588 h 631"/>
                  <a:gd name="T34" fmla="*/ 330 w 606"/>
                  <a:gd name="T35" fmla="*/ 596 h 631"/>
                  <a:gd name="T36" fmla="*/ 277 w 606"/>
                  <a:gd name="T37" fmla="*/ 603 h 631"/>
                  <a:gd name="T38" fmla="*/ 222 w 606"/>
                  <a:gd name="T39" fmla="*/ 611 h 631"/>
                  <a:gd name="T40" fmla="*/ 169 w 606"/>
                  <a:gd name="T41" fmla="*/ 619 h 631"/>
                  <a:gd name="T42" fmla="*/ 116 w 606"/>
                  <a:gd name="T43" fmla="*/ 627 h 631"/>
                  <a:gd name="T44" fmla="*/ 74 w 606"/>
                  <a:gd name="T45" fmla="*/ 628 h 631"/>
                  <a:gd name="T46" fmla="*/ 49 w 606"/>
                  <a:gd name="T47" fmla="*/ 623 h 631"/>
                  <a:gd name="T48" fmla="*/ 28 w 606"/>
                  <a:gd name="T49" fmla="*/ 614 h 631"/>
                  <a:gd name="T50" fmla="*/ 11 w 606"/>
                  <a:gd name="T51" fmla="*/ 605 h 631"/>
                  <a:gd name="T52" fmla="*/ 1 w 606"/>
                  <a:gd name="T53" fmla="*/ 567 h 631"/>
                  <a:gd name="T54" fmla="*/ 1 w 606"/>
                  <a:gd name="T55" fmla="*/ 502 h 631"/>
                  <a:gd name="T56" fmla="*/ 1 w 606"/>
                  <a:gd name="T57" fmla="*/ 381 h 631"/>
                  <a:gd name="T58" fmla="*/ 5 w 606"/>
                  <a:gd name="T59" fmla="*/ 204 h 631"/>
                  <a:gd name="T60" fmla="*/ 11 w 606"/>
                  <a:gd name="T61" fmla="*/ 107 h 631"/>
                  <a:gd name="T62" fmla="*/ 19 w 606"/>
                  <a:gd name="T63" fmla="*/ 91 h 631"/>
                  <a:gd name="T64" fmla="*/ 28 w 606"/>
                  <a:gd name="T65" fmla="*/ 74 h 631"/>
                  <a:gd name="T66" fmla="*/ 36 w 606"/>
                  <a:gd name="T67" fmla="*/ 58 h 631"/>
                  <a:gd name="T68" fmla="*/ 50 w 606"/>
                  <a:gd name="T69" fmla="*/ 47 h 631"/>
                  <a:gd name="T70" fmla="*/ 69 w 606"/>
                  <a:gd name="T71" fmla="*/ 42 h 631"/>
                  <a:gd name="T72" fmla="*/ 89 w 606"/>
                  <a:gd name="T73" fmla="*/ 37 h 631"/>
                  <a:gd name="T74" fmla="*/ 108 w 606"/>
                  <a:gd name="T75" fmla="*/ 33 h 631"/>
                  <a:gd name="T76" fmla="*/ 144 w 606"/>
                  <a:gd name="T77" fmla="*/ 28 h 631"/>
                  <a:gd name="T78" fmla="*/ 197 w 606"/>
                  <a:gd name="T79" fmla="*/ 24 h 631"/>
                  <a:gd name="T80" fmla="*/ 249 w 606"/>
                  <a:gd name="T81" fmla="*/ 21 h 631"/>
                  <a:gd name="T82" fmla="*/ 302 w 606"/>
                  <a:gd name="T83" fmla="*/ 18 h 631"/>
                  <a:gd name="T84" fmla="*/ 355 w 606"/>
                  <a:gd name="T85" fmla="*/ 13 h 631"/>
                  <a:gd name="T86" fmla="*/ 408 w 606"/>
                  <a:gd name="T87" fmla="*/ 9 h 631"/>
                  <a:gd name="T88" fmla="*/ 460 w 606"/>
                  <a:gd name="T89" fmla="*/ 6 h 631"/>
                  <a:gd name="T90" fmla="*/ 513 w 606"/>
                  <a:gd name="T91" fmla="*/ 3 h 63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06"/>
                  <a:gd name="T139" fmla="*/ 0 h 631"/>
                  <a:gd name="T140" fmla="*/ 606 w 606"/>
                  <a:gd name="T141" fmla="*/ 631 h 63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06" h="631">
                    <a:moveTo>
                      <a:pt x="539" y="0"/>
                    </a:moveTo>
                    <a:lnTo>
                      <a:pt x="546" y="1"/>
                    </a:lnTo>
                    <a:lnTo>
                      <a:pt x="552" y="4"/>
                    </a:lnTo>
                    <a:lnTo>
                      <a:pt x="559" y="5"/>
                    </a:lnTo>
                    <a:lnTo>
                      <a:pt x="564" y="7"/>
                    </a:lnTo>
                    <a:lnTo>
                      <a:pt x="570" y="8"/>
                    </a:lnTo>
                    <a:lnTo>
                      <a:pt x="577" y="11"/>
                    </a:lnTo>
                    <a:lnTo>
                      <a:pt x="583" y="12"/>
                    </a:lnTo>
                    <a:lnTo>
                      <a:pt x="590" y="14"/>
                    </a:lnTo>
                    <a:lnTo>
                      <a:pt x="594" y="22"/>
                    </a:lnTo>
                    <a:lnTo>
                      <a:pt x="598" y="30"/>
                    </a:lnTo>
                    <a:lnTo>
                      <a:pt x="601" y="38"/>
                    </a:lnTo>
                    <a:lnTo>
                      <a:pt x="606" y="46"/>
                    </a:lnTo>
                    <a:lnTo>
                      <a:pt x="606" y="163"/>
                    </a:lnTo>
                    <a:lnTo>
                      <a:pt x="606" y="280"/>
                    </a:lnTo>
                    <a:lnTo>
                      <a:pt x="606" y="397"/>
                    </a:lnTo>
                    <a:lnTo>
                      <a:pt x="606" y="514"/>
                    </a:lnTo>
                    <a:lnTo>
                      <a:pt x="602" y="526"/>
                    </a:lnTo>
                    <a:lnTo>
                      <a:pt x="597" y="537"/>
                    </a:lnTo>
                    <a:lnTo>
                      <a:pt x="587" y="549"/>
                    </a:lnTo>
                    <a:lnTo>
                      <a:pt x="575" y="560"/>
                    </a:lnTo>
                    <a:lnTo>
                      <a:pt x="568" y="561"/>
                    </a:lnTo>
                    <a:lnTo>
                      <a:pt x="560" y="563"/>
                    </a:lnTo>
                    <a:lnTo>
                      <a:pt x="553" y="564"/>
                    </a:lnTo>
                    <a:lnTo>
                      <a:pt x="546" y="565"/>
                    </a:lnTo>
                    <a:lnTo>
                      <a:pt x="538" y="566"/>
                    </a:lnTo>
                    <a:lnTo>
                      <a:pt x="531" y="566"/>
                    </a:lnTo>
                    <a:lnTo>
                      <a:pt x="523" y="567"/>
                    </a:lnTo>
                    <a:lnTo>
                      <a:pt x="516" y="568"/>
                    </a:lnTo>
                    <a:lnTo>
                      <a:pt x="490" y="572"/>
                    </a:lnTo>
                    <a:lnTo>
                      <a:pt x="463" y="576"/>
                    </a:lnTo>
                    <a:lnTo>
                      <a:pt x="435" y="580"/>
                    </a:lnTo>
                    <a:lnTo>
                      <a:pt x="409" y="583"/>
                    </a:lnTo>
                    <a:lnTo>
                      <a:pt x="382" y="588"/>
                    </a:lnTo>
                    <a:lnTo>
                      <a:pt x="356" y="591"/>
                    </a:lnTo>
                    <a:lnTo>
                      <a:pt x="330" y="596"/>
                    </a:lnTo>
                    <a:lnTo>
                      <a:pt x="303" y="600"/>
                    </a:lnTo>
                    <a:lnTo>
                      <a:pt x="277" y="603"/>
                    </a:lnTo>
                    <a:lnTo>
                      <a:pt x="249" y="608"/>
                    </a:lnTo>
                    <a:lnTo>
                      <a:pt x="222" y="611"/>
                    </a:lnTo>
                    <a:lnTo>
                      <a:pt x="196" y="614"/>
                    </a:lnTo>
                    <a:lnTo>
                      <a:pt x="169" y="619"/>
                    </a:lnTo>
                    <a:lnTo>
                      <a:pt x="143" y="623"/>
                    </a:lnTo>
                    <a:lnTo>
                      <a:pt x="116" y="627"/>
                    </a:lnTo>
                    <a:lnTo>
                      <a:pt x="90" y="631"/>
                    </a:lnTo>
                    <a:lnTo>
                      <a:pt x="74" y="628"/>
                    </a:lnTo>
                    <a:lnTo>
                      <a:pt x="60" y="626"/>
                    </a:lnTo>
                    <a:lnTo>
                      <a:pt x="49" y="623"/>
                    </a:lnTo>
                    <a:lnTo>
                      <a:pt x="38" y="619"/>
                    </a:lnTo>
                    <a:lnTo>
                      <a:pt x="28" y="614"/>
                    </a:lnTo>
                    <a:lnTo>
                      <a:pt x="20" y="610"/>
                    </a:lnTo>
                    <a:lnTo>
                      <a:pt x="11" y="605"/>
                    </a:lnTo>
                    <a:lnTo>
                      <a:pt x="1" y="601"/>
                    </a:lnTo>
                    <a:lnTo>
                      <a:pt x="1" y="567"/>
                    </a:lnTo>
                    <a:lnTo>
                      <a:pt x="1" y="535"/>
                    </a:lnTo>
                    <a:lnTo>
                      <a:pt x="1" y="502"/>
                    </a:lnTo>
                    <a:lnTo>
                      <a:pt x="0" y="469"/>
                    </a:lnTo>
                    <a:lnTo>
                      <a:pt x="1" y="381"/>
                    </a:lnTo>
                    <a:lnTo>
                      <a:pt x="4" y="292"/>
                    </a:lnTo>
                    <a:lnTo>
                      <a:pt x="5" y="204"/>
                    </a:lnTo>
                    <a:lnTo>
                      <a:pt x="6" y="115"/>
                    </a:lnTo>
                    <a:lnTo>
                      <a:pt x="11" y="107"/>
                    </a:lnTo>
                    <a:lnTo>
                      <a:pt x="15" y="99"/>
                    </a:lnTo>
                    <a:lnTo>
                      <a:pt x="19" y="91"/>
                    </a:lnTo>
                    <a:lnTo>
                      <a:pt x="23" y="82"/>
                    </a:lnTo>
                    <a:lnTo>
                      <a:pt x="28" y="74"/>
                    </a:lnTo>
                    <a:lnTo>
                      <a:pt x="32" y="66"/>
                    </a:lnTo>
                    <a:lnTo>
                      <a:pt x="36" y="58"/>
                    </a:lnTo>
                    <a:lnTo>
                      <a:pt x="40" y="50"/>
                    </a:lnTo>
                    <a:lnTo>
                      <a:pt x="50" y="47"/>
                    </a:lnTo>
                    <a:lnTo>
                      <a:pt x="60" y="45"/>
                    </a:lnTo>
                    <a:lnTo>
                      <a:pt x="69" y="42"/>
                    </a:lnTo>
                    <a:lnTo>
                      <a:pt x="80" y="39"/>
                    </a:lnTo>
                    <a:lnTo>
                      <a:pt x="89" y="37"/>
                    </a:lnTo>
                    <a:lnTo>
                      <a:pt x="98" y="35"/>
                    </a:lnTo>
                    <a:lnTo>
                      <a:pt x="108" y="33"/>
                    </a:lnTo>
                    <a:lnTo>
                      <a:pt x="118" y="30"/>
                    </a:lnTo>
                    <a:lnTo>
                      <a:pt x="144" y="28"/>
                    </a:lnTo>
                    <a:lnTo>
                      <a:pt x="171" y="27"/>
                    </a:lnTo>
                    <a:lnTo>
                      <a:pt x="197" y="24"/>
                    </a:lnTo>
                    <a:lnTo>
                      <a:pt x="224" y="22"/>
                    </a:lnTo>
                    <a:lnTo>
                      <a:pt x="249" y="21"/>
                    </a:lnTo>
                    <a:lnTo>
                      <a:pt x="275" y="19"/>
                    </a:lnTo>
                    <a:lnTo>
                      <a:pt x="302" y="18"/>
                    </a:lnTo>
                    <a:lnTo>
                      <a:pt x="328" y="15"/>
                    </a:lnTo>
                    <a:lnTo>
                      <a:pt x="355" y="13"/>
                    </a:lnTo>
                    <a:lnTo>
                      <a:pt x="381" y="12"/>
                    </a:lnTo>
                    <a:lnTo>
                      <a:pt x="408" y="9"/>
                    </a:lnTo>
                    <a:lnTo>
                      <a:pt x="434" y="8"/>
                    </a:lnTo>
                    <a:lnTo>
                      <a:pt x="460" y="6"/>
                    </a:lnTo>
                    <a:lnTo>
                      <a:pt x="486" y="4"/>
                    </a:lnTo>
                    <a:lnTo>
                      <a:pt x="513" y="3"/>
                    </a:lnTo>
                    <a:lnTo>
                      <a:pt x="539" y="0"/>
                    </a:lnTo>
                    <a:close/>
                  </a:path>
                </a:pathLst>
              </a:custGeom>
              <a:solidFill>
                <a:srgbClr val="11161E"/>
              </a:solidFill>
              <a:ln w="9525">
                <a:noFill/>
                <a:round/>
                <a:headEnd/>
                <a:tailEnd/>
              </a:ln>
            </p:spPr>
            <p:txBody>
              <a:bodyPr/>
              <a:lstStyle/>
              <a:p>
                <a:endParaRPr lang="en-US"/>
              </a:p>
            </p:txBody>
          </p:sp>
          <p:sp>
            <p:nvSpPr>
              <p:cNvPr id="21674" name="Freeform 106"/>
              <p:cNvSpPr>
                <a:spLocks/>
              </p:cNvSpPr>
              <p:nvPr/>
            </p:nvSpPr>
            <p:spPr bwMode="auto">
              <a:xfrm>
                <a:off x="3738" y="1584"/>
                <a:ext cx="288" cy="299"/>
              </a:xfrm>
              <a:custGeom>
                <a:avLst/>
                <a:gdLst>
                  <a:gd name="T0" fmla="*/ 516 w 574"/>
                  <a:gd name="T1" fmla="*/ 1 h 596"/>
                  <a:gd name="T2" fmla="*/ 528 w 574"/>
                  <a:gd name="T3" fmla="*/ 4 h 596"/>
                  <a:gd name="T4" fmla="*/ 540 w 574"/>
                  <a:gd name="T5" fmla="*/ 8 h 596"/>
                  <a:gd name="T6" fmla="*/ 553 w 574"/>
                  <a:gd name="T7" fmla="*/ 11 h 596"/>
                  <a:gd name="T8" fmla="*/ 562 w 574"/>
                  <a:gd name="T9" fmla="*/ 21 h 596"/>
                  <a:gd name="T10" fmla="*/ 570 w 574"/>
                  <a:gd name="T11" fmla="*/ 36 h 596"/>
                  <a:gd name="T12" fmla="*/ 574 w 574"/>
                  <a:gd name="T13" fmla="*/ 155 h 596"/>
                  <a:gd name="T14" fmla="*/ 574 w 574"/>
                  <a:gd name="T15" fmla="*/ 376 h 596"/>
                  <a:gd name="T16" fmla="*/ 571 w 574"/>
                  <a:gd name="T17" fmla="*/ 499 h 596"/>
                  <a:gd name="T18" fmla="*/ 556 w 574"/>
                  <a:gd name="T19" fmla="*/ 520 h 596"/>
                  <a:gd name="T20" fmla="*/ 536 w 574"/>
                  <a:gd name="T21" fmla="*/ 532 h 596"/>
                  <a:gd name="T22" fmla="*/ 523 w 574"/>
                  <a:gd name="T23" fmla="*/ 534 h 596"/>
                  <a:gd name="T24" fmla="*/ 508 w 574"/>
                  <a:gd name="T25" fmla="*/ 535 h 596"/>
                  <a:gd name="T26" fmla="*/ 493 w 574"/>
                  <a:gd name="T27" fmla="*/ 538 h 596"/>
                  <a:gd name="T28" fmla="*/ 460 w 574"/>
                  <a:gd name="T29" fmla="*/ 542 h 596"/>
                  <a:gd name="T30" fmla="*/ 411 w 574"/>
                  <a:gd name="T31" fmla="*/ 549 h 596"/>
                  <a:gd name="T32" fmla="*/ 361 w 574"/>
                  <a:gd name="T33" fmla="*/ 556 h 596"/>
                  <a:gd name="T34" fmla="*/ 312 w 574"/>
                  <a:gd name="T35" fmla="*/ 563 h 596"/>
                  <a:gd name="T36" fmla="*/ 262 w 574"/>
                  <a:gd name="T37" fmla="*/ 571 h 596"/>
                  <a:gd name="T38" fmla="*/ 212 w 574"/>
                  <a:gd name="T39" fmla="*/ 578 h 596"/>
                  <a:gd name="T40" fmla="*/ 162 w 574"/>
                  <a:gd name="T41" fmla="*/ 585 h 596"/>
                  <a:gd name="T42" fmla="*/ 113 w 574"/>
                  <a:gd name="T43" fmla="*/ 593 h 596"/>
                  <a:gd name="T44" fmla="*/ 72 w 574"/>
                  <a:gd name="T45" fmla="*/ 594 h 596"/>
                  <a:gd name="T46" fmla="*/ 47 w 574"/>
                  <a:gd name="T47" fmla="*/ 587 h 596"/>
                  <a:gd name="T48" fmla="*/ 27 w 574"/>
                  <a:gd name="T49" fmla="*/ 580 h 596"/>
                  <a:gd name="T50" fmla="*/ 9 w 574"/>
                  <a:gd name="T51" fmla="*/ 572 h 596"/>
                  <a:gd name="T52" fmla="*/ 0 w 574"/>
                  <a:gd name="T53" fmla="*/ 537 h 596"/>
                  <a:gd name="T54" fmla="*/ 0 w 574"/>
                  <a:gd name="T55" fmla="*/ 475 h 596"/>
                  <a:gd name="T56" fmla="*/ 1 w 574"/>
                  <a:gd name="T57" fmla="*/ 360 h 596"/>
                  <a:gd name="T58" fmla="*/ 3 w 574"/>
                  <a:gd name="T59" fmla="*/ 191 h 596"/>
                  <a:gd name="T60" fmla="*/ 9 w 574"/>
                  <a:gd name="T61" fmla="*/ 99 h 596"/>
                  <a:gd name="T62" fmla="*/ 18 w 574"/>
                  <a:gd name="T63" fmla="*/ 82 h 596"/>
                  <a:gd name="T64" fmla="*/ 27 w 574"/>
                  <a:gd name="T65" fmla="*/ 66 h 596"/>
                  <a:gd name="T66" fmla="*/ 35 w 574"/>
                  <a:gd name="T67" fmla="*/ 50 h 596"/>
                  <a:gd name="T68" fmla="*/ 50 w 574"/>
                  <a:gd name="T69" fmla="*/ 40 h 596"/>
                  <a:gd name="T70" fmla="*/ 71 w 574"/>
                  <a:gd name="T71" fmla="*/ 34 h 596"/>
                  <a:gd name="T72" fmla="*/ 91 w 574"/>
                  <a:gd name="T73" fmla="*/ 29 h 596"/>
                  <a:gd name="T74" fmla="*/ 111 w 574"/>
                  <a:gd name="T75" fmla="*/ 25 h 596"/>
                  <a:gd name="T76" fmla="*/ 146 w 574"/>
                  <a:gd name="T77" fmla="*/ 21 h 596"/>
                  <a:gd name="T78" fmla="*/ 194 w 574"/>
                  <a:gd name="T79" fmla="*/ 18 h 596"/>
                  <a:gd name="T80" fmla="*/ 243 w 574"/>
                  <a:gd name="T81" fmla="*/ 14 h 596"/>
                  <a:gd name="T82" fmla="*/ 291 w 574"/>
                  <a:gd name="T83" fmla="*/ 12 h 596"/>
                  <a:gd name="T84" fmla="*/ 341 w 574"/>
                  <a:gd name="T85" fmla="*/ 9 h 596"/>
                  <a:gd name="T86" fmla="*/ 389 w 574"/>
                  <a:gd name="T87" fmla="*/ 6 h 596"/>
                  <a:gd name="T88" fmla="*/ 437 w 574"/>
                  <a:gd name="T89" fmla="*/ 3 h 596"/>
                  <a:gd name="T90" fmla="*/ 486 w 574"/>
                  <a:gd name="T91" fmla="*/ 1 h 59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74"/>
                  <a:gd name="T139" fmla="*/ 0 h 596"/>
                  <a:gd name="T140" fmla="*/ 574 w 574"/>
                  <a:gd name="T141" fmla="*/ 596 h 59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74" h="596">
                    <a:moveTo>
                      <a:pt x="510" y="0"/>
                    </a:moveTo>
                    <a:lnTo>
                      <a:pt x="516" y="1"/>
                    </a:lnTo>
                    <a:lnTo>
                      <a:pt x="523" y="3"/>
                    </a:lnTo>
                    <a:lnTo>
                      <a:pt x="528" y="4"/>
                    </a:lnTo>
                    <a:lnTo>
                      <a:pt x="534" y="6"/>
                    </a:lnTo>
                    <a:lnTo>
                      <a:pt x="540" y="8"/>
                    </a:lnTo>
                    <a:lnTo>
                      <a:pt x="547" y="10"/>
                    </a:lnTo>
                    <a:lnTo>
                      <a:pt x="553" y="11"/>
                    </a:lnTo>
                    <a:lnTo>
                      <a:pt x="558" y="13"/>
                    </a:lnTo>
                    <a:lnTo>
                      <a:pt x="562" y="21"/>
                    </a:lnTo>
                    <a:lnTo>
                      <a:pt x="566" y="28"/>
                    </a:lnTo>
                    <a:lnTo>
                      <a:pt x="570" y="36"/>
                    </a:lnTo>
                    <a:lnTo>
                      <a:pt x="574" y="44"/>
                    </a:lnTo>
                    <a:lnTo>
                      <a:pt x="574" y="155"/>
                    </a:lnTo>
                    <a:lnTo>
                      <a:pt x="574" y="266"/>
                    </a:lnTo>
                    <a:lnTo>
                      <a:pt x="574" y="376"/>
                    </a:lnTo>
                    <a:lnTo>
                      <a:pt x="574" y="487"/>
                    </a:lnTo>
                    <a:lnTo>
                      <a:pt x="571" y="499"/>
                    </a:lnTo>
                    <a:lnTo>
                      <a:pt x="564" y="509"/>
                    </a:lnTo>
                    <a:lnTo>
                      <a:pt x="556" y="520"/>
                    </a:lnTo>
                    <a:lnTo>
                      <a:pt x="543" y="531"/>
                    </a:lnTo>
                    <a:lnTo>
                      <a:pt x="536" y="532"/>
                    </a:lnTo>
                    <a:lnTo>
                      <a:pt x="529" y="533"/>
                    </a:lnTo>
                    <a:lnTo>
                      <a:pt x="523" y="534"/>
                    </a:lnTo>
                    <a:lnTo>
                      <a:pt x="515" y="534"/>
                    </a:lnTo>
                    <a:lnTo>
                      <a:pt x="508" y="535"/>
                    </a:lnTo>
                    <a:lnTo>
                      <a:pt x="501" y="537"/>
                    </a:lnTo>
                    <a:lnTo>
                      <a:pt x="493" y="538"/>
                    </a:lnTo>
                    <a:lnTo>
                      <a:pt x="486" y="539"/>
                    </a:lnTo>
                    <a:lnTo>
                      <a:pt x="460" y="542"/>
                    </a:lnTo>
                    <a:lnTo>
                      <a:pt x="436" y="546"/>
                    </a:lnTo>
                    <a:lnTo>
                      <a:pt x="411" y="549"/>
                    </a:lnTo>
                    <a:lnTo>
                      <a:pt x="387" y="553"/>
                    </a:lnTo>
                    <a:lnTo>
                      <a:pt x="361" y="556"/>
                    </a:lnTo>
                    <a:lnTo>
                      <a:pt x="337" y="560"/>
                    </a:lnTo>
                    <a:lnTo>
                      <a:pt x="312" y="563"/>
                    </a:lnTo>
                    <a:lnTo>
                      <a:pt x="287" y="568"/>
                    </a:lnTo>
                    <a:lnTo>
                      <a:pt x="262" y="571"/>
                    </a:lnTo>
                    <a:lnTo>
                      <a:pt x="237" y="575"/>
                    </a:lnTo>
                    <a:lnTo>
                      <a:pt x="212" y="578"/>
                    </a:lnTo>
                    <a:lnTo>
                      <a:pt x="187" y="581"/>
                    </a:lnTo>
                    <a:lnTo>
                      <a:pt x="162" y="585"/>
                    </a:lnTo>
                    <a:lnTo>
                      <a:pt x="137" y="590"/>
                    </a:lnTo>
                    <a:lnTo>
                      <a:pt x="113" y="593"/>
                    </a:lnTo>
                    <a:lnTo>
                      <a:pt x="87" y="596"/>
                    </a:lnTo>
                    <a:lnTo>
                      <a:pt x="72" y="594"/>
                    </a:lnTo>
                    <a:lnTo>
                      <a:pt x="59" y="591"/>
                    </a:lnTo>
                    <a:lnTo>
                      <a:pt x="47" y="587"/>
                    </a:lnTo>
                    <a:lnTo>
                      <a:pt x="37" y="584"/>
                    </a:lnTo>
                    <a:lnTo>
                      <a:pt x="27" y="580"/>
                    </a:lnTo>
                    <a:lnTo>
                      <a:pt x="18" y="577"/>
                    </a:lnTo>
                    <a:lnTo>
                      <a:pt x="9" y="572"/>
                    </a:lnTo>
                    <a:lnTo>
                      <a:pt x="0" y="568"/>
                    </a:lnTo>
                    <a:lnTo>
                      <a:pt x="0" y="537"/>
                    </a:lnTo>
                    <a:lnTo>
                      <a:pt x="0" y="507"/>
                    </a:lnTo>
                    <a:lnTo>
                      <a:pt x="0" y="475"/>
                    </a:lnTo>
                    <a:lnTo>
                      <a:pt x="0" y="446"/>
                    </a:lnTo>
                    <a:lnTo>
                      <a:pt x="1" y="360"/>
                    </a:lnTo>
                    <a:lnTo>
                      <a:pt x="2" y="276"/>
                    </a:lnTo>
                    <a:lnTo>
                      <a:pt x="3" y="191"/>
                    </a:lnTo>
                    <a:lnTo>
                      <a:pt x="4" y="107"/>
                    </a:lnTo>
                    <a:lnTo>
                      <a:pt x="9" y="99"/>
                    </a:lnTo>
                    <a:lnTo>
                      <a:pt x="14" y="91"/>
                    </a:lnTo>
                    <a:lnTo>
                      <a:pt x="18" y="82"/>
                    </a:lnTo>
                    <a:lnTo>
                      <a:pt x="23" y="74"/>
                    </a:lnTo>
                    <a:lnTo>
                      <a:pt x="27" y="66"/>
                    </a:lnTo>
                    <a:lnTo>
                      <a:pt x="31" y="58"/>
                    </a:lnTo>
                    <a:lnTo>
                      <a:pt x="35" y="50"/>
                    </a:lnTo>
                    <a:lnTo>
                      <a:pt x="40" y="42"/>
                    </a:lnTo>
                    <a:lnTo>
                      <a:pt x="50" y="40"/>
                    </a:lnTo>
                    <a:lnTo>
                      <a:pt x="61" y="38"/>
                    </a:lnTo>
                    <a:lnTo>
                      <a:pt x="71" y="34"/>
                    </a:lnTo>
                    <a:lnTo>
                      <a:pt x="82" y="32"/>
                    </a:lnTo>
                    <a:lnTo>
                      <a:pt x="91" y="29"/>
                    </a:lnTo>
                    <a:lnTo>
                      <a:pt x="101" y="27"/>
                    </a:lnTo>
                    <a:lnTo>
                      <a:pt x="111" y="25"/>
                    </a:lnTo>
                    <a:lnTo>
                      <a:pt x="122" y="23"/>
                    </a:lnTo>
                    <a:lnTo>
                      <a:pt x="146" y="21"/>
                    </a:lnTo>
                    <a:lnTo>
                      <a:pt x="170" y="19"/>
                    </a:lnTo>
                    <a:lnTo>
                      <a:pt x="194" y="18"/>
                    </a:lnTo>
                    <a:lnTo>
                      <a:pt x="219" y="17"/>
                    </a:lnTo>
                    <a:lnTo>
                      <a:pt x="243" y="14"/>
                    </a:lnTo>
                    <a:lnTo>
                      <a:pt x="267" y="13"/>
                    </a:lnTo>
                    <a:lnTo>
                      <a:pt x="291" y="12"/>
                    </a:lnTo>
                    <a:lnTo>
                      <a:pt x="316" y="11"/>
                    </a:lnTo>
                    <a:lnTo>
                      <a:pt x="341" y="9"/>
                    </a:lnTo>
                    <a:lnTo>
                      <a:pt x="365" y="8"/>
                    </a:lnTo>
                    <a:lnTo>
                      <a:pt x="389" y="6"/>
                    </a:lnTo>
                    <a:lnTo>
                      <a:pt x="413" y="5"/>
                    </a:lnTo>
                    <a:lnTo>
                      <a:pt x="437" y="3"/>
                    </a:lnTo>
                    <a:lnTo>
                      <a:pt x="462" y="2"/>
                    </a:lnTo>
                    <a:lnTo>
                      <a:pt x="486" y="1"/>
                    </a:lnTo>
                    <a:lnTo>
                      <a:pt x="510" y="0"/>
                    </a:lnTo>
                    <a:close/>
                  </a:path>
                </a:pathLst>
              </a:custGeom>
              <a:solidFill>
                <a:srgbClr val="141923"/>
              </a:solidFill>
              <a:ln w="9525">
                <a:noFill/>
                <a:round/>
                <a:headEnd/>
                <a:tailEnd/>
              </a:ln>
            </p:spPr>
            <p:txBody>
              <a:bodyPr/>
              <a:lstStyle/>
              <a:p>
                <a:endParaRPr lang="en-US"/>
              </a:p>
            </p:txBody>
          </p:sp>
          <p:sp>
            <p:nvSpPr>
              <p:cNvPr id="21675" name="Freeform 107"/>
              <p:cNvSpPr>
                <a:spLocks/>
              </p:cNvSpPr>
              <p:nvPr/>
            </p:nvSpPr>
            <p:spPr bwMode="auto">
              <a:xfrm>
                <a:off x="3740" y="1600"/>
                <a:ext cx="272" cy="282"/>
              </a:xfrm>
              <a:custGeom>
                <a:avLst/>
                <a:gdLst>
                  <a:gd name="T0" fmla="*/ 490 w 545"/>
                  <a:gd name="T1" fmla="*/ 1 h 563"/>
                  <a:gd name="T2" fmla="*/ 501 w 545"/>
                  <a:gd name="T3" fmla="*/ 4 h 563"/>
                  <a:gd name="T4" fmla="*/ 512 w 545"/>
                  <a:gd name="T5" fmla="*/ 8 h 563"/>
                  <a:gd name="T6" fmla="*/ 522 w 545"/>
                  <a:gd name="T7" fmla="*/ 11 h 563"/>
                  <a:gd name="T8" fmla="*/ 532 w 545"/>
                  <a:gd name="T9" fmla="*/ 22 h 563"/>
                  <a:gd name="T10" fmla="*/ 540 w 545"/>
                  <a:gd name="T11" fmla="*/ 39 h 563"/>
                  <a:gd name="T12" fmla="*/ 545 w 545"/>
                  <a:gd name="T13" fmla="*/ 151 h 563"/>
                  <a:gd name="T14" fmla="*/ 545 w 545"/>
                  <a:gd name="T15" fmla="*/ 358 h 563"/>
                  <a:gd name="T16" fmla="*/ 540 w 545"/>
                  <a:gd name="T17" fmla="*/ 473 h 563"/>
                  <a:gd name="T18" fmla="*/ 526 w 545"/>
                  <a:gd name="T19" fmla="*/ 493 h 563"/>
                  <a:gd name="T20" fmla="*/ 508 w 545"/>
                  <a:gd name="T21" fmla="*/ 504 h 563"/>
                  <a:gd name="T22" fmla="*/ 494 w 545"/>
                  <a:gd name="T23" fmla="*/ 506 h 563"/>
                  <a:gd name="T24" fmla="*/ 479 w 545"/>
                  <a:gd name="T25" fmla="*/ 508 h 563"/>
                  <a:gd name="T26" fmla="*/ 464 w 545"/>
                  <a:gd name="T27" fmla="*/ 509 h 563"/>
                  <a:gd name="T28" fmla="*/ 434 w 545"/>
                  <a:gd name="T29" fmla="*/ 514 h 563"/>
                  <a:gd name="T30" fmla="*/ 388 w 545"/>
                  <a:gd name="T31" fmla="*/ 521 h 563"/>
                  <a:gd name="T32" fmla="*/ 342 w 545"/>
                  <a:gd name="T33" fmla="*/ 527 h 563"/>
                  <a:gd name="T34" fmla="*/ 295 w 545"/>
                  <a:gd name="T35" fmla="*/ 534 h 563"/>
                  <a:gd name="T36" fmla="*/ 249 w 545"/>
                  <a:gd name="T37" fmla="*/ 540 h 563"/>
                  <a:gd name="T38" fmla="*/ 203 w 545"/>
                  <a:gd name="T39" fmla="*/ 547 h 563"/>
                  <a:gd name="T40" fmla="*/ 157 w 545"/>
                  <a:gd name="T41" fmla="*/ 554 h 563"/>
                  <a:gd name="T42" fmla="*/ 110 w 545"/>
                  <a:gd name="T43" fmla="*/ 560 h 563"/>
                  <a:gd name="T44" fmla="*/ 72 w 545"/>
                  <a:gd name="T45" fmla="*/ 561 h 563"/>
                  <a:gd name="T46" fmla="*/ 47 w 545"/>
                  <a:gd name="T47" fmla="*/ 555 h 563"/>
                  <a:gd name="T48" fmla="*/ 28 w 545"/>
                  <a:gd name="T49" fmla="*/ 548 h 563"/>
                  <a:gd name="T50" fmla="*/ 9 w 545"/>
                  <a:gd name="T51" fmla="*/ 540 h 563"/>
                  <a:gd name="T52" fmla="*/ 0 w 545"/>
                  <a:gd name="T53" fmla="*/ 508 h 563"/>
                  <a:gd name="T54" fmla="*/ 0 w 545"/>
                  <a:gd name="T55" fmla="*/ 453 h 563"/>
                  <a:gd name="T56" fmla="*/ 1 w 545"/>
                  <a:gd name="T57" fmla="*/ 343 h 563"/>
                  <a:gd name="T58" fmla="*/ 5 w 545"/>
                  <a:gd name="T59" fmla="*/ 181 h 563"/>
                  <a:gd name="T60" fmla="*/ 11 w 545"/>
                  <a:gd name="T61" fmla="*/ 92 h 563"/>
                  <a:gd name="T62" fmla="*/ 20 w 545"/>
                  <a:gd name="T63" fmla="*/ 76 h 563"/>
                  <a:gd name="T64" fmla="*/ 28 w 545"/>
                  <a:gd name="T65" fmla="*/ 61 h 563"/>
                  <a:gd name="T66" fmla="*/ 37 w 545"/>
                  <a:gd name="T67" fmla="*/ 45 h 563"/>
                  <a:gd name="T68" fmla="*/ 52 w 545"/>
                  <a:gd name="T69" fmla="*/ 34 h 563"/>
                  <a:gd name="T70" fmla="*/ 74 w 545"/>
                  <a:gd name="T71" fmla="*/ 28 h 563"/>
                  <a:gd name="T72" fmla="*/ 96 w 545"/>
                  <a:gd name="T73" fmla="*/ 24 h 563"/>
                  <a:gd name="T74" fmla="*/ 118 w 545"/>
                  <a:gd name="T75" fmla="*/ 19 h 563"/>
                  <a:gd name="T76" fmla="*/ 150 w 545"/>
                  <a:gd name="T77" fmla="*/ 16 h 563"/>
                  <a:gd name="T78" fmla="*/ 195 w 545"/>
                  <a:gd name="T79" fmla="*/ 13 h 563"/>
                  <a:gd name="T80" fmla="*/ 240 w 545"/>
                  <a:gd name="T81" fmla="*/ 11 h 563"/>
                  <a:gd name="T82" fmla="*/ 284 w 545"/>
                  <a:gd name="T83" fmla="*/ 9 h 563"/>
                  <a:gd name="T84" fmla="*/ 328 w 545"/>
                  <a:gd name="T85" fmla="*/ 8 h 563"/>
                  <a:gd name="T86" fmla="*/ 372 w 545"/>
                  <a:gd name="T87" fmla="*/ 5 h 563"/>
                  <a:gd name="T88" fmla="*/ 417 w 545"/>
                  <a:gd name="T89" fmla="*/ 3 h 563"/>
                  <a:gd name="T90" fmla="*/ 462 w 545"/>
                  <a:gd name="T91" fmla="*/ 1 h 56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45"/>
                  <a:gd name="T139" fmla="*/ 0 h 563"/>
                  <a:gd name="T140" fmla="*/ 545 w 545"/>
                  <a:gd name="T141" fmla="*/ 563 h 56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45" h="563">
                    <a:moveTo>
                      <a:pt x="484" y="0"/>
                    </a:moveTo>
                    <a:lnTo>
                      <a:pt x="490" y="1"/>
                    </a:lnTo>
                    <a:lnTo>
                      <a:pt x="495" y="3"/>
                    </a:lnTo>
                    <a:lnTo>
                      <a:pt x="501" y="4"/>
                    </a:lnTo>
                    <a:lnTo>
                      <a:pt x="506" y="7"/>
                    </a:lnTo>
                    <a:lnTo>
                      <a:pt x="512" y="8"/>
                    </a:lnTo>
                    <a:lnTo>
                      <a:pt x="517" y="10"/>
                    </a:lnTo>
                    <a:lnTo>
                      <a:pt x="522" y="11"/>
                    </a:lnTo>
                    <a:lnTo>
                      <a:pt x="528" y="12"/>
                    </a:lnTo>
                    <a:lnTo>
                      <a:pt x="532" y="22"/>
                    </a:lnTo>
                    <a:lnTo>
                      <a:pt x="537" y="30"/>
                    </a:lnTo>
                    <a:lnTo>
                      <a:pt x="540" y="39"/>
                    </a:lnTo>
                    <a:lnTo>
                      <a:pt x="545" y="47"/>
                    </a:lnTo>
                    <a:lnTo>
                      <a:pt x="545" y="151"/>
                    </a:lnTo>
                    <a:lnTo>
                      <a:pt x="545" y="254"/>
                    </a:lnTo>
                    <a:lnTo>
                      <a:pt x="545" y="358"/>
                    </a:lnTo>
                    <a:lnTo>
                      <a:pt x="545" y="463"/>
                    </a:lnTo>
                    <a:lnTo>
                      <a:pt x="540" y="473"/>
                    </a:lnTo>
                    <a:lnTo>
                      <a:pt x="535" y="482"/>
                    </a:lnTo>
                    <a:lnTo>
                      <a:pt x="526" y="493"/>
                    </a:lnTo>
                    <a:lnTo>
                      <a:pt x="515" y="503"/>
                    </a:lnTo>
                    <a:lnTo>
                      <a:pt x="508" y="504"/>
                    </a:lnTo>
                    <a:lnTo>
                      <a:pt x="501" y="504"/>
                    </a:lnTo>
                    <a:lnTo>
                      <a:pt x="494" y="506"/>
                    </a:lnTo>
                    <a:lnTo>
                      <a:pt x="486" y="507"/>
                    </a:lnTo>
                    <a:lnTo>
                      <a:pt x="479" y="508"/>
                    </a:lnTo>
                    <a:lnTo>
                      <a:pt x="472" y="508"/>
                    </a:lnTo>
                    <a:lnTo>
                      <a:pt x="464" y="509"/>
                    </a:lnTo>
                    <a:lnTo>
                      <a:pt x="457" y="510"/>
                    </a:lnTo>
                    <a:lnTo>
                      <a:pt x="434" y="514"/>
                    </a:lnTo>
                    <a:lnTo>
                      <a:pt x="411" y="517"/>
                    </a:lnTo>
                    <a:lnTo>
                      <a:pt x="388" y="521"/>
                    </a:lnTo>
                    <a:lnTo>
                      <a:pt x="365" y="524"/>
                    </a:lnTo>
                    <a:lnTo>
                      <a:pt x="342" y="527"/>
                    </a:lnTo>
                    <a:lnTo>
                      <a:pt x="319" y="531"/>
                    </a:lnTo>
                    <a:lnTo>
                      <a:pt x="295" y="534"/>
                    </a:lnTo>
                    <a:lnTo>
                      <a:pt x="272" y="537"/>
                    </a:lnTo>
                    <a:lnTo>
                      <a:pt x="249" y="540"/>
                    </a:lnTo>
                    <a:lnTo>
                      <a:pt x="226" y="544"/>
                    </a:lnTo>
                    <a:lnTo>
                      <a:pt x="203" y="547"/>
                    </a:lnTo>
                    <a:lnTo>
                      <a:pt x="180" y="550"/>
                    </a:lnTo>
                    <a:lnTo>
                      <a:pt x="157" y="554"/>
                    </a:lnTo>
                    <a:lnTo>
                      <a:pt x="133" y="556"/>
                    </a:lnTo>
                    <a:lnTo>
                      <a:pt x="110" y="560"/>
                    </a:lnTo>
                    <a:lnTo>
                      <a:pt x="87" y="563"/>
                    </a:lnTo>
                    <a:lnTo>
                      <a:pt x="72" y="561"/>
                    </a:lnTo>
                    <a:lnTo>
                      <a:pt x="59" y="559"/>
                    </a:lnTo>
                    <a:lnTo>
                      <a:pt x="47" y="555"/>
                    </a:lnTo>
                    <a:lnTo>
                      <a:pt x="37" y="552"/>
                    </a:lnTo>
                    <a:lnTo>
                      <a:pt x="28" y="548"/>
                    </a:lnTo>
                    <a:lnTo>
                      <a:pt x="19" y="545"/>
                    </a:lnTo>
                    <a:lnTo>
                      <a:pt x="9" y="540"/>
                    </a:lnTo>
                    <a:lnTo>
                      <a:pt x="0" y="536"/>
                    </a:lnTo>
                    <a:lnTo>
                      <a:pt x="0" y="508"/>
                    </a:lnTo>
                    <a:lnTo>
                      <a:pt x="0" y="480"/>
                    </a:lnTo>
                    <a:lnTo>
                      <a:pt x="0" y="453"/>
                    </a:lnTo>
                    <a:lnTo>
                      <a:pt x="0" y="424"/>
                    </a:lnTo>
                    <a:lnTo>
                      <a:pt x="1" y="343"/>
                    </a:lnTo>
                    <a:lnTo>
                      <a:pt x="3" y="261"/>
                    </a:lnTo>
                    <a:lnTo>
                      <a:pt x="5" y="181"/>
                    </a:lnTo>
                    <a:lnTo>
                      <a:pt x="6" y="100"/>
                    </a:lnTo>
                    <a:lnTo>
                      <a:pt x="11" y="92"/>
                    </a:lnTo>
                    <a:lnTo>
                      <a:pt x="15" y="84"/>
                    </a:lnTo>
                    <a:lnTo>
                      <a:pt x="20" y="76"/>
                    </a:lnTo>
                    <a:lnTo>
                      <a:pt x="24" y="68"/>
                    </a:lnTo>
                    <a:lnTo>
                      <a:pt x="28" y="61"/>
                    </a:lnTo>
                    <a:lnTo>
                      <a:pt x="32" y="53"/>
                    </a:lnTo>
                    <a:lnTo>
                      <a:pt x="37" y="45"/>
                    </a:lnTo>
                    <a:lnTo>
                      <a:pt x="42" y="37"/>
                    </a:lnTo>
                    <a:lnTo>
                      <a:pt x="52" y="34"/>
                    </a:lnTo>
                    <a:lnTo>
                      <a:pt x="64" y="32"/>
                    </a:lnTo>
                    <a:lnTo>
                      <a:pt x="74" y="28"/>
                    </a:lnTo>
                    <a:lnTo>
                      <a:pt x="85" y="26"/>
                    </a:lnTo>
                    <a:lnTo>
                      <a:pt x="96" y="24"/>
                    </a:lnTo>
                    <a:lnTo>
                      <a:pt x="106" y="22"/>
                    </a:lnTo>
                    <a:lnTo>
                      <a:pt x="118" y="19"/>
                    </a:lnTo>
                    <a:lnTo>
                      <a:pt x="128" y="17"/>
                    </a:lnTo>
                    <a:lnTo>
                      <a:pt x="150" y="16"/>
                    </a:lnTo>
                    <a:lnTo>
                      <a:pt x="173" y="15"/>
                    </a:lnTo>
                    <a:lnTo>
                      <a:pt x="195" y="13"/>
                    </a:lnTo>
                    <a:lnTo>
                      <a:pt x="217" y="12"/>
                    </a:lnTo>
                    <a:lnTo>
                      <a:pt x="240" y="11"/>
                    </a:lnTo>
                    <a:lnTo>
                      <a:pt x="262" y="10"/>
                    </a:lnTo>
                    <a:lnTo>
                      <a:pt x="284" y="9"/>
                    </a:lnTo>
                    <a:lnTo>
                      <a:pt x="307" y="8"/>
                    </a:lnTo>
                    <a:lnTo>
                      <a:pt x="328" y="8"/>
                    </a:lnTo>
                    <a:lnTo>
                      <a:pt x="350" y="7"/>
                    </a:lnTo>
                    <a:lnTo>
                      <a:pt x="372" y="5"/>
                    </a:lnTo>
                    <a:lnTo>
                      <a:pt x="395" y="4"/>
                    </a:lnTo>
                    <a:lnTo>
                      <a:pt x="417" y="3"/>
                    </a:lnTo>
                    <a:lnTo>
                      <a:pt x="439" y="2"/>
                    </a:lnTo>
                    <a:lnTo>
                      <a:pt x="462" y="1"/>
                    </a:lnTo>
                    <a:lnTo>
                      <a:pt x="484" y="0"/>
                    </a:lnTo>
                    <a:close/>
                  </a:path>
                </a:pathLst>
              </a:custGeom>
              <a:solidFill>
                <a:srgbClr val="161C28"/>
              </a:solidFill>
              <a:ln w="9525">
                <a:noFill/>
                <a:round/>
                <a:headEnd/>
                <a:tailEnd/>
              </a:ln>
            </p:spPr>
            <p:txBody>
              <a:bodyPr/>
              <a:lstStyle/>
              <a:p>
                <a:endParaRPr lang="en-US"/>
              </a:p>
            </p:txBody>
          </p:sp>
          <p:sp>
            <p:nvSpPr>
              <p:cNvPr id="21676" name="Freeform 108"/>
              <p:cNvSpPr>
                <a:spLocks/>
              </p:cNvSpPr>
              <p:nvPr/>
            </p:nvSpPr>
            <p:spPr bwMode="auto">
              <a:xfrm>
                <a:off x="3742" y="1615"/>
                <a:ext cx="257" cy="266"/>
              </a:xfrm>
              <a:custGeom>
                <a:avLst/>
                <a:gdLst>
                  <a:gd name="T0" fmla="*/ 461 w 514"/>
                  <a:gd name="T1" fmla="*/ 2 h 531"/>
                  <a:gd name="T2" fmla="*/ 472 w 514"/>
                  <a:gd name="T3" fmla="*/ 6 h 531"/>
                  <a:gd name="T4" fmla="*/ 482 w 514"/>
                  <a:gd name="T5" fmla="*/ 9 h 531"/>
                  <a:gd name="T6" fmla="*/ 493 w 514"/>
                  <a:gd name="T7" fmla="*/ 12 h 531"/>
                  <a:gd name="T8" fmla="*/ 502 w 514"/>
                  <a:gd name="T9" fmla="*/ 23 h 531"/>
                  <a:gd name="T10" fmla="*/ 510 w 514"/>
                  <a:gd name="T11" fmla="*/ 40 h 531"/>
                  <a:gd name="T12" fmla="*/ 514 w 514"/>
                  <a:gd name="T13" fmla="*/ 145 h 531"/>
                  <a:gd name="T14" fmla="*/ 514 w 514"/>
                  <a:gd name="T15" fmla="*/ 340 h 531"/>
                  <a:gd name="T16" fmla="*/ 510 w 514"/>
                  <a:gd name="T17" fmla="*/ 447 h 531"/>
                  <a:gd name="T18" fmla="*/ 496 w 514"/>
                  <a:gd name="T19" fmla="*/ 466 h 531"/>
                  <a:gd name="T20" fmla="*/ 479 w 514"/>
                  <a:gd name="T21" fmla="*/ 477 h 531"/>
                  <a:gd name="T22" fmla="*/ 465 w 514"/>
                  <a:gd name="T23" fmla="*/ 478 h 531"/>
                  <a:gd name="T24" fmla="*/ 450 w 514"/>
                  <a:gd name="T25" fmla="*/ 480 h 531"/>
                  <a:gd name="T26" fmla="*/ 436 w 514"/>
                  <a:gd name="T27" fmla="*/ 481 h 531"/>
                  <a:gd name="T28" fmla="*/ 407 w 514"/>
                  <a:gd name="T29" fmla="*/ 485 h 531"/>
                  <a:gd name="T30" fmla="*/ 365 w 514"/>
                  <a:gd name="T31" fmla="*/ 491 h 531"/>
                  <a:gd name="T32" fmla="*/ 322 w 514"/>
                  <a:gd name="T33" fmla="*/ 498 h 531"/>
                  <a:gd name="T34" fmla="*/ 278 w 514"/>
                  <a:gd name="T35" fmla="*/ 503 h 531"/>
                  <a:gd name="T36" fmla="*/ 236 w 514"/>
                  <a:gd name="T37" fmla="*/ 510 h 531"/>
                  <a:gd name="T38" fmla="*/ 193 w 514"/>
                  <a:gd name="T39" fmla="*/ 516 h 531"/>
                  <a:gd name="T40" fmla="*/ 151 w 514"/>
                  <a:gd name="T41" fmla="*/ 522 h 531"/>
                  <a:gd name="T42" fmla="*/ 108 w 514"/>
                  <a:gd name="T43" fmla="*/ 528 h 531"/>
                  <a:gd name="T44" fmla="*/ 72 w 514"/>
                  <a:gd name="T45" fmla="*/ 529 h 531"/>
                  <a:gd name="T46" fmla="*/ 48 w 514"/>
                  <a:gd name="T47" fmla="*/ 523 h 531"/>
                  <a:gd name="T48" fmla="*/ 27 w 514"/>
                  <a:gd name="T49" fmla="*/ 516 h 531"/>
                  <a:gd name="T50" fmla="*/ 9 w 514"/>
                  <a:gd name="T51" fmla="*/ 509 h 531"/>
                  <a:gd name="T52" fmla="*/ 0 w 514"/>
                  <a:gd name="T53" fmla="*/ 479 h 531"/>
                  <a:gd name="T54" fmla="*/ 0 w 514"/>
                  <a:gd name="T55" fmla="*/ 428 h 531"/>
                  <a:gd name="T56" fmla="*/ 2 w 514"/>
                  <a:gd name="T57" fmla="*/ 326 h 531"/>
                  <a:gd name="T58" fmla="*/ 5 w 514"/>
                  <a:gd name="T59" fmla="*/ 171 h 531"/>
                  <a:gd name="T60" fmla="*/ 11 w 514"/>
                  <a:gd name="T61" fmla="*/ 86 h 531"/>
                  <a:gd name="T62" fmla="*/ 20 w 514"/>
                  <a:gd name="T63" fmla="*/ 70 h 531"/>
                  <a:gd name="T64" fmla="*/ 28 w 514"/>
                  <a:gd name="T65" fmla="*/ 54 h 531"/>
                  <a:gd name="T66" fmla="*/ 38 w 514"/>
                  <a:gd name="T67" fmla="*/ 37 h 531"/>
                  <a:gd name="T68" fmla="*/ 54 w 514"/>
                  <a:gd name="T69" fmla="*/ 26 h 531"/>
                  <a:gd name="T70" fmla="*/ 77 w 514"/>
                  <a:gd name="T71" fmla="*/ 23 h 531"/>
                  <a:gd name="T72" fmla="*/ 99 w 514"/>
                  <a:gd name="T73" fmla="*/ 18 h 531"/>
                  <a:gd name="T74" fmla="*/ 122 w 514"/>
                  <a:gd name="T75" fmla="*/ 14 h 531"/>
                  <a:gd name="T76" fmla="*/ 153 w 514"/>
                  <a:gd name="T77" fmla="*/ 10 h 531"/>
                  <a:gd name="T78" fmla="*/ 193 w 514"/>
                  <a:gd name="T79" fmla="*/ 9 h 531"/>
                  <a:gd name="T80" fmla="*/ 233 w 514"/>
                  <a:gd name="T81" fmla="*/ 8 h 531"/>
                  <a:gd name="T82" fmla="*/ 274 w 514"/>
                  <a:gd name="T83" fmla="*/ 7 h 531"/>
                  <a:gd name="T84" fmla="*/ 315 w 514"/>
                  <a:gd name="T85" fmla="*/ 6 h 531"/>
                  <a:gd name="T86" fmla="*/ 356 w 514"/>
                  <a:gd name="T87" fmla="*/ 3 h 531"/>
                  <a:gd name="T88" fmla="*/ 396 w 514"/>
                  <a:gd name="T89" fmla="*/ 2 h 531"/>
                  <a:gd name="T90" fmla="*/ 436 w 514"/>
                  <a:gd name="T91" fmla="*/ 1 h 53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14"/>
                  <a:gd name="T139" fmla="*/ 0 h 531"/>
                  <a:gd name="T140" fmla="*/ 514 w 514"/>
                  <a:gd name="T141" fmla="*/ 531 h 53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14" h="531">
                    <a:moveTo>
                      <a:pt x="456" y="0"/>
                    </a:moveTo>
                    <a:lnTo>
                      <a:pt x="461" y="2"/>
                    </a:lnTo>
                    <a:lnTo>
                      <a:pt x="466" y="4"/>
                    </a:lnTo>
                    <a:lnTo>
                      <a:pt x="472" y="6"/>
                    </a:lnTo>
                    <a:lnTo>
                      <a:pt x="476" y="8"/>
                    </a:lnTo>
                    <a:lnTo>
                      <a:pt x="482" y="9"/>
                    </a:lnTo>
                    <a:lnTo>
                      <a:pt x="487" y="11"/>
                    </a:lnTo>
                    <a:lnTo>
                      <a:pt x="493" y="12"/>
                    </a:lnTo>
                    <a:lnTo>
                      <a:pt x="497" y="15"/>
                    </a:lnTo>
                    <a:lnTo>
                      <a:pt x="502" y="23"/>
                    </a:lnTo>
                    <a:lnTo>
                      <a:pt x="506" y="31"/>
                    </a:lnTo>
                    <a:lnTo>
                      <a:pt x="510" y="40"/>
                    </a:lnTo>
                    <a:lnTo>
                      <a:pt x="514" y="48"/>
                    </a:lnTo>
                    <a:lnTo>
                      <a:pt x="514" y="145"/>
                    </a:lnTo>
                    <a:lnTo>
                      <a:pt x="514" y="242"/>
                    </a:lnTo>
                    <a:lnTo>
                      <a:pt x="514" y="340"/>
                    </a:lnTo>
                    <a:lnTo>
                      <a:pt x="514" y="438"/>
                    </a:lnTo>
                    <a:lnTo>
                      <a:pt x="510" y="447"/>
                    </a:lnTo>
                    <a:lnTo>
                      <a:pt x="504" y="456"/>
                    </a:lnTo>
                    <a:lnTo>
                      <a:pt x="496" y="466"/>
                    </a:lnTo>
                    <a:lnTo>
                      <a:pt x="486" y="476"/>
                    </a:lnTo>
                    <a:lnTo>
                      <a:pt x="479" y="477"/>
                    </a:lnTo>
                    <a:lnTo>
                      <a:pt x="472" y="477"/>
                    </a:lnTo>
                    <a:lnTo>
                      <a:pt x="465" y="478"/>
                    </a:lnTo>
                    <a:lnTo>
                      <a:pt x="458" y="479"/>
                    </a:lnTo>
                    <a:lnTo>
                      <a:pt x="450" y="480"/>
                    </a:lnTo>
                    <a:lnTo>
                      <a:pt x="443" y="480"/>
                    </a:lnTo>
                    <a:lnTo>
                      <a:pt x="436" y="481"/>
                    </a:lnTo>
                    <a:lnTo>
                      <a:pt x="429" y="481"/>
                    </a:lnTo>
                    <a:lnTo>
                      <a:pt x="407" y="485"/>
                    </a:lnTo>
                    <a:lnTo>
                      <a:pt x="387" y="488"/>
                    </a:lnTo>
                    <a:lnTo>
                      <a:pt x="365" y="491"/>
                    </a:lnTo>
                    <a:lnTo>
                      <a:pt x="343" y="494"/>
                    </a:lnTo>
                    <a:lnTo>
                      <a:pt x="322" y="498"/>
                    </a:lnTo>
                    <a:lnTo>
                      <a:pt x="300" y="501"/>
                    </a:lnTo>
                    <a:lnTo>
                      <a:pt x="278" y="503"/>
                    </a:lnTo>
                    <a:lnTo>
                      <a:pt x="258" y="507"/>
                    </a:lnTo>
                    <a:lnTo>
                      <a:pt x="236" y="510"/>
                    </a:lnTo>
                    <a:lnTo>
                      <a:pt x="214" y="513"/>
                    </a:lnTo>
                    <a:lnTo>
                      <a:pt x="193" y="516"/>
                    </a:lnTo>
                    <a:lnTo>
                      <a:pt x="171" y="518"/>
                    </a:lnTo>
                    <a:lnTo>
                      <a:pt x="151" y="522"/>
                    </a:lnTo>
                    <a:lnTo>
                      <a:pt x="129" y="525"/>
                    </a:lnTo>
                    <a:lnTo>
                      <a:pt x="108" y="528"/>
                    </a:lnTo>
                    <a:lnTo>
                      <a:pt x="86" y="531"/>
                    </a:lnTo>
                    <a:lnTo>
                      <a:pt x="72" y="529"/>
                    </a:lnTo>
                    <a:lnTo>
                      <a:pt x="60" y="526"/>
                    </a:lnTo>
                    <a:lnTo>
                      <a:pt x="48" y="523"/>
                    </a:lnTo>
                    <a:lnTo>
                      <a:pt x="38" y="519"/>
                    </a:lnTo>
                    <a:lnTo>
                      <a:pt x="27" y="516"/>
                    </a:lnTo>
                    <a:lnTo>
                      <a:pt x="18" y="513"/>
                    </a:lnTo>
                    <a:lnTo>
                      <a:pt x="9" y="509"/>
                    </a:lnTo>
                    <a:lnTo>
                      <a:pt x="0" y="505"/>
                    </a:lnTo>
                    <a:lnTo>
                      <a:pt x="0" y="479"/>
                    </a:lnTo>
                    <a:lnTo>
                      <a:pt x="0" y="454"/>
                    </a:lnTo>
                    <a:lnTo>
                      <a:pt x="0" y="428"/>
                    </a:lnTo>
                    <a:lnTo>
                      <a:pt x="0" y="403"/>
                    </a:lnTo>
                    <a:lnTo>
                      <a:pt x="2" y="326"/>
                    </a:lnTo>
                    <a:lnTo>
                      <a:pt x="3" y="249"/>
                    </a:lnTo>
                    <a:lnTo>
                      <a:pt x="5" y="171"/>
                    </a:lnTo>
                    <a:lnTo>
                      <a:pt x="7" y="94"/>
                    </a:lnTo>
                    <a:lnTo>
                      <a:pt x="11" y="86"/>
                    </a:lnTo>
                    <a:lnTo>
                      <a:pt x="16" y="78"/>
                    </a:lnTo>
                    <a:lnTo>
                      <a:pt x="20" y="70"/>
                    </a:lnTo>
                    <a:lnTo>
                      <a:pt x="25" y="62"/>
                    </a:lnTo>
                    <a:lnTo>
                      <a:pt x="28" y="54"/>
                    </a:lnTo>
                    <a:lnTo>
                      <a:pt x="33" y="46"/>
                    </a:lnTo>
                    <a:lnTo>
                      <a:pt x="38" y="37"/>
                    </a:lnTo>
                    <a:lnTo>
                      <a:pt x="42" y="29"/>
                    </a:lnTo>
                    <a:lnTo>
                      <a:pt x="54" y="26"/>
                    </a:lnTo>
                    <a:lnTo>
                      <a:pt x="65" y="25"/>
                    </a:lnTo>
                    <a:lnTo>
                      <a:pt x="77" y="23"/>
                    </a:lnTo>
                    <a:lnTo>
                      <a:pt x="88" y="20"/>
                    </a:lnTo>
                    <a:lnTo>
                      <a:pt x="99" y="18"/>
                    </a:lnTo>
                    <a:lnTo>
                      <a:pt x="110" y="16"/>
                    </a:lnTo>
                    <a:lnTo>
                      <a:pt x="122" y="14"/>
                    </a:lnTo>
                    <a:lnTo>
                      <a:pt x="133" y="11"/>
                    </a:lnTo>
                    <a:lnTo>
                      <a:pt x="153" y="10"/>
                    </a:lnTo>
                    <a:lnTo>
                      <a:pt x="174" y="10"/>
                    </a:lnTo>
                    <a:lnTo>
                      <a:pt x="193" y="9"/>
                    </a:lnTo>
                    <a:lnTo>
                      <a:pt x="214" y="9"/>
                    </a:lnTo>
                    <a:lnTo>
                      <a:pt x="233" y="8"/>
                    </a:lnTo>
                    <a:lnTo>
                      <a:pt x="254" y="8"/>
                    </a:lnTo>
                    <a:lnTo>
                      <a:pt x="274" y="7"/>
                    </a:lnTo>
                    <a:lnTo>
                      <a:pt x="294" y="6"/>
                    </a:lnTo>
                    <a:lnTo>
                      <a:pt x="315" y="6"/>
                    </a:lnTo>
                    <a:lnTo>
                      <a:pt x="335" y="4"/>
                    </a:lnTo>
                    <a:lnTo>
                      <a:pt x="356" y="3"/>
                    </a:lnTo>
                    <a:lnTo>
                      <a:pt x="375" y="3"/>
                    </a:lnTo>
                    <a:lnTo>
                      <a:pt x="396" y="2"/>
                    </a:lnTo>
                    <a:lnTo>
                      <a:pt x="415" y="1"/>
                    </a:lnTo>
                    <a:lnTo>
                      <a:pt x="436" y="1"/>
                    </a:lnTo>
                    <a:lnTo>
                      <a:pt x="456" y="0"/>
                    </a:lnTo>
                    <a:close/>
                  </a:path>
                </a:pathLst>
              </a:custGeom>
              <a:solidFill>
                <a:srgbClr val="191E2B"/>
              </a:solidFill>
              <a:ln w="9525">
                <a:noFill/>
                <a:round/>
                <a:headEnd/>
                <a:tailEnd/>
              </a:ln>
            </p:spPr>
            <p:txBody>
              <a:bodyPr/>
              <a:lstStyle/>
              <a:p>
                <a:endParaRPr lang="en-US"/>
              </a:p>
            </p:txBody>
          </p:sp>
          <p:sp>
            <p:nvSpPr>
              <p:cNvPr id="21677" name="Freeform 109"/>
              <p:cNvSpPr>
                <a:spLocks/>
              </p:cNvSpPr>
              <p:nvPr/>
            </p:nvSpPr>
            <p:spPr bwMode="auto">
              <a:xfrm>
                <a:off x="3744" y="1632"/>
                <a:ext cx="242" cy="248"/>
              </a:xfrm>
              <a:custGeom>
                <a:avLst/>
                <a:gdLst>
                  <a:gd name="T0" fmla="*/ 434 w 485"/>
                  <a:gd name="T1" fmla="*/ 2 h 498"/>
                  <a:gd name="T2" fmla="*/ 443 w 485"/>
                  <a:gd name="T3" fmla="*/ 6 h 498"/>
                  <a:gd name="T4" fmla="*/ 454 w 485"/>
                  <a:gd name="T5" fmla="*/ 9 h 498"/>
                  <a:gd name="T6" fmla="*/ 463 w 485"/>
                  <a:gd name="T7" fmla="*/ 13 h 498"/>
                  <a:gd name="T8" fmla="*/ 472 w 485"/>
                  <a:gd name="T9" fmla="*/ 23 h 498"/>
                  <a:gd name="T10" fmla="*/ 480 w 485"/>
                  <a:gd name="T11" fmla="*/ 39 h 498"/>
                  <a:gd name="T12" fmla="*/ 485 w 485"/>
                  <a:gd name="T13" fmla="*/ 138 h 498"/>
                  <a:gd name="T14" fmla="*/ 485 w 485"/>
                  <a:gd name="T15" fmla="*/ 320 h 498"/>
                  <a:gd name="T16" fmla="*/ 480 w 485"/>
                  <a:gd name="T17" fmla="*/ 421 h 498"/>
                  <a:gd name="T18" fmla="*/ 467 w 485"/>
                  <a:gd name="T19" fmla="*/ 438 h 498"/>
                  <a:gd name="T20" fmla="*/ 450 w 485"/>
                  <a:gd name="T21" fmla="*/ 448 h 498"/>
                  <a:gd name="T22" fmla="*/ 437 w 485"/>
                  <a:gd name="T23" fmla="*/ 449 h 498"/>
                  <a:gd name="T24" fmla="*/ 423 w 485"/>
                  <a:gd name="T25" fmla="*/ 451 h 498"/>
                  <a:gd name="T26" fmla="*/ 408 w 485"/>
                  <a:gd name="T27" fmla="*/ 452 h 498"/>
                  <a:gd name="T28" fmla="*/ 381 w 485"/>
                  <a:gd name="T29" fmla="*/ 455 h 498"/>
                  <a:gd name="T30" fmla="*/ 342 w 485"/>
                  <a:gd name="T31" fmla="*/ 461 h 498"/>
                  <a:gd name="T32" fmla="*/ 303 w 485"/>
                  <a:gd name="T33" fmla="*/ 467 h 498"/>
                  <a:gd name="T34" fmla="*/ 263 w 485"/>
                  <a:gd name="T35" fmla="*/ 473 h 498"/>
                  <a:gd name="T36" fmla="*/ 224 w 485"/>
                  <a:gd name="T37" fmla="*/ 478 h 498"/>
                  <a:gd name="T38" fmla="*/ 184 w 485"/>
                  <a:gd name="T39" fmla="*/ 484 h 498"/>
                  <a:gd name="T40" fmla="*/ 145 w 485"/>
                  <a:gd name="T41" fmla="*/ 490 h 498"/>
                  <a:gd name="T42" fmla="*/ 105 w 485"/>
                  <a:gd name="T43" fmla="*/ 496 h 498"/>
                  <a:gd name="T44" fmla="*/ 73 w 485"/>
                  <a:gd name="T45" fmla="*/ 496 h 498"/>
                  <a:gd name="T46" fmla="*/ 49 w 485"/>
                  <a:gd name="T47" fmla="*/ 490 h 498"/>
                  <a:gd name="T48" fmla="*/ 29 w 485"/>
                  <a:gd name="T49" fmla="*/ 483 h 498"/>
                  <a:gd name="T50" fmla="*/ 9 w 485"/>
                  <a:gd name="T51" fmla="*/ 476 h 498"/>
                  <a:gd name="T52" fmla="*/ 0 w 485"/>
                  <a:gd name="T53" fmla="*/ 448 h 498"/>
                  <a:gd name="T54" fmla="*/ 0 w 485"/>
                  <a:gd name="T55" fmla="*/ 403 h 498"/>
                  <a:gd name="T56" fmla="*/ 2 w 485"/>
                  <a:gd name="T57" fmla="*/ 307 h 498"/>
                  <a:gd name="T58" fmla="*/ 6 w 485"/>
                  <a:gd name="T59" fmla="*/ 160 h 498"/>
                  <a:gd name="T60" fmla="*/ 12 w 485"/>
                  <a:gd name="T61" fmla="*/ 78 h 498"/>
                  <a:gd name="T62" fmla="*/ 21 w 485"/>
                  <a:gd name="T63" fmla="*/ 63 h 498"/>
                  <a:gd name="T64" fmla="*/ 30 w 485"/>
                  <a:gd name="T65" fmla="*/ 47 h 498"/>
                  <a:gd name="T66" fmla="*/ 39 w 485"/>
                  <a:gd name="T67" fmla="*/ 31 h 498"/>
                  <a:gd name="T68" fmla="*/ 55 w 485"/>
                  <a:gd name="T69" fmla="*/ 21 h 498"/>
                  <a:gd name="T70" fmla="*/ 80 w 485"/>
                  <a:gd name="T71" fmla="*/ 16 h 498"/>
                  <a:gd name="T72" fmla="*/ 104 w 485"/>
                  <a:gd name="T73" fmla="*/ 12 h 498"/>
                  <a:gd name="T74" fmla="*/ 128 w 485"/>
                  <a:gd name="T75" fmla="*/ 7 h 498"/>
                  <a:gd name="T76" fmla="*/ 158 w 485"/>
                  <a:gd name="T77" fmla="*/ 5 h 498"/>
                  <a:gd name="T78" fmla="*/ 194 w 485"/>
                  <a:gd name="T79" fmla="*/ 3 h 498"/>
                  <a:gd name="T80" fmla="*/ 230 w 485"/>
                  <a:gd name="T81" fmla="*/ 3 h 498"/>
                  <a:gd name="T82" fmla="*/ 266 w 485"/>
                  <a:gd name="T83" fmla="*/ 2 h 498"/>
                  <a:gd name="T84" fmla="*/ 303 w 485"/>
                  <a:gd name="T85" fmla="*/ 1 h 498"/>
                  <a:gd name="T86" fmla="*/ 339 w 485"/>
                  <a:gd name="T87" fmla="*/ 1 h 498"/>
                  <a:gd name="T88" fmla="*/ 376 w 485"/>
                  <a:gd name="T89" fmla="*/ 0 h 498"/>
                  <a:gd name="T90" fmla="*/ 411 w 485"/>
                  <a:gd name="T91" fmla="*/ 0 h 4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85"/>
                  <a:gd name="T139" fmla="*/ 0 h 498"/>
                  <a:gd name="T140" fmla="*/ 485 w 485"/>
                  <a:gd name="T141" fmla="*/ 498 h 4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85" h="498">
                    <a:moveTo>
                      <a:pt x="430" y="0"/>
                    </a:moveTo>
                    <a:lnTo>
                      <a:pt x="434" y="2"/>
                    </a:lnTo>
                    <a:lnTo>
                      <a:pt x="439" y="3"/>
                    </a:lnTo>
                    <a:lnTo>
                      <a:pt x="443" y="6"/>
                    </a:lnTo>
                    <a:lnTo>
                      <a:pt x="449" y="7"/>
                    </a:lnTo>
                    <a:lnTo>
                      <a:pt x="454" y="9"/>
                    </a:lnTo>
                    <a:lnTo>
                      <a:pt x="458" y="12"/>
                    </a:lnTo>
                    <a:lnTo>
                      <a:pt x="463" y="13"/>
                    </a:lnTo>
                    <a:lnTo>
                      <a:pt x="468" y="15"/>
                    </a:lnTo>
                    <a:lnTo>
                      <a:pt x="472" y="23"/>
                    </a:lnTo>
                    <a:lnTo>
                      <a:pt x="477" y="31"/>
                    </a:lnTo>
                    <a:lnTo>
                      <a:pt x="480" y="39"/>
                    </a:lnTo>
                    <a:lnTo>
                      <a:pt x="485" y="47"/>
                    </a:lnTo>
                    <a:lnTo>
                      <a:pt x="485" y="138"/>
                    </a:lnTo>
                    <a:lnTo>
                      <a:pt x="485" y="229"/>
                    </a:lnTo>
                    <a:lnTo>
                      <a:pt x="485" y="320"/>
                    </a:lnTo>
                    <a:lnTo>
                      <a:pt x="485" y="413"/>
                    </a:lnTo>
                    <a:lnTo>
                      <a:pt x="480" y="421"/>
                    </a:lnTo>
                    <a:lnTo>
                      <a:pt x="475" y="430"/>
                    </a:lnTo>
                    <a:lnTo>
                      <a:pt x="467" y="438"/>
                    </a:lnTo>
                    <a:lnTo>
                      <a:pt x="457" y="447"/>
                    </a:lnTo>
                    <a:lnTo>
                      <a:pt x="450" y="448"/>
                    </a:lnTo>
                    <a:lnTo>
                      <a:pt x="443" y="448"/>
                    </a:lnTo>
                    <a:lnTo>
                      <a:pt x="437" y="449"/>
                    </a:lnTo>
                    <a:lnTo>
                      <a:pt x="430" y="449"/>
                    </a:lnTo>
                    <a:lnTo>
                      <a:pt x="423" y="451"/>
                    </a:lnTo>
                    <a:lnTo>
                      <a:pt x="416" y="452"/>
                    </a:lnTo>
                    <a:lnTo>
                      <a:pt x="408" y="452"/>
                    </a:lnTo>
                    <a:lnTo>
                      <a:pt x="401" y="453"/>
                    </a:lnTo>
                    <a:lnTo>
                      <a:pt x="381" y="455"/>
                    </a:lnTo>
                    <a:lnTo>
                      <a:pt x="362" y="459"/>
                    </a:lnTo>
                    <a:lnTo>
                      <a:pt x="342" y="461"/>
                    </a:lnTo>
                    <a:lnTo>
                      <a:pt x="323" y="464"/>
                    </a:lnTo>
                    <a:lnTo>
                      <a:pt x="303" y="467"/>
                    </a:lnTo>
                    <a:lnTo>
                      <a:pt x="283" y="470"/>
                    </a:lnTo>
                    <a:lnTo>
                      <a:pt x="263" y="473"/>
                    </a:lnTo>
                    <a:lnTo>
                      <a:pt x="243" y="475"/>
                    </a:lnTo>
                    <a:lnTo>
                      <a:pt x="224" y="478"/>
                    </a:lnTo>
                    <a:lnTo>
                      <a:pt x="204" y="481"/>
                    </a:lnTo>
                    <a:lnTo>
                      <a:pt x="184" y="484"/>
                    </a:lnTo>
                    <a:lnTo>
                      <a:pt x="165" y="486"/>
                    </a:lnTo>
                    <a:lnTo>
                      <a:pt x="145" y="490"/>
                    </a:lnTo>
                    <a:lnTo>
                      <a:pt x="125" y="492"/>
                    </a:lnTo>
                    <a:lnTo>
                      <a:pt x="105" y="496"/>
                    </a:lnTo>
                    <a:lnTo>
                      <a:pt x="85" y="498"/>
                    </a:lnTo>
                    <a:lnTo>
                      <a:pt x="73" y="496"/>
                    </a:lnTo>
                    <a:lnTo>
                      <a:pt x="60" y="492"/>
                    </a:lnTo>
                    <a:lnTo>
                      <a:pt x="49" y="490"/>
                    </a:lnTo>
                    <a:lnTo>
                      <a:pt x="38" y="486"/>
                    </a:lnTo>
                    <a:lnTo>
                      <a:pt x="29" y="483"/>
                    </a:lnTo>
                    <a:lnTo>
                      <a:pt x="19" y="479"/>
                    </a:lnTo>
                    <a:lnTo>
                      <a:pt x="9" y="476"/>
                    </a:lnTo>
                    <a:lnTo>
                      <a:pt x="0" y="471"/>
                    </a:lnTo>
                    <a:lnTo>
                      <a:pt x="0" y="448"/>
                    </a:lnTo>
                    <a:lnTo>
                      <a:pt x="0" y="426"/>
                    </a:lnTo>
                    <a:lnTo>
                      <a:pt x="0" y="403"/>
                    </a:lnTo>
                    <a:lnTo>
                      <a:pt x="0" y="380"/>
                    </a:lnTo>
                    <a:lnTo>
                      <a:pt x="2" y="307"/>
                    </a:lnTo>
                    <a:lnTo>
                      <a:pt x="4" y="233"/>
                    </a:lnTo>
                    <a:lnTo>
                      <a:pt x="6" y="160"/>
                    </a:lnTo>
                    <a:lnTo>
                      <a:pt x="7" y="86"/>
                    </a:lnTo>
                    <a:lnTo>
                      <a:pt x="12" y="78"/>
                    </a:lnTo>
                    <a:lnTo>
                      <a:pt x="16" y="70"/>
                    </a:lnTo>
                    <a:lnTo>
                      <a:pt x="21" y="63"/>
                    </a:lnTo>
                    <a:lnTo>
                      <a:pt x="25" y="55"/>
                    </a:lnTo>
                    <a:lnTo>
                      <a:pt x="30" y="47"/>
                    </a:lnTo>
                    <a:lnTo>
                      <a:pt x="35" y="39"/>
                    </a:lnTo>
                    <a:lnTo>
                      <a:pt x="39" y="31"/>
                    </a:lnTo>
                    <a:lnTo>
                      <a:pt x="44" y="23"/>
                    </a:lnTo>
                    <a:lnTo>
                      <a:pt x="55" y="21"/>
                    </a:lnTo>
                    <a:lnTo>
                      <a:pt x="68" y="18"/>
                    </a:lnTo>
                    <a:lnTo>
                      <a:pt x="80" y="16"/>
                    </a:lnTo>
                    <a:lnTo>
                      <a:pt x="92" y="14"/>
                    </a:lnTo>
                    <a:lnTo>
                      <a:pt x="104" y="12"/>
                    </a:lnTo>
                    <a:lnTo>
                      <a:pt x="115" y="9"/>
                    </a:lnTo>
                    <a:lnTo>
                      <a:pt x="128" y="7"/>
                    </a:lnTo>
                    <a:lnTo>
                      <a:pt x="139" y="5"/>
                    </a:lnTo>
                    <a:lnTo>
                      <a:pt x="158" y="5"/>
                    </a:lnTo>
                    <a:lnTo>
                      <a:pt x="176" y="5"/>
                    </a:lnTo>
                    <a:lnTo>
                      <a:pt x="194" y="3"/>
                    </a:lnTo>
                    <a:lnTo>
                      <a:pt x="212" y="3"/>
                    </a:lnTo>
                    <a:lnTo>
                      <a:pt x="230" y="3"/>
                    </a:lnTo>
                    <a:lnTo>
                      <a:pt x="249" y="2"/>
                    </a:lnTo>
                    <a:lnTo>
                      <a:pt x="266" y="2"/>
                    </a:lnTo>
                    <a:lnTo>
                      <a:pt x="285" y="2"/>
                    </a:lnTo>
                    <a:lnTo>
                      <a:pt x="303" y="1"/>
                    </a:lnTo>
                    <a:lnTo>
                      <a:pt x="321" y="1"/>
                    </a:lnTo>
                    <a:lnTo>
                      <a:pt x="339" y="1"/>
                    </a:lnTo>
                    <a:lnTo>
                      <a:pt x="357" y="0"/>
                    </a:lnTo>
                    <a:lnTo>
                      <a:pt x="376" y="0"/>
                    </a:lnTo>
                    <a:lnTo>
                      <a:pt x="394" y="0"/>
                    </a:lnTo>
                    <a:lnTo>
                      <a:pt x="411" y="0"/>
                    </a:lnTo>
                    <a:lnTo>
                      <a:pt x="430" y="0"/>
                    </a:lnTo>
                    <a:close/>
                  </a:path>
                </a:pathLst>
              </a:custGeom>
              <a:solidFill>
                <a:srgbClr val="192130"/>
              </a:solidFill>
              <a:ln w="9525">
                <a:noFill/>
                <a:round/>
                <a:headEnd/>
                <a:tailEnd/>
              </a:ln>
            </p:spPr>
            <p:txBody>
              <a:bodyPr/>
              <a:lstStyle/>
              <a:p>
                <a:endParaRPr lang="en-US"/>
              </a:p>
            </p:txBody>
          </p:sp>
          <p:sp>
            <p:nvSpPr>
              <p:cNvPr id="21678" name="Freeform 110"/>
              <p:cNvSpPr>
                <a:spLocks/>
              </p:cNvSpPr>
              <p:nvPr/>
            </p:nvSpPr>
            <p:spPr bwMode="auto">
              <a:xfrm>
                <a:off x="3745" y="1646"/>
                <a:ext cx="227" cy="234"/>
              </a:xfrm>
              <a:custGeom>
                <a:avLst/>
                <a:gdLst>
                  <a:gd name="T0" fmla="*/ 408 w 455"/>
                  <a:gd name="T1" fmla="*/ 3 h 467"/>
                  <a:gd name="T2" fmla="*/ 417 w 455"/>
                  <a:gd name="T3" fmla="*/ 7 h 467"/>
                  <a:gd name="T4" fmla="*/ 425 w 455"/>
                  <a:gd name="T5" fmla="*/ 12 h 467"/>
                  <a:gd name="T6" fmla="*/ 435 w 455"/>
                  <a:gd name="T7" fmla="*/ 15 h 467"/>
                  <a:gd name="T8" fmla="*/ 444 w 455"/>
                  <a:gd name="T9" fmla="*/ 25 h 467"/>
                  <a:gd name="T10" fmla="*/ 452 w 455"/>
                  <a:gd name="T11" fmla="*/ 41 h 467"/>
                  <a:gd name="T12" fmla="*/ 455 w 455"/>
                  <a:gd name="T13" fmla="*/ 134 h 467"/>
                  <a:gd name="T14" fmla="*/ 455 w 455"/>
                  <a:gd name="T15" fmla="*/ 303 h 467"/>
                  <a:gd name="T16" fmla="*/ 451 w 455"/>
                  <a:gd name="T17" fmla="*/ 396 h 467"/>
                  <a:gd name="T18" fmla="*/ 438 w 455"/>
                  <a:gd name="T19" fmla="*/ 413 h 467"/>
                  <a:gd name="T20" fmla="*/ 423 w 455"/>
                  <a:gd name="T21" fmla="*/ 421 h 467"/>
                  <a:gd name="T22" fmla="*/ 409 w 455"/>
                  <a:gd name="T23" fmla="*/ 422 h 467"/>
                  <a:gd name="T24" fmla="*/ 395 w 455"/>
                  <a:gd name="T25" fmla="*/ 424 h 467"/>
                  <a:gd name="T26" fmla="*/ 382 w 455"/>
                  <a:gd name="T27" fmla="*/ 425 h 467"/>
                  <a:gd name="T28" fmla="*/ 356 w 455"/>
                  <a:gd name="T29" fmla="*/ 428 h 467"/>
                  <a:gd name="T30" fmla="*/ 321 w 455"/>
                  <a:gd name="T31" fmla="*/ 433 h 467"/>
                  <a:gd name="T32" fmla="*/ 284 w 455"/>
                  <a:gd name="T33" fmla="*/ 438 h 467"/>
                  <a:gd name="T34" fmla="*/ 248 w 455"/>
                  <a:gd name="T35" fmla="*/ 444 h 467"/>
                  <a:gd name="T36" fmla="*/ 212 w 455"/>
                  <a:gd name="T37" fmla="*/ 448 h 467"/>
                  <a:gd name="T38" fmla="*/ 177 w 455"/>
                  <a:gd name="T39" fmla="*/ 454 h 467"/>
                  <a:gd name="T40" fmla="*/ 140 w 455"/>
                  <a:gd name="T41" fmla="*/ 459 h 467"/>
                  <a:gd name="T42" fmla="*/ 104 w 455"/>
                  <a:gd name="T43" fmla="*/ 464 h 467"/>
                  <a:gd name="T44" fmla="*/ 73 w 455"/>
                  <a:gd name="T45" fmla="*/ 464 h 467"/>
                  <a:gd name="T46" fmla="*/ 51 w 455"/>
                  <a:gd name="T47" fmla="*/ 459 h 467"/>
                  <a:gd name="T48" fmla="*/ 30 w 455"/>
                  <a:gd name="T49" fmla="*/ 452 h 467"/>
                  <a:gd name="T50" fmla="*/ 11 w 455"/>
                  <a:gd name="T51" fmla="*/ 445 h 467"/>
                  <a:gd name="T52" fmla="*/ 2 w 455"/>
                  <a:gd name="T53" fmla="*/ 422 h 467"/>
                  <a:gd name="T54" fmla="*/ 2 w 455"/>
                  <a:gd name="T55" fmla="*/ 380 h 467"/>
                  <a:gd name="T56" fmla="*/ 4 w 455"/>
                  <a:gd name="T57" fmla="*/ 290 h 467"/>
                  <a:gd name="T58" fmla="*/ 7 w 455"/>
                  <a:gd name="T59" fmla="*/ 151 h 467"/>
                  <a:gd name="T60" fmla="*/ 14 w 455"/>
                  <a:gd name="T61" fmla="*/ 73 h 467"/>
                  <a:gd name="T62" fmla="*/ 23 w 455"/>
                  <a:gd name="T63" fmla="*/ 58 h 467"/>
                  <a:gd name="T64" fmla="*/ 33 w 455"/>
                  <a:gd name="T65" fmla="*/ 41 h 467"/>
                  <a:gd name="T66" fmla="*/ 42 w 455"/>
                  <a:gd name="T67" fmla="*/ 25 h 467"/>
                  <a:gd name="T68" fmla="*/ 59 w 455"/>
                  <a:gd name="T69" fmla="*/ 15 h 467"/>
                  <a:gd name="T70" fmla="*/ 85 w 455"/>
                  <a:gd name="T71" fmla="*/ 12 h 467"/>
                  <a:gd name="T72" fmla="*/ 109 w 455"/>
                  <a:gd name="T73" fmla="*/ 7 h 467"/>
                  <a:gd name="T74" fmla="*/ 134 w 455"/>
                  <a:gd name="T75" fmla="*/ 2 h 467"/>
                  <a:gd name="T76" fmla="*/ 163 w 455"/>
                  <a:gd name="T77" fmla="*/ 0 h 467"/>
                  <a:gd name="T78" fmla="*/ 195 w 455"/>
                  <a:gd name="T79" fmla="*/ 0 h 467"/>
                  <a:gd name="T80" fmla="*/ 227 w 455"/>
                  <a:gd name="T81" fmla="*/ 0 h 467"/>
                  <a:gd name="T82" fmla="*/ 260 w 455"/>
                  <a:gd name="T83" fmla="*/ 0 h 467"/>
                  <a:gd name="T84" fmla="*/ 292 w 455"/>
                  <a:gd name="T85" fmla="*/ 1 h 467"/>
                  <a:gd name="T86" fmla="*/ 324 w 455"/>
                  <a:gd name="T87" fmla="*/ 1 h 467"/>
                  <a:gd name="T88" fmla="*/ 356 w 455"/>
                  <a:gd name="T89" fmla="*/ 1 h 467"/>
                  <a:gd name="T90" fmla="*/ 389 w 455"/>
                  <a:gd name="T91" fmla="*/ 1 h 46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5"/>
                  <a:gd name="T139" fmla="*/ 0 h 467"/>
                  <a:gd name="T140" fmla="*/ 455 w 455"/>
                  <a:gd name="T141" fmla="*/ 467 h 46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5" h="467">
                    <a:moveTo>
                      <a:pt x="405" y="1"/>
                    </a:moveTo>
                    <a:lnTo>
                      <a:pt x="408" y="3"/>
                    </a:lnTo>
                    <a:lnTo>
                      <a:pt x="413" y="6"/>
                    </a:lnTo>
                    <a:lnTo>
                      <a:pt x="417" y="7"/>
                    </a:lnTo>
                    <a:lnTo>
                      <a:pt x="422" y="9"/>
                    </a:lnTo>
                    <a:lnTo>
                      <a:pt x="425" y="12"/>
                    </a:lnTo>
                    <a:lnTo>
                      <a:pt x="430" y="13"/>
                    </a:lnTo>
                    <a:lnTo>
                      <a:pt x="435" y="15"/>
                    </a:lnTo>
                    <a:lnTo>
                      <a:pt x="439" y="17"/>
                    </a:lnTo>
                    <a:lnTo>
                      <a:pt x="444" y="25"/>
                    </a:lnTo>
                    <a:lnTo>
                      <a:pt x="447" y="33"/>
                    </a:lnTo>
                    <a:lnTo>
                      <a:pt x="452" y="41"/>
                    </a:lnTo>
                    <a:lnTo>
                      <a:pt x="455" y="50"/>
                    </a:lnTo>
                    <a:lnTo>
                      <a:pt x="455" y="134"/>
                    </a:lnTo>
                    <a:lnTo>
                      <a:pt x="455" y="219"/>
                    </a:lnTo>
                    <a:lnTo>
                      <a:pt x="455" y="303"/>
                    </a:lnTo>
                    <a:lnTo>
                      <a:pt x="455" y="388"/>
                    </a:lnTo>
                    <a:lnTo>
                      <a:pt x="451" y="396"/>
                    </a:lnTo>
                    <a:lnTo>
                      <a:pt x="445" y="404"/>
                    </a:lnTo>
                    <a:lnTo>
                      <a:pt x="438" y="413"/>
                    </a:lnTo>
                    <a:lnTo>
                      <a:pt x="430" y="421"/>
                    </a:lnTo>
                    <a:lnTo>
                      <a:pt x="423" y="421"/>
                    </a:lnTo>
                    <a:lnTo>
                      <a:pt x="416" y="422"/>
                    </a:lnTo>
                    <a:lnTo>
                      <a:pt x="409" y="422"/>
                    </a:lnTo>
                    <a:lnTo>
                      <a:pt x="402" y="423"/>
                    </a:lnTo>
                    <a:lnTo>
                      <a:pt x="395" y="424"/>
                    </a:lnTo>
                    <a:lnTo>
                      <a:pt x="389" y="424"/>
                    </a:lnTo>
                    <a:lnTo>
                      <a:pt x="382" y="425"/>
                    </a:lnTo>
                    <a:lnTo>
                      <a:pt x="375" y="425"/>
                    </a:lnTo>
                    <a:lnTo>
                      <a:pt x="356" y="428"/>
                    </a:lnTo>
                    <a:lnTo>
                      <a:pt x="339" y="430"/>
                    </a:lnTo>
                    <a:lnTo>
                      <a:pt x="321" y="433"/>
                    </a:lnTo>
                    <a:lnTo>
                      <a:pt x="302" y="436"/>
                    </a:lnTo>
                    <a:lnTo>
                      <a:pt x="284" y="438"/>
                    </a:lnTo>
                    <a:lnTo>
                      <a:pt x="266" y="440"/>
                    </a:lnTo>
                    <a:lnTo>
                      <a:pt x="248" y="444"/>
                    </a:lnTo>
                    <a:lnTo>
                      <a:pt x="231" y="446"/>
                    </a:lnTo>
                    <a:lnTo>
                      <a:pt x="212" y="448"/>
                    </a:lnTo>
                    <a:lnTo>
                      <a:pt x="194" y="451"/>
                    </a:lnTo>
                    <a:lnTo>
                      <a:pt x="177" y="454"/>
                    </a:lnTo>
                    <a:lnTo>
                      <a:pt x="158" y="456"/>
                    </a:lnTo>
                    <a:lnTo>
                      <a:pt x="140" y="459"/>
                    </a:lnTo>
                    <a:lnTo>
                      <a:pt x="121" y="461"/>
                    </a:lnTo>
                    <a:lnTo>
                      <a:pt x="104" y="464"/>
                    </a:lnTo>
                    <a:lnTo>
                      <a:pt x="86" y="467"/>
                    </a:lnTo>
                    <a:lnTo>
                      <a:pt x="73" y="464"/>
                    </a:lnTo>
                    <a:lnTo>
                      <a:pt x="61" y="461"/>
                    </a:lnTo>
                    <a:lnTo>
                      <a:pt x="51" y="459"/>
                    </a:lnTo>
                    <a:lnTo>
                      <a:pt x="41" y="455"/>
                    </a:lnTo>
                    <a:lnTo>
                      <a:pt x="30" y="452"/>
                    </a:lnTo>
                    <a:lnTo>
                      <a:pt x="20" y="448"/>
                    </a:lnTo>
                    <a:lnTo>
                      <a:pt x="11" y="445"/>
                    </a:lnTo>
                    <a:lnTo>
                      <a:pt x="0" y="441"/>
                    </a:lnTo>
                    <a:lnTo>
                      <a:pt x="2" y="422"/>
                    </a:lnTo>
                    <a:lnTo>
                      <a:pt x="2" y="401"/>
                    </a:lnTo>
                    <a:lnTo>
                      <a:pt x="2" y="380"/>
                    </a:lnTo>
                    <a:lnTo>
                      <a:pt x="2" y="361"/>
                    </a:lnTo>
                    <a:lnTo>
                      <a:pt x="4" y="290"/>
                    </a:lnTo>
                    <a:lnTo>
                      <a:pt x="6" y="220"/>
                    </a:lnTo>
                    <a:lnTo>
                      <a:pt x="7" y="151"/>
                    </a:lnTo>
                    <a:lnTo>
                      <a:pt x="10" y="81"/>
                    </a:lnTo>
                    <a:lnTo>
                      <a:pt x="14" y="73"/>
                    </a:lnTo>
                    <a:lnTo>
                      <a:pt x="19" y="65"/>
                    </a:lnTo>
                    <a:lnTo>
                      <a:pt x="23" y="58"/>
                    </a:lnTo>
                    <a:lnTo>
                      <a:pt x="28" y="50"/>
                    </a:lnTo>
                    <a:lnTo>
                      <a:pt x="33" y="41"/>
                    </a:lnTo>
                    <a:lnTo>
                      <a:pt x="37" y="33"/>
                    </a:lnTo>
                    <a:lnTo>
                      <a:pt x="42" y="25"/>
                    </a:lnTo>
                    <a:lnTo>
                      <a:pt x="47" y="17"/>
                    </a:lnTo>
                    <a:lnTo>
                      <a:pt x="59" y="15"/>
                    </a:lnTo>
                    <a:lnTo>
                      <a:pt x="72" y="14"/>
                    </a:lnTo>
                    <a:lnTo>
                      <a:pt x="85" y="12"/>
                    </a:lnTo>
                    <a:lnTo>
                      <a:pt x="97" y="9"/>
                    </a:lnTo>
                    <a:lnTo>
                      <a:pt x="109" y="7"/>
                    </a:lnTo>
                    <a:lnTo>
                      <a:pt x="121" y="5"/>
                    </a:lnTo>
                    <a:lnTo>
                      <a:pt x="134" y="2"/>
                    </a:lnTo>
                    <a:lnTo>
                      <a:pt x="147" y="0"/>
                    </a:lnTo>
                    <a:lnTo>
                      <a:pt x="163" y="0"/>
                    </a:lnTo>
                    <a:lnTo>
                      <a:pt x="179" y="0"/>
                    </a:lnTo>
                    <a:lnTo>
                      <a:pt x="195" y="0"/>
                    </a:lnTo>
                    <a:lnTo>
                      <a:pt x="211" y="0"/>
                    </a:lnTo>
                    <a:lnTo>
                      <a:pt x="227" y="0"/>
                    </a:lnTo>
                    <a:lnTo>
                      <a:pt x="243" y="0"/>
                    </a:lnTo>
                    <a:lnTo>
                      <a:pt x="260" y="0"/>
                    </a:lnTo>
                    <a:lnTo>
                      <a:pt x="276" y="0"/>
                    </a:lnTo>
                    <a:lnTo>
                      <a:pt x="292" y="1"/>
                    </a:lnTo>
                    <a:lnTo>
                      <a:pt x="308" y="1"/>
                    </a:lnTo>
                    <a:lnTo>
                      <a:pt x="324" y="1"/>
                    </a:lnTo>
                    <a:lnTo>
                      <a:pt x="340" y="1"/>
                    </a:lnTo>
                    <a:lnTo>
                      <a:pt x="356" y="1"/>
                    </a:lnTo>
                    <a:lnTo>
                      <a:pt x="372" y="1"/>
                    </a:lnTo>
                    <a:lnTo>
                      <a:pt x="389" y="1"/>
                    </a:lnTo>
                    <a:lnTo>
                      <a:pt x="405" y="1"/>
                    </a:lnTo>
                    <a:close/>
                  </a:path>
                </a:pathLst>
              </a:custGeom>
              <a:solidFill>
                <a:srgbClr val="1C2633"/>
              </a:solidFill>
              <a:ln w="9525">
                <a:noFill/>
                <a:round/>
                <a:headEnd/>
                <a:tailEnd/>
              </a:ln>
            </p:spPr>
            <p:txBody>
              <a:bodyPr/>
              <a:lstStyle/>
              <a:p>
                <a:endParaRPr lang="en-US"/>
              </a:p>
            </p:txBody>
          </p:sp>
          <p:sp>
            <p:nvSpPr>
              <p:cNvPr id="21679" name="Freeform 111"/>
              <p:cNvSpPr>
                <a:spLocks/>
              </p:cNvSpPr>
              <p:nvPr/>
            </p:nvSpPr>
            <p:spPr bwMode="auto">
              <a:xfrm>
                <a:off x="3746" y="1659"/>
                <a:ext cx="213" cy="220"/>
              </a:xfrm>
              <a:custGeom>
                <a:avLst/>
                <a:gdLst>
                  <a:gd name="T0" fmla="*/ 383 w 425"/>
                  <a:gd name="T1" fmla="*/ 12 h 441"/>
                  <a:gd name="T2" fmla="*/ 401 w 425"/>
                  <a:gd name="T3" fmla="*/ 20 h 441"/>
                  <a:gd name="T4" fmla="*/ 413 w 425"/>
                  <a:gd name="T5" fmla="*/ 33 h 441"/>
                  <a:gd name="T6" fmla="*/ 420 w 425"/>
                  <a:gd name="T7" fmla="*/ 49 h 441"/>
                  <a:gd name="T8" fmla="*/ 425 w 425"/>
                  <a:gd name="T9" fmla="*/ 135 h 441"/>
                  <a:gd name="T10" fmla="*/ 425 w 425"/>
                  <a:gd name="T11" fmla="*/ 292 h 441"/>
                  <a:gd name="T12" fmla="*/ 420 w 425"/>
                  <a:gd name="T13" fmla="*/ 377 h 441"/>
                  <a:gd name="T14" fmla="*/ 408 w 425"/>
                  <a:gd name="T15" fmla="*/ 391 h 441"/>
                  <a:gd name="T16" fmla="*/ 394 w 425"/>
                  <a:gd name="T17" fmla="*/ 399 h 441"/>
                  <a:gd name="T18" fmla="*/ 380 w 425"/>
                  <a:gd name="T19" fmla="*/ 400 h 441"/>
                  <a:gd name="T20" fmla="*/ 366 w 425"/>
                  <a:gd name="T21" fmla="*/ 401 h 441"/>
                  <a:gd name="T22" fmla="*/ 352 w 425"/>
                  <a:gd name="T23" fmla="*/ 403 h 441"/>
                  <a:gd name="T24" fmla="*/ 329 w 425"/>
                  <a:gd name="T25" fmla="*/ 406 h 441"/>
                  <a:gd name="T26" fmla="*/ 297 w 425"/>
                  <a:gd name="T27" fmla="*/ 411 h 441"/>
                  <a:gd name="T28" fmla="*/ 264 w 425"/>
                  <a:gd name="T29" fmla="*/ 415 h 441"/>
                  <a:gd name="T30" fmla="*/ 231 w 425"/>
                  <a:gd name="T31" fmla="*/ 420 h 441"/>
                  <a:gd name="T32" fmla="*/ 199 w 425"/>
                  <a:gd name="T33" fmla="*/ 424 h 441"/>
                  <a:gd name="T34" fmla="*/ 166 w 425"/>
                  <a:gd name="T35" fmla="*/ 429 h 441"/>
                  <a:gd name="T36" fmla="*/ 133 w 425"/>
                  <a:gd name="T37" fmla="*/ 434 h 441"/>
                  <a:gd name="T38" fmla="*/ 100 w 425"/>
                  <a:gd name="T39" fmla="*/ 438 h 441"/>
                  <a:gd name="T40" fmla="*/ 72 w 425"/>
                  <a:gd name="T41" fmla="*/ 438 h 441"/>
                  <a:gd name="T42" fmla="*/ 51 w 425"/>
                  <a:gd name="T43" fmla="*/ 432 h 441"/>
                  <a:gd name="T44" fmla="*/ 30 w 425"/>
                  <a:gd name="T45" fmla="*/ 427 h 441"/>
                  <a:gd name="T46" fmla="*/ 10 w 425"/>
                  <a:gd name="T47" fmla="*/ 420 h 441"/>
                  <a:gd name="T48" fmla="*/ 1 w 425"/>
                  <a:gd name="T49" fmla="*/ 398 h 441"/>
                  <a:gd name="T50" fmla="*/ 1 w 425"/>
                  <a:gd name="T51" fmla="*/ 363 h 441"/>
                  <a:gd name="T52" fmla="*/ 3 w 425"/>
                  <a:gd name="T53" fmla="*/ 278 h 441"/>
                  <a:gd name="T54" fmla="*/ 8 w 425"/>
                  <a:gd name="T55" fmla="*/ 147 h 441"/>
                  <a:gd name="T56" fmla="*/ 15 w 425"/>
                  <a:gd name="T57" fmla="*/ 72 h 441"/>
                  <a:gd name="T58" fmla="*/ 24 w 425"/>
                  <a:gd name="T59" fmla="*/ 57 h 441"/>
                  <a:gd name="T60" fmla="*/ 33 w 425"/>
                  <a:gd name="T61" fmla="*/ 41 h 441"/>
                  <a:gd name="T62" fmla="*/ 43 w 425"/>
                  <a:gd name="T63" fmla="*/ 26 h 441"/>
                  <a:gd name="T64" fmla="*/ 60 w 425"/>
                  <a:gd name="T65" fmla="*/ 16 h 441"/>
                  <a:gd name="T66" fmla="*/ 86 w 425"/>
                  <a:gd name="T67" fmla="*/ 12 h 441"/>
                  <a:gd name="T68" fmla="*/ 113 w 425"/>
                  <a:gd name="T69" fmla="*/ 7 h 441"/>
                  <a:gd name="T70" fmla="*/ 139 w 425"/>
                  <a:gd name="T71" fmla="*/ 3 h 441"/>
                  <a:gd name="T72" fmla="*/ 166 w 425"/>
                  <a:gd name="T73" fmla="*/ 0 h 441"/>
                  <a:gd name="T74" fmla="*/ 195 w 425"/>
                  <a:gd name="T75" fmla="*/ 1 h 441"/>
                  <a:gd name="T76" fmla="*/ 222 w 425"/>
                  <a:gd name="T77" fmla="*/ 3 h 441"/>
                  <a:gd name="T78" fmla="*/ 250 w 425"/>
                  <a:gd name="T79" fmla="*/ 4 h 441"/>
                  <a:gd name="T80" fmla="*/ 279 w 425"/>
                  <a:gd name="T81" fmla="*/ 4 h 441"/>
                  <a:gd name="T82" fmla="*/ 306 w 425"/>
                  <a:gd name="T83" fmla="*/ 5 h 441"/>
                  <a:gd name="T84" fmla="*/ 334 w 425"/>
                  <a:gd name="T85" fmla="*/ 6 h 441"/>
                  <a:gd name="T86" fmla="*/ 361 w 425"/>
                  <a:gd name="T87" fmla="*/ 7 h 44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5"/>
                  <a:gd name="T133" fmla="*/ 0 h 441"/>
                  <a:gd name="T134" fmla="*/ 425 w 425"/>
                  <a:gd name="T135" fmla="*/ 441 h 44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5" h="441">
                    <a:moveTo>
                      <a:pt x="375" y="7"/>
                    </a:moveTo>
                    <a:lnTo>
                      <a:pt x="383" y="12"/>
                    </a:lnTo>
                    <a:lnTo>
                      <a:pt x="393" y="15"/>
                    </a:lnTo>
                    <a:lnTo>
                      <a:pt x="401" y="20"/>
                    </a:lnTo>
                    <a:lnTo>
                      <a:pt x="409" y="25"/>
                    </a:lnTo>
                    <a:lnTo>
                      <a:pt x="413" y="33"/>
                    </a:lnTo>
                    <a:lnTo>
                      <a:pt x="417" y="41"/>
                    </a:lnTo>
                    <a:lnTo>
                      <a:pt x="420" y="49"/>
                    </a:lnTo>
                    <a:lnTo>
                      <a:pt x="425" y="57"/>
                    </a:lnTo>
                    <a:lnTo>
                      <a:pt x="425" y="135"/>
                    </a:lnTo>
                    <a:lnTo>
                      <a:pt x="425" y="214"/>
                    </a:lnTo>
                    <a:lnTo>
                      <a:pt x="425" y="292"/>
                    </a:lnTo>
                    <a:lnTo>
                      <a:pt x="425" y="370"/>
                    </a:lnTo>
                    <a:lnTo>
                      <a:pt x="420" y="377"/>
                    </a:lnTo>
                    <a:lnTo>
                      <a:pt x="414" y="384"/>
                    </a:lnTo>
                    <a:lnTo>
                      <a:pt x="408" y="391"/>
                    </a:lnTo>
                    <a:lnTo>
                      <a:pt x="401" y="398"/>
                    </a:lnTo>
                    <a:lnTo>
                      <a:pt x="394" y="399"/>
                    </a:lnTo>
                    <a:lnTo>
                      <a:pt x="387" y="399"/>
                    </a:lnTo>
                    <a:lnTo>
                      <a:pt x="380" y="400"/>
                    </a:lnTo>
                    <a:lnTo>
                      <a:pt x="373" y="400"/>
                    </a:lnTo>
                    <a:lnTo>
                      <a:pt x="366" y="401"/>
                    </a:lnTo>
                    <a:lnTo>
                      <a:pt x="359" y="403"/>
                    </a:lnTo>
                    <a:lnTo>
                      <a:pt x="352" y="403"/>
                    </a:lnTo>
                    <a:lnTo>
                      <a:pt x="345" y="404"/>
                    </a:lnTo>
                    <a:lnTo>
                      <a:pt x="329" y="406"/>
                    </a:lnTo>
                    <a:lnTo>
                      <a:pt x="313" y="408"/>
                    </a:lnTo>
                    <a:lnTo>
                      <a:pt x="297" y="411"/>
                    </a:lnTo>
                    <a:lnTo>
                      <a:pt x="281" y="413"/>
                    </a:lnTo>
                    <a:lnTo>
                      <a:pt x="264" y="415"/>
                    </a:lnTo>
                    <a:lnTo>
                      <a:pt x="247" y="418"/>
                    </a:lnTo>
                    <a:lnTo>
                      <a:pt x="231" y="420"/>
                    </a:lnTo>
                    <a:lnTo>
                      <a:pt x="215" y="422"/>
                    </a:lnTo>
                    <a:lnTo>
                      <a:pt x="199" y="424"/>
                    </a:lnTo>
                    <a:lnTo>
                      <a:pt x="182" y="427"/>
                    </a:lnTo>
                    <a:lnTo>
                      <a:pt x="166" y="429"/>
                    </a:lnTo>
                    <a:lnTo>
                      <a:pt x="150" y="431"/>
                    </a:lnTo>
                    <a:lnTo>
                      <a:pt x="133" y="434"/>
                    </a:lnTo>
                    <a:lnTo>
                      <a:pt x="116" y="436"/>
                    </a:lnTo>
                    <a:lnTo>
                      <a:pt x="100" y="438"/>
                    </a:lnTo>
                    <a:lnTo>
                      <a:pt x="84" y="441"/>
                    </a:lnTo>
                    <a:lnTo>
                      <a:pt x="72" y="438"/>
                    </a:lnTo>
                    <a:lnTo>
                      <a:pt x="61" y="435"/>
                    </a:lnTo>
                    <a:lnTo>
                      <a:pt x="51" y="432"/>
                    </a:lnTo>
                    <a:lnTo>
                      <a:pt x="40" y="429"/>
                    </a:lnTo>
                    <a:lnTo>
                      <a:pt x="30" y="427"/>
                    </a:lnTo>
                    <a:lnTo>
                      <a:pt x="21" y="423"/>
                    </a:lnTo>
                    <a:lnTo>
                      <a:pt x="10" y="420"/>
                    </a:lnTo>
                    <a:lnTo>
                      <a:pt x="0" y="416"/>
                    </a:lnTo>
                    <a:lnTo>
                      <a:pt x="1" y="398"/>
                    </a:lnTo>
                    <a:lnTo>
                      <a:pt x="1" y="381"/>
                    </a:lnTo>
                    <a:lnTo>
                      <a:pt x="1" y="363"/>
                    </a:lnTo>
                    <a:lnTo>
                      <a:pt x="1" y="345"/>
                    </a:lnTo>
                    <a:lnTo>
                      <a:pt x="3" y="278"/>
                    </a:lnTo>
                    <a:lnTo>
                      <a:pt x="6" y="212"/>
                    </a:lnTo>
                    <a:lnTo>
                      <a:pt x="8" y="147"/>
                    </a:lnTo>
                    <a:lnTo>
                      <a:pt x="10" y="80"/>
                    </a:lnTo>
                    <a:lnTo>
                      <a:pt x="15" y="72"/>
                    </a:lnTo>
                    <a:lnTo>
                      <a:pt x="19" y="65"/>
                    </a:lnTo>
                    <a:lnTo>
                      <a:pt x="24" y="57"/>
                    </a:lnTo>
                    <a:lnTo>
                      <a:pt x="29" y="49"/>
                    </a:lnTo>
                    <a:lnTo>
                      <a:pt x="33" y="41"/>
                    </a:lnTo>
                    <a:lnTo>
                      <a:pt x="38" y="34"/>
                    </a:lnTo>
                    <a:lnTo>
                      <a:pt x="43" y="26"/>
                    </a:lnTo>
                    <a:lnTo>
                      <a:pt x="47" y="19"/>
                    </a:lnTo>
                    <a:lnTo>
                      <a:pt x="60" y="16"/>
                    </a:lnTo>
                    <a:lnTo>
                      <a:pt x="74" y="14"/>
                    </a:lnTo>
                    <a:lnTo>
                      <a:pt x="86" y="12"/>
                    </a:lnTo>
                    <a:lnTo>
                      <a:pt x="100" y="10"/>
                    </a:lnTo>
                    <a:lnTo>
                      <a:pt x="113" y="7"/>
                    </a:lnTo>
                    <a:lnTo>
                      <a:pt x="125" y="5"/>
                    </a:lnTo>
                    <a:lnTo>
                      <a:pt x="139" y="3"/>
                    </a:lnTo>
                    <a:lnTo>
                      <a:pt x="152" y="0"/>
                    </a:lnTo>
                    <a:lnTo>
                      <a:pt x="166" y="0"/>
                    </a:lnTo>
                    <a:lnTo>
                      <a:pt x="180" y="1"/>
                    </a:lnTo>
                    <a:lnTo>
                      <a:pt x="195" y="1"/>
                    </a:lnTo>
                    <a:lnTo>
                      <a:pt x="208" y="1"/>
                    </a:lnTo>
                    <a:lnTo>
                      <a:pt x="222" y="3"/>
                    </a:lnTo>
                    <a:lnTo>
                      <a:pt x="236" y="3"/>
                    </a:lnTo>
                    <a:lnTo>
                      <a:pt x="250" y="4"/>
                    </a:lnTo>
                    <a:lnTo>
                      <a:pt x="264" y="4"/>
                    </a:lnTo>
                    <a:lnTo>
                      <a:pt x="279" y="4"/>
                    </a:lnTo>
                    <a:lnTo>
                      <a:pt x="292" y="5"/>
                    </a:lnTo>
                    <a:lnTo>
                      <a:pt x="306" y="5"/>
                    </a:lnTo>
                    <a:lnTo>
                      <a:pt x="320" y="5"/>
                    </a:lnTo>
                    <a:lnTo>
                      <a:pt x="334" y="6"/>
                    </a:lnTo>
                    <a:lnTo>
                      <a:pt x="348" y="6"/>
                    </a:lnTo>
                    <a:lnTo>
                      <a:pt x="361" y="7"/>
                    </a:lnTo>
                    <a:lnTo>
                      <a:pt x="375" y="7"/>
                    </a:lnTo>
                    <a:close/>
                  </a:path>
                </a:pathLst>
              </a:custGeom>
              <a:solidFill>
                <a:srgbClr val="1E2838"/>
              </a:solidFill>
              <a:ln w="9525">
                <a:noFill/>
                <a:round/>
                <a:headEnd/>
                <a:tailEnd/>
              </a:ln>
            </p:spPr>
            <p:txBody>
              <a:bodyPr/>
              <a:lstStyle/>
              <a:p>
                <a:endParaRPr lang="en-US"/>
              </a:p>
            </p:txBody>
          </p:sp>
          <p:sp>
            <p:nvSpPr>
              <p:cNvPr id="21680" name="Freeform 112"/>
              <p:cNvSpPr>
                <a:spLocks/>
              </p:cNvSpPr>
              <p:nvPr/>
            </p:nvSpPr>
            <p:spPr bwMode="auto">
              <a:xfrm>
                <a:off x="3748" y="1672"/>
                <a:ext cx="198" cy="207"/>
              </a:xfrm>
              <a:custGeom>
                <a:avLst/>
                <a:gdLst>
                  <a:gd name="T0" fmla="*/ 356 w 395"/>
                  <a:gd name="T1" fmla="*/ 16 h 413"/>
                  <a:gd name="T2" fmla="*/ 371 w 395"/>
                  <a:gd name="T3" fmla="*/ 26 h 413"/>
                  <a:gd name="T4" fmla="*/ 383 w 395"/>
                  <a:gd name="T5" fmla="*/ 39 h 413"/>
                  <a:gd name="T6" fmla="*/ 391 w 395"/>
                  <a:gd name="T7" fmla="*/ 55 h 413"/>
                  <a:gd name="T8" fmla="*/ 395 w 395"/>
                  <a:gd name="T9" fmla="*/ 135 h 413"/>
                  <a:gd name="T10" fmla="*/ 395 w 395"/>
                  <a:gd name="T11" fmla="*/ 279 h 413"/>
                  <a:gd name="T12" fmla="*/ 390 w 395"/>
                  <a:gd name="T13" fmla="*/ 357 h 413"/>
                  <a:gd name="T14" fmla="*/ 379 w 395"/>
                  <a:gd name="T15" fmla="*/ 370 h 413"/>
                  <a:gd name="T16" fmla="*/ 365 w 395"/>
                  <a:gd name="T17" fmla="*/ 377 h 413"/>
                  <a:gd name="T18" fmla="*/ 352 w 395"/>
                  <a:gd name="T19" fmla="*/ 378 h 413"/>
                  <a:gd name="T20" fmla="*/ 339 w 395"/>
                  <a:gd name="T21" fmla="*/ 379 h 413"/>
                  <a:gd name="T22" fmla="*/ 325 w 395"/>
                  <a:gd name="T23" fmla="*/ 380 h 413"/>
                  <a:gd name="T24" fmla="*/ 303 w 395"/>
                  <a:gd name="T25" fmla="*/ 382 h 413"/>
                  <a:gd name="T26" fmla="*/ 274 w 395"/>
                  <a:gd name="T27" fmla="*/ 387 h 413"/>
                  <a:gd name="T28" fmla="*/ 244 w 395"/>
                  <a:gd name="T29" fmla="*/ 390 h 413"/>
                  <a:gd name="T30" fmla="*/ 216 w 395"/>
                  <a:gd name="T31" fmla="*/ 395 h 413"/>
                  <a:gd name="T32" fmla="*/ 186 w 395"/>
                  <a:gd name="T33" fmla="*/ 398 h 413"/>
                  <a:gd name="T34" fmla="*/ 157 w 395"/>
                  <a:gd name="T35" fmla="*/ 403 h 413"/>
                  <a:gd name="T36" fmla="*/ 127 w 395"/>
                  <a:gd name="T37" fmla="*/ 406 h 413"/>
                  <a:gd name="T38" fmla="*/ 98 w 395"/>
                  <a:gd name="T39" fmla="*/ 411 h 413"/>
                  <a:gd name="T40" fmla="*/ 73 w 395"/>
                  <a:gd name="T41" fmla="*/ 411 h 413"/>
                  <a:gd name="T42" fmla="*/ 52 w 395"/>
                  <a:gd name="T43" fmla="*/ 405 h 413"/>
                  <a:gd name="T44" fmla="*/ 31 w 395"/>
                  <a:gd name="T45" fmla="*/ 400 h 413"/>
                  <a:gd name="T46" fmla="*/ 11 w 395"/>
                  <a:gd name="T47" fmla="*/ 393 h 413"/>
                  <a:gd name="T48" fmla="*/ 2 w 395"/>
                  <a:gd name="T49" fmla="*/ 374 h 413"/>
                  <a:gd name="T50" fmla="*/ 2 w 395"/>
                  <a:gd name="T51" fmla="*/ 343 h 413"/>
                  <a:gd name="T52" fmla="*/ 4 w 395"/>
                  <a:gd name="T53" fmla="*/ 266 h 413"/>
                  <a:gd name="T54" fmla="*/ 8 w 395"/>
                  <a:gd name="T55" fmla="*/ 141 h 413"/>
                  <a:gd name="T56" fmla="*/ 15 w 395"/>
                  <a:gd name="T57" fmla="*/ 70 h 413"/>
                  <a:gd name="T58" fmla="*/ 25 w 395"/>
                  <a:gd name="T59" fmla="*/ 55 h 413"/>
                  <a:gd name="T60" fmla="*/ 35 w 395"/>
                  <a:gd name="T61" fmla="*/ 41 h 413"/>
                  <a:gd name="T62" fmla="*/ 44 w 395"/>
                  <a:gd name="T63" fmla="*/ 26 h 413"/>
                  <a:gd name="T64" fmla="*/ 63 w 395"/>
                  <a:gd name="T65" fmla="*/ 16 h 413"/>
                  <a:gd name="T66" fmla="*/ 90 w 395"/>
                  <a:gd name="T67" fmla="*/ 11 h 413"/>
                  <a:gd name="T68" fmla="*/ 117 w 395"/>
                  <a:gd name="T69" fmla="*/ 7 h 413"/>
                  <a:gd name="T70" fmla="*/ 144 w 395"/>
                  <a:gd name="T71" fmla="*/ 2 h 413"/>
                  <a:gd name="T72" fmla="*/ 170 w 395"/>
                  <a:gd name="T73" fmla="*/ 1 h 413"/>
                  <a:gd name="T74" fmla="*/ 194 w 395"/>
                  <a:gd name="T75" fmla="*/ 2 h 413"/>
                  <a:gd name="T76" fmla="*/ 218 w 395"/>
                  <a:gd name="T77" fmla="*/ 4 h 413"/>
                  <a:gd name="T78" fmla="*/ 241 w 395"/>
                  <a:gd name="T79" fmla="*/ 5 h 413"/>
                  <a:gd name="T80" fmla="*/ 265 w 395"/>
                  <a:gd name="T81" fmla="*/ 7 h 413"/>
                  <a:gd name="T82" fmla="*/ 289 w 395"/>
                  <a:gd name="T83" fmla="*/ 9 h 413"/>
                  <a:gd name="T84" fmla="*/ 314 w 395"/>
                  <a:gd name="T85" fmla="*/ 10 h 413"/>
                  <a:gd name="T86" fmla="*/ 338 w 395"/>
                  <a:gd name="T87" fmla="*/ 11 h 41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5"/>
                  <a:gd name="T133" fmla="*/ 0 h 413"/>
                  <a:gd name="T134" fmla="*/ 395 w 395"/>
                  <a:gd name="T135" fmla="*/ 413 h 41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5" h="413">
                    <a:moveTo>
                      <a:pt x="349" y="11"/>
                    </a:moveTo>
                    <a:lnTo>
                      <a:pt x="356" y="16"/>
                    </a:lnTo>
                    <a:lnTo>
                      <a:pt x="364" y="20"/>
                    </a:lnTo>
                    <a:lnTo>
                      <a:pt x="371" y="26"/>
                    </a:lnTo>
                    <a:lnTo>
                      <a:pt x="379" y="31"/>
                    </a:lnTo>
                    <a:lnTo>
                      <a:pt x="383" y="39"/>
                    </a:lnTo>
                    <a:lnTo>
                      <a:pt x="387" y="47"/>
                    </a:lnTo>
                    <a:lnTo>
                      <a:pt x="391" y="55"/>
                    </a:lnTo>
                    <a:lnTo>
                      <a:pt x="395" y="63"/>
                    </a:lnTo>
                    <a:lnTo>
                      <a:pt x="395" y="135"/>
                    </a:lnTo>
                    <a:lnTo>
                      <a:pt x="395" y="206"/>
                    </a:lnTo>
                    <a:lnTo>
                      <a:pt x="395" y="279"/>
                    </a:lnTo>
                    <a:lnTo>
                      <a:pt x="395" y="351"/>
                    </a:lnTo>
                    <a:lnTo>
                      <a:pt x="390" y="357"/>
                    </a:lnTo>
                    <a:lnTo>
                      <a:pt x="385" y="363"/>
                    </a:lnTo>
                    <a:lnTo>
                      <a:pt x="379" y="370"/>
                    </a:lnTo>
                    <a:lnTo>
                      <a:pt x="372" y="375"/>
                    </a:lnTo>
                    <a:lnTo>
                      <a:pt x="365" y="377"/>
                    </a:lnTo>
                    <a:lnTo>
                      <a:pt x="358" y="377"/>
                    </a:lnTo>
                    <a:lnTo>
                      <a:pt x="352" y="378"/>
                    </a:lnTo>
                    <a:lnTo>
                      <a:pt x="346" y="378"/>
                    </a:lnTo>
                    <a:lnTo>
                      <a:pt x="339" y="379"/>
                    </a:lnTo>
                    <a:lnTo>
                      <a:pt x="332" y="379"/>
                    </a:lnTo>
                    <a:lnTo>
                      <a:pt x="325" y="380"/>
                    </a:lnTo>
                    <a:lnTo>
                      <a:pt x="318" y="380"/>
                    </a:lnTo>
                    <a:lnTo>
                      <a:pt x="303" y="382"/>
                    </a:lnTo>
                    <a:lnTo>
                      <a:pt x="289" y="385"/>
                    </a:lnTo>
                    <a:lnTo>
                      <a:pt x="274" y="387"/>
                    </a:lnTo>
                    <a:lnTo>
                      <a:pt x="259" y="388"/>
                    </a:lnTo>
                    <a:lnTo>
                      <a:pt x="244" y="390"/>
                    </a:lnTo>
                    <a:lnTo>
                      <a:pt x="231" y="393"/>
                    </a:lnTo>
                    <a:lnTo>
                      <a:pt x="216" y="395"/>
                    </a:lnTo>
                    <a:lnTo>
                      <a:pt x="201" y="396"/>
                    </a:lnTo>
                    <a:lnTo>
                      <a:pt x="186" y="398"/>
                    </a:lnTo>
                    <a:lnTo>
                      <a:pt x="172" y="401"/>
                    </a:lnTo>
                    <a:lnTo>
                      <a:pt x="157" y="403"/>
                    </a:lnTo>
                    <a:lnTo>
                      <a:pt x="142" y="405"/>
                    </a:lnTo>
                    <a:lnTo>
                      <a:pt x="127" y="406"/>
                    </a:lnTo>
                    <a:lnTo>
                      <a:pt x="113" y="409"/>
                    </a:lnTo>
                    <a:lnTo>
                      <a:pt x="98" y="411"/>
                    </a:lnTo>
                    <a:lnTo>
                      <a:pt x="83" y="413"/>
                    </a:lnTo>
                    <a:lnTo>
                      <a:pt x="73" y="411"/>
                    </a:lnTo>
                    <a:lnTo>
                      <a:pt x="63" y="408"/>
                    </a:lnTo>
                    <a:lnTo>
                      <a:pt x="52" y="405"/>
                    </a:lnTo>
                    <a:lnTo>
                      <a:pt x="42" y="402"/>
                    </a:lnTo>
                    <a:lnTo>
                      <a:pt x="31" y="400"/>
                    </a:lnTo>
                    <a:lnTo>
                      <a:pt x="21" y="396"/>
                    </a:lnTo>
                    <a:lnTo>
                      <a:pt x="11" y="393"/>
                    </a:lnTo>
                    <a:lnTo>
                      <a:pt x="0" y="389"/>
                    </a:lnTo>
                    <a:lnTo>
                      <a:pt x="2" y="374"/>
                    </a:lnTo>
                    <a:lnTo>
                      <a:pt x="2" y="358"/>
                    </a:lnTo>
                    <a:lnTo>
                      <a:pt x="2" y="343"/>
                    </a:lnTo>
                    <a:lnTo>
                      <a:pt x="2" y="328"/>
                    </a:lnTo>
                    <a:lnTo>
                      <a:pt x="4" y="266"/>
                    </a:lnTo>
                    <a:lnTo>
                      <a:pt x="6" y="204"/>
                    </a:lnTo>
                    <a:lnTo>
                      <a:pt x="8" y="141"/>
                    </a:lnTo>
                    <a:lnTo>
                      <a:pt x="11" y="78"/>
                    </a:lnTo>
                    <a:lnTo>
                      <a:pt x="15" y="70"/>
                    </a:lnTo>
                    <a:lnTo>
                      <a:pt x="20" y="63"/>
                    </a:lnTo>
                    <a:lnTo>
                      <a:pt x="25" y="55"/>
                    </a:lnTo>
                    <a:lnTo>
                      <a:pt x="30" y="48"/>
                    </a:lnTo>
                    <a:lnTo>
                      <a:pt x="35" y="41"/>
                    </a:lnTo>
                    <a:lnTo>
                      <a:pt x="40" y="33"/>
                    </a:lnTo>
                    <a:lnTo>
                      <a:pt x="44" y="26"/>
                    </a:lnTo>
                    <a:lnTo>
                      <a:pt x="49" y="18"/>
                    </a:lnTo>
                    <a:lnTo>
                      <a:pt x="63" y="16"/>
                    </a:lnTo>
                    <a:lnTo>
                      <a:pt x="76" y="14"/>
                    </a:lnTo>
                    <a:lnTo>
                      <a:pt x="90" y="11"/>
                    </a:lnTo>
                    <a:lnTo>
                      <a:pt x="104" y="9"/>
                    </a:lnTo>
                    <a:lnTo>
                      <a:pt x="117" y="7"/>
                    </a:lnTo>
                    <a:lnTo>
                      <a:pt x="130" y="4"/>
                    </a:lnTo>
                    <a:lnTo>
                      <a:pt x="144" y="2"/>
                    </a:lnTo>
                    <a:lnTo>
                      <a:pt x="158" y="0"/>
                    </a:lnTo>
                    <a:lnTo>
                      <a:pt x="170" y="1"/>
                    </a:lnTo>
                    <a:lnTo>
                      <a:pt x="182" y="1"/>
                    </a:lnTo>
                    <a:lnTo>
                      <a:pt x="194" y="2"/>
                    </a:lnTo>
                    <a:lnTo>
                      <a:pt x="205" y="3"/>
                    </a:lnTo>
                    <a:lnTo>
                      <a:pt x="218" y="4"/>
                    </a:lnTo>
                    <a:lnTo>
                      <a:pt x="230" y="4"/>
                    </a:lnTo>
                    <a:lnTo>
                      <a:pt x="241" y="5"/>
                    </a:lnTo>
                    <a:lnTo>
                      <a:pt x="254" y="7"/>
                    </a:lnTo>
                    <a:lnTo>
                      <a:pt x="265" y="7"/>
                    </a:lnTo>
                    <a:lnTo>
                      <a:pt x="277" y="8"/>
                    </a:lnTo>
                    <a:lnTo>
                      <a:pt x="289" y="9"/>
                    </a:lnTo>
                    <a:lnTo>
                      <a:pt x="301" y="9"/>
                    </a:lnTo>
                    <a:lnTo>
                      <a:pt x="314" y="10"/>
                    </a:lnTo>
                    <a:lnTo>
                      <a:pt x="325" y="10"/>
                    </a:lnTo>
                    <a:lnTo>
                      <a:pt x="338" y="11"/>
                    </a:lnTo>
                    <a:lnTo>
                      <a:pt x="349" y="11"/>
                    </a:lnTo>
                    <a:close/>
                  </a:path>
                </a:pathLst>
              </a:custGeom>
              <a:solidFill>
                <a:srgbClr val="212B3A"/>
              </a:solidFill>
              <a:ln w="9525">
                <a:noFill/>
                <a:round/>
                <a:headEnd/>
                <a:tailEnd/>
              </a:ln>
            </p:spPr>
            <p:txBody>
              <a:bodyPr/>
              <a:lstStyle/>
              <a:p>
                <a:endParaRPr lang="en-US"/>
              </a:p>
            </p:txBody>
          </p:sp>
          <p:sp>
            <p:nvSpPr>
              <p:cNvPr id="21681" name="Freeform 113"/>
              <p:cNvSpPr>
                <a:spLocks/>
              </p:cNvSpPr>
              <p:nvPr/>
            </p:nvSpPr>
            <p:spPr bwMode="auto">
              <a:xfrm>
                <a:off x="3750" y="1685"/>
                <a:ext cx="182" cy="193"/>
              </a:xfrm>
              <a:custGeom>
                <a:avLst/>
                <a:gdLst>
                  <a:gd name="T0" fmla="*/ 321 w 365"/>
                  <a:gd name="T1" fmla="*/ 20 h 387"/>
                  <a:gd name="T2" fmla="*/ 349 w 365"/>
                  <a:gd name="T3" fmla="*/ 37 h 387"/>
                  <a:gd name="T4" fmla="*/ 365 w 365"/>
                  <a:gd name="T5" fmla="*/ 70 h 387"/>
                  <a:gd name="T6" fmla="*/ 365 w 365"/>
                  <a:gd name="T7" fmla="*/ 332 h 387"/>
                  <a:gd name="T8" fmla="*/ 343 w 365"/>
                  <a:gd name="T9" fmla="*/ 354 h 387"/>
                  <a:gd name="T10" fmla="*/ 289 w 365"/>
                  <a:gd name="T11" fmla="*/ 357 h 387"/>
                  <a:gd name="T12" fmla="*/ 83 w 365"/>
                  <a:gd name="T13" fmla="*/ 387 h 387"/>
                  <a:gd name="T14" fmla="*/ 0 w 365"/>
                  <a:gd name="T15" fmla="*/ 364 h 387"/>
                  <a:gd name="T16" fmla="*/ 1 w 365"/>
                  <a:gd name="T17" fmla="*/ 313 h 387"/>
                  <a:gd name="T18" fmla="*/ 11 w 365"/>
                  <a:gd name="T19" fmla="*/ 77 h 387"/>
                  <a:gd name="T20" fmla="*/ 49 w 365"/>
                  <a:gd name="T21" fmla="*/ 18 h 387"/>
                  <a:gd name="T22" fmla="*/ 163 w 365"/>
                  <a:gd name="T23" fmla="*/ 0 h 387"/>
                  <a:gd name="T24" fmla="*/ 321 w 365"/>
                  <a:gd name="T25" fmla="*/ 20 h 3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5"/>
                  <a:gd name="T40" fmla="*/ 0 h 387"/>
                  <a:gd name="T41" fmla="*/ 365 w 365"/>
                  <a:gd name="T42" fmla="*/ 387 h 38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5" h="387">
                    <a:moveTo>
                      <a:pt x="321" y="20"/>
                    </a:moveTo>
                    <a:lnTo>
                      <a:pt x="349" y="37"/>
                    </a:lnTo>
                    <a:lnTo>
                      <a:pt x="365" y="70"/>
                    </a:lnTo>
                    <a:lnTo>
                      <a:pt x="365" y="332"/>
                    </a:lnTo>
                    <a:lnTo>
                      <a:pt x="343" y="354"/>
                    </a:lnTo>
                    <a:lnTo>
                      <a:pt x="289" y="357"/>
                    </a:lnTo>
                    <a:lnTo>
                      <a:pt x="83" y="387"/>
                    </a:lnTo>
                    <a:lnTo>
                      <a:pt x="0" y="364"/>
                    </a:lnTo>
                    <a:lnTo>
                      <a:pt x="1" y="313"/>
                    </a:lnTo>
                    <a:lnTo>
                      <a:pt x="11" y="77"/>
                    </a:lnTo>
                    <a:lnTo>
                      <a:pt x="49" y="18"/>
                    </a:lnTo>
                    <a:lnTo>
                      <a:pt x="163" y="0"/>
                    </a:lnTo>
                    <a:lnTo>
                      <a:pt x="321" y="20"/>
                    </a:lnTo>
                    <a:close/>
                  </a:path>
                </a:pathLst>
              </a:custGeom>
              <a:solidFill>
                <a:srgbClr val="232D3F"/>
              </a:solidFill>
              <a:ln w="9525">
                <a:noFill/>
                <a:round/>
                <a:headEnd/>
                <a:tailEnd/>
              </a:ln>
            </p:spPr>
            <p:txBody>
              <a:bodyPr/>
              <a:lstStyle/>
              <a:p>
                <a:endParaRPr lang="en-US"/>
              </a:p>
            </p:txBody>
          </p:sp>
          <p:sp>
            <p:nvSpPr>
              <p:cNvPr id="21682" name="Freeform 114"/>
              <p:cNvSpPr>
                <a:spLocks/>
              </p:cNvSpPr>
              <p:nvPr/>
            </p:nvSpPr>
            <p:spPr bwMode="auto">
              <a:xfrm>
                <a:off x="3807" y="1488"/>
                <a:ext cx="264" cy="63"/>
              </a:xfrm>
              <a:custGeom>
                <a:avLst/>
                <a:gdLst>
                  <a:gd name="T0" fmla="*/ 528 w 528"/>
                  <a:gd name="T1" fmla="*/ 0 h 126"/>
                  <a:gd name="T2" fmla="*/ 0 w 528"/>
                  <a:gd name="T3" fmla="*/ 58 h 126"/>
                  <a:gd name="T4" fmla="*/ 0 w 528"/>
                  <a:gd name="T5" fmla="*/ 126 h 126"/>
                  <a:gd name="T6" fmla="*/ 528 w 528"/>
                  <a:gd name="T7" fmla="*/ 63 h 126"/>
                  <a:gd name="T8" fmla="*/ 528 w 528"/>
                  <a:gd name="T9" fmla="*/ 0 h 126"/>
                  <a:gd name="T10" fmla="*/ 0 60000 65536"/>
                  <a:gd name="T11" fmla="*/ 0 60000 65536"/>
                  <a:gd name="T12" fmla="*/ 0 60000 65536"/>
                  <a:gd name="T13" fmla="*/ 0 60000 65536"/>
                  <a:gd name="T14" fmla="*/ 0 60000 65536"/>
                  <a:gd name="T15" fmla="*/ 0 w 528"/>
                  <a:gd name="T16" fmla="*/ 0 h 126"/>
                  <a:gd name="T17" fmla="*/ 528 w 528"/>
                  <a:gd name="T18" fmla="*/ 126 h 126"/>
                </a:gdLst>
                <a:ahLst/>
                <a:cxnLst>
                  <a:cxn ang="T10">
                    <a:pos x="T0" y="T1"/>
                  </a:cxn>
                  <a:cxn ang="T11">
                    <a:pos x="T2" y="T3"/>
                  </a:cxn>
                  <a:cxn ang="T12">
                    <a:pos x="T4" y="T5"/>
                  </a:cxn>
                  <a:cxn ang="T13">
                    <a:pos x="T6" y="T7"/>
                  </a:cxn>
                  <a:cxn ang="T14">
                    <a:pos x="T8" y="T9"/>
                  </a:cxn>
                </a:cxnLst>
                <a:rect l="T15" t="T16" r="T17" b="T18"/>
                <a:pathLst>
                  <a:path w="528" h="126">
                    <a:moveTo>
                      <a:pt x="528" y="0"/>
                    </a:moveTo>
                    <a:lnTo>
                      <a:pt x="0" y="58"/>
                    </a:lnTo>
                    <a:lnTo>
                      <a:pt x="0" y="126"/>
                    </a:lnTo>
                    <a:lnTo>
                      <a:pt x="528" y="63"/>
                    </a:lnTo>
                    <a:lnTo>
                      <a:pt x="528" y="0"/>
                    </a:lnTo>
                    <a:close/>
                  </a:path>
                </a:pathLst>
              </a:custGeom>
              <a:solidFill>
                <a:srgbClr val="383335"/>
              </a:solidFill>
              <a:ln w="9525">
                <a:noFill/>
                <a:round/>
                <a:headEnd/>
                <a:tailEnd/>
              </a:ln>
            </p:spPr>
            <p:txBody>
              <a:bodyPr/>
              <a:lstStyle/>
              <a:p>
                <a:endParaRPr lang="en-US"/>
              </a:p>
            </p:txBody>
          </p:sp>
          <p:sp>
            <p:nvSpPr>
              <p:cNvPr id="21683" name="Freeform 115"/>
              <p:cNvSpPr>
                <a:spLocks/>
              </p:cNvSpPr>
              <p:nvPr/>
            </p:nvSpPr>
            <p:spPr bwMode="auto">
              <a:xfrm>
                <a:off x="3750" y="1593"/>
                <a:ext cx="368" cy="77"/>
              </a:xfrm>
              <a:custGeom>
                <a:avLst/>
                <a:gdLst>
                  <a:gd name="T0" fmla="*/ 736 w 736"/>
                  <a:gd name="T1" fmla="*/ 0 h 153"/>
                  <a:gd name="T2" fmla="*/ 0 w 736"/>
                  <a:gd name="T3" fmla="*/ 85 h 153"/>
                  <a:gd name="T4" fmla="*/ 0 w 736"/>
                  <a:gd name="T5" fmla="*/ 153 h 153"/>
                  <a:gd name="T6" fmla="*/ 736 w 736"/>
                  <a:gd name="T7" fmla="*/ 56 h 153"/>
                  <a:gd name="T8" fmla="*/ 736 w 736"/>
                  <a:gd name="T9" fmla="*/ 0 h 153"/>
                  <a:gd name="T10" fmla="*/ 0 60000 65536"/>
                  <a:gd name="T11" fmla="*/ 0 60000 65536"/>
                  <a:gd name="T12" fmla="*/ 0 60000 65536"/>
                  <a:gd name="T13" fmla="*/ 0 60000 65536"/>
                  <a:gd name="T14" fmla="*/ 0 60000 65536"/>
                  <a:gd name="T15" fmla="*/ 0 w 736"/>
                  <a:gd name="T16" fmla="*/ 0 h 153"/>
                  <a:gd name="T17" fmla="*/ 736 w 736"/>
                  <a:gd name="T18" fmla="*/ 153 h 153"/>
                </a:gdLst>
                <a:ahLst/>
                <a:cxnLst>
                  <a:cxn ang="T10">
                    <a:pos x="T0" y="T1"/>
                  </a:cxn>
                  <a:cxn ang="T11">
                    <a:pos x="T2" y="T3"/>
                  </a:cxn>
                  <a:cxn ang="T12">
                    <a:pos x="T4" y="T5"/>
                  </a:cxn>
                  <a:cxn ang="T13">
                    <a:pos x="T6" y="T7"/>
                  </a:cxn>
                  <a:cxn ang="T14">
                    <a:pos x="T8" y="T9"/>
                  </a:cxn>
                </a:cxnLst>
                <a:rect l="T15" t="T16" r="T17" b="T18"/>
                <a:pathLst>
                  <a:path w="736" h="153">
                    <a:moveTo>
                      <a:pt x="736" y="0"/>
                    </a:moveTo>
                    <a:lnTo>
                      <a:pt x="0" y="85"/>
                    </a:lnTo>
                    <a:lnTo>
                      <a:pt x="0" y="153"/>
                    </a:lnTo>
                    <a:lnTo>
                      <a:pt x="736" y="56"/>
                    </a:lnTo>
                    <a:lnTo>
                      <a:pt x="736" y="0"/>
                    </a:lnTo>
                    <a:close/>
                  </a:path>
                </a:pathLst>
              </a:custGeom>
              <a:solidFill>
                <a:srgbClr val="383335"/>
              </a:solidFill>
              <a:ln w="9525">
                <a:noFill/>
                <a:round/>
                <a:headEnd/>
                <a:tailEnd/>
              </a:ln>
            </p:spPr>
            <p:txBody>
              <a:bodyPr/>
              <a:lstStyle/>
              <a:p>
                <a:endParaRPr lang="en-US"/>
              </a:p>
            </p:txBody>
          </p:sp>
          <p:sp>
            <p:nvSpPr>
              <p:cNvPr id="21684" name="Freeform 116"/>
              <p:cNvSpPr>
                <a:spLocks/>
              </p:cNvSpPr>
              <p:nvPr/>
            </p:nvSpPr>
            <p:spPr bwMode="auto">
              <a:xfrm>
                <a:off x="3811" y="1517"/>
                <a:ext cx="261" cy="34"/>
              </a:xfrm>
              <a:custGeom>
                <a:avLst/>
                <a:gdLst>
                  <a:gd name="T0" fmla="*/ 517 w 523"/>
                  <a:gd name="T1" fmla="*/ 0 h 68"/>
                  <a:gd name="T2" fmla="*/ 0 w 523"/>
                  <a:gd name="T3" fmla="*/ 54 h 68"/>
                  <a:gd name="T4" fmla="*/ 0 w 523"/>
                  <a:gd name="T5" fmla="*/ 68 h 68"/>
                  <a:gd name="T6" fmla="*/ 522 w 523"/>
                  <a:gd name="T7" fmla="*/ 15 h 68"/>
                  <a:gd name="T8" fmla="*/ 523 w 523"/>
                  <a:gd name="T9" fmla="*/ 13 h 68"/>
                  <a:gd name="T10" fmla="*/ 523 w 523"/>
                  <a:gd name="T11" fmla="*/ 7 h 68"/>
                  <a:gd name="T12" fmla="*/ 522 w 523"/>
                  <a:gd name="T13" fmla="*/ 2 h 68"/>
                  <a:gd name="T14" fmla="*/ 517 w 523"/>
                  <a:gd name="T15" fmla="*/ 0 h 68"/>
                  <a:gd name="T16" fmla="*/ 0 60000 65536"/>
                  <a:gd name="T17" fmla="*/ 0 60000 65536"/>
                  <a:gd name="T18" fmla="*/ 0 60000 65536"/>
                  <a:gd name="T19" fmla="*/ 0 60000 65536"/>
                  <a:gd name="T20" fmla="*/ 0 60000 65536"/>
                  <a:gd name="T21" fmla="*/ 0 60000 65536"/>
                  <a:gd name="T22" fmla="*/ 0 60000 65536"/>
                  <a:gd name="T23" fmla="*/ 0 60000 65536"/>
                  <a:gd name="T24" fmla="*/ 0 w 523"/>
                  <a:gd name="T25" fmla="*/ 0 h 68"/>
                  <a:gd name="T26" fmla="*/ 523 w 523"/>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3" h="68">
                    <a:moveTo>
                      <a:pt x="517" y="0"/>
                    </a:moveTo>
                    <a:lnTo>
                      <a:pt x="0" y="54"/>
                    </a:lnTo>
                    <a:lnTo>
                      <a:pt x="0" y="68"/>
                    </a:lnTo>
                    <a:lnTo>
                      <a:pt x="522" y="15"/>
                    </a:lnTo>
                    <a:lnTo>
                      <a:pt x="523" y="13"/>
                    </a:lnTo>
                    <a:lnTo>
                      <a:pt x="523" y="7"/>
                    </a:lnTo>
                    <a:lnTo>
                      <a:pt x="522" y="2"/>
                    </a:lnTo>
                    <a:lnTo>
                      <a:pt x="517" y="0"/>
                    </a:lnTo>
                    <a:close/>
                  </a:path>
                </a:pathLst>
              </a:custGeom>
              <a:solidFill>
                <a:srgbClr val="7F7777"/>
              </a:solidFill>
              <a:ln w="9525">
                <a:noFill/>
                <a:round/>
                <a:headEnd/>
                <a:tailEnd/>
              </a:ln>
            </p:spPr>
            <p:txBody>
              <a:bodyPr/>
              <a:lstStyle/>
              <a:p>
                <a:endParaRPr lang="en-US"/>
              </a:p>
            </p:txBody>
          </p:sp>
          <p:sp>
            <p:nvSpPr>
              <p:cNvPr id="21685" name="Freeform 117"/>
              <p:cNvSpPr>
                <a:spLocks/>
              </p:cNvSpPr>
              <p:nvPr/>
            </p:nvSpPr>
            <p:spPr bwMode="auto">
              <a:xfrm>
                <a:off x="3745" y="1621"/>
                <a:ext cx="370" cy="54"/>
              </a:xfrm>
              <a:custGeom>
                <a:avLst/>
                <a:gdLst>
                  <a:gd name="T0" fmla="*/ 735 w 741"/>
                  <a:gd name="T1" fmla="*/ 0 h 109"/>
                  <a:gd name="T2" fmla="*/ 0 w 741"/>
                  <a:gd name="T3" fmla="*/ 94 h 109"/>
                  <a:gd name="T4" fmla="*/ 0 w 741"/>
                  <a:gd name="T5" fmla="*/ 109 h 109"/>
                  <a:gd name="T6" fmla="*/ 740 w 741"/>
                  <a:gd name="T7" fmla="*/ 15 h 109"/>
                  <a:gd name="T8" fmla="*/ 741 w 741"/>
                  <a:gd name="T9" fmla="*/ 13 h 109"/>
                  <a:gd name="T10" fmla="*/ 741 w 741"/>
                  <a:gd name="T11" fmla="*/ 7 h 109"/>
                  <a:gd name="T12" fmla="*/ 740 w 741"/>
                  <a:gd name="T13" fmla="*/ 3 h 109"/>
                  <a:gd name="T14" fmla="*/ 735 w 741"/>
                  <a:gd name="T15" fmla="*/ 0 h 109"/>
                  <a:gd name="T16" fmla="*/ 0 60000 65536"/>
                  <a:gd name="T17" fmla="*/ 0 60000 65536"/>
                  <a:gd name="T18" fmla="*/ 0 60000 65536"/>
                  <a:gd name="T19" fmla="*/ 0 60000 65536"/>
                  <a:gd name="T20" fmla="*/ 0 60000 65536"/>
                  <a:gd name="T21" fmla="*/ 0 60000 65536"/>
                  <a:gd name="T22" fmla="*/ 0 60000 65536"/>
                  <a:gd name="T23" fmla="*/ 0 60000 65536"/>
                  <a:gd name="T24" fmla="*/ 0 w 741"/>
                  <a:gd name="T25" fmla="*/ 0 h 109"/>
                  <a:gd name="T26" fmla="*/ 741 w 741"/>
                  <a:gd name="T27" fmla="*/ 109 h 1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41" h="109">
                    <a:moveTo>
                      <a:pt x="735" y="0"/>
                    </a:moveTo>
                    <a:lnTo>
                      <a:pt x="0" y="94"/>
                    </a:lnTo>
                    <a:lnTo>
                      <a:pt x="0" y="109"/>
                    </a:lnTo>
                    <a:lnTo>
                      <a:pt x="740" y="15"/>
                    </a:lnTo>
                    <a:lnTo>
                      <a:pt x="741" y="13"/>
                    </a:lnTo>
                    <a:lnTo>
                      <a:pt x="741" y="7"/>
                    </a:lnTo>
                    <a:lnTo>
                      <a:pt x="740" y="3"/>
                    </a:lnTo>
                    <a:lnTo>
                      <a:pt x="735" y="0"/>
                    </a:lnTo>
                    <a:close/>
                  </a:path>
                </a:pathLst>
              </a:custGeom>
              <a:solidFill>
                <a:srgbClr val="7F7777"/>
              </a:solidFill>
              <a:ln w="9525">
                <a:noFill/>
                <a:round/>
                <a:headEnd/>
                <a:tailEnd/>
              </a:ln>
            </p:spPr>
            <p:txBody>
              <a:bodyPr/>
              <a:lstStyle/>
              <a:p>
                <a:endParaRPr lang="en-US"/>
              </a:p>
            </p:txBody>
          </p:sp>
          <p:sp>
            <p:nvSpPr>
              <p:cNvPr id="21686" name="Freeform 118"/>
              <p:cNvSpPr>
                <a:spLocks/>
              </p:cNvSpPr>
              <p:nvPr/>
            </p:nvSpPr>
            <p:spPr bwMode="auto">
              <a:xfrm>
                <a:off x="3851" y="1922"/>
                <a:ext cx="217" cy="72"/>
              </a:xfrm>
              <a:custGeom>
                <a:avLst/>
                <a:gdLst>
                  <a:gd name="T0" fmla="*/ 0 w 434"/>
                  <a:gd name="T1" fmla="*/ 75 h 143"/>
                  <a:gd name="T2" fmla="*/ 25 w 434"/>
                  <a:gd name="T3" fmla="*/ 59 h 143"/>
                  <a:gd name="T4" fmla="*/ 411 w 434"/>
                  <a:gd name="T5" fmla="*/ 0 h 143"/>
                  <a:gd name="T6" fmla="*/ 434 w 434"/>
                  <a:gd name="T7" fmla="*/ 16 h 143"/>
                  <a:gd name="T8" fmla="*/ 434 w 434"/>
                  <a:gd name="T9" fmla="*/ 67 h 143"/>
                  <a:gd name="T10" fmla="*/ 408 w 434"/>
                  <a:gd name="T11" fmla="*/ 86 h 143"/>
                  <a:gd name="T12" fmla="*/ 27 w 434"/>
                  <a:gd name="T13" fmla="*/ 143 h 143"/>
                  <a:gd name="T14" fmla="*/ 1 w 434"/>
                  <a:gd name="T15" fmla="*/ 128 h 143"/>
                  <a:gd name="T16" fmla="*/ 0 w 434"/>
                  <a:gd name="T17" fmla="*/ 75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4"/>
                  <a:gd name="T28" fmla="*/ 0 h 143"/>
                  <a:gd name="T29" fmla="*/ 434 w 434"/>
                  <a:gd name="T30" fmla="*/ 143 h 1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4" h="143">
                    <a:moveTo>
                      <a:pt x="0" y="75"/>
                    </a:moveTo>
                    <a:lnTo>
                      <a:pt x="25" y="59"/>
                    </a:lnTo>
                    <a:lnTo>
                      <a:pt x="411" y="0"/>
                    </a:lnTo>
                    <a:lnTo>
                      <a:pt x="434" y="16"/>
                    </a:lnTo>
                    <a:lnTo>
                      <a:pt x="434" y="67"/>
                    </a:lnTo>
                    <a:lnTo>
                      <a:pt x="408" y="86"/>
                    </a:lnTo>
                    <a:lnTo>
                      <a:pt x="27" y="143"/>
                    </a:lnTo>
                    <a:lnTo>
                      <a:pt x="1" y="128"/>
                    </a:lnTo>
                    <a:lnTo>
                      <a:pt x="0" y="75"/>
                    </a:lnTo>
                    <a:close/>
                  </a:path>
                </a:pathLst>
              </a:custGeom>
              <a:solidFill>
                <a:srgbClr val="000016"/>
              </a:solidFill>
              <a:ln w="9525">
                <a:noFill/>
                <a:round/>
                <a:headEnd/>
                <a:tailEnd/>
              </a:ln>
            </p:spPr>
            <p:txBody>
              <a:bodyPr/>
              <a:lstStyle/>
              <a:p>
                <a:endParaRPr lang="en-US"/>
              </a:p>
            </p:txBody>
          </p:sp>
          <p:sp>
            <p:nvSpPr>
              <p:cNvPr id="21687" name="Freeform 119"/>
              <p:cNvSpPr>
                <a:spLocks/>
              </p:cNvSpPr>
              <p:nvPr/>
            </p:nvSpPr>
            <p:spPr bwMode="auto">
              <a:xfrm>
                <a:off x="3798" y="2013"/>
                <a:ext cx="317" cy="93"/>
              </a:xfrm>
              <a:custGeom>
                <a:avLst/>
                <a:gdLst>
                  <a:gd name="T0" fmla="*/ 0 w 635"/>
                  <a:gd name="T1" fmla="*/ 121 h 185"/>
                  <a:gd name="T2" fmla="*/ 36 w 635"/>
                  <a:gd name="T3" fmla="*/ 102 h 185"/>
                  <a:gd name="T4" fmla="*/ 603 w 635"/>
                  <a:gd name="T5" fmla="*/ 0 h 185"/>
                  <a:gd name="T6" fmla="*/ 635 w 635"/>
                  <a:gd name="T7" fmla="*/ 14 h 185"/>
                  <a:gd name="T8" fmla="*/ 635 w 635"/>
                  <a:gd name="T9" fmla="*/ 64 h 185"/>
                  <a:gd name="T10" fmla="*/ 596 w 635"/>
                  <a:gd name="T11" fmla="*/ 86 h 185"/>
                  <a:gd name="T12" fmla="*/ 40 w 635"/>
                  <a:gd name="T13" fmla="*/ 185 h 185"/>
                  <a:gd name="T14" fmla="*/ 2 w 635"/>
                  <a:gd name="T15" fmla="*/ 174 h 185"/>
                  <a:gd name="T16" fmla="*/ 0 w 635"/>
                  <a:gd name="T17" fmla="*/ 121 h 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5"/>
                  <a:gd name="T28" fmla="*/ 0 h 185"/>
                  <a:gd name="T29" fmla="*/ 635 w 635"/>
                  <a:gd name="T30" fmla="*/ 185 h 1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5" h="185">
                    <a:moveTo>
                      <a:pt x="0" y="121"/>
                    </a:moveTo>
                    <a:lnTo>
                      <a:pt x="36" y="102"/>
                    </a:lnTo>
                    <a:lnTo>
                      <a:pt x="603" y="0"/>
                    </a:lnTo>
                    <a:lnTo>
                      <a:pt x="635" y="14"/>
                    </a:lnTo>
                    <a:lnTo>
                      <a:pt x="635" y="64"/>
                    </a:lnTo>
                    <a:lnTo>
                      <a:pt x="596" y="86"/>
                    </a:lnTo>
                    <a:lnTo>
                      <a:pt x="40" y="185"/>
                    </a:lnTo>
                    <a:lnTo>
                      <a:pt x="2" y="174"/>
                    </a:lnTo>
                    <a:lnTo>
                      <a:pt x="0" y="121"/>
                    </a:lnTo>
                    <a:close/>
                  </a:path>
                </a:pathLst>
              </a:custGeom>
              <a:solidFill>
                <a:srgbClr val="000016"/>
              </a:solidFill>
              <a:ln w="9525">
                <a:noFill/>
                <a:round/>
                <a:headEnd/>
                <a:tailEnd/>
              </a:ln>
            </p:spPr>
            <p:txBody>
              <a:bodyPr/>
              <a:lstStyle/>
              <a:p>
                <a:endParaRPr lang="en-US"/>
              </a:p>
            </p:txBody>
          </p:sp>
        </p:grpSp>
        <p:grpSp>
          <p:nvGrpSpPr>
            <p:cNvPr id="6" name="Group 120"/>
            <p:cNvGrpSpPr>
              <a:grpSpLocks/>
            </p:cNvGrpSpPr>
            <p:nvPr/>
          </p:nvGrpSpPr>
          <p:grpSpPr bwMode="auto">
            <a:xfrm>
              <a:off x="1542" y="1183"/>
              <a:ext cx="250" cy="550"/>
              <a:chOff x="1260" y="1883"/>
              <a:chExt cx="836" cy="1217"/>
            </a:xfrm>
          </p:grpSpPr>
          <p:sp>
            <p:nvSpPr>
              <p:cNvPr id="21527" name="Freeform 121"/>
              <p:cNvSpPr>
                <a:spLocks/>
              </p:cNvSpPr>
              <p:nvPr/>
            </p:nvSpPr>
            <p:spPr bwMode="auto">
              <a:xfrm>
                <a:off x="1265" y="1883"/>
                <a:ext cx="829" cy="1217"/>
              </a:xfrm>
              <a:custGeom>
                <a:avLst/>
                <a:gdLst>
                  <a:gd name="T0" fmla="*/ 0 w 1658"/>
                  <a:gd name="T1" fmla="*/ 521 h 2435"/>
                  <a:gd name="T2" fmla="*/ 0 w 1658"/>
                  <a:gd name="T3" fmla="*/ 345 h 2435"/>
                  <a:gd name="T4" fmla="*/ 40 w 1658"/>
                  <a:gd name="T5" fmla="*/ 219 h 2435"/>
                  <a:gd name="T6" fmla="*/ 151 w 1658"/>
                  <a:gd name="T7" fmla="*/ 158 h 2435"/>
                  <a:gd name="T8" fmla="*/ 840 w 1658"/>
                  <a:gd name="T9" fmla="*/ 0 h 2435"/>
                  <a:gd name="T10" fmla="*/ 1091 w 1658"/>
                  <a:gd name="T11" fmla="*/ 25 h 2435"/>
                  <a:gd name="T12" fmla="*/ 1658 w 1658"/>
                  <a:gd name="T13" fmla="*/ 70 h 2435"/>
                  <a:gd name="T14" fmla="*/ 1655 w 1658"/>
                  <a:gd name="T15" fmla="*/ 1958 h 2435"/>
                  <a:gd name="T16" fmla="*/ 922 w 1658"/>
                  <a:gd name="T17" fmla="*/ 2435 h 2435"/>
                  <a:gd name="T18" fmla="*/ 815 w 1658"/>
                  <a:gd name="T19" fmla="*/ 2374 h 2435"/>
                  <a:gd name="T20" fmla="*/ 740 w 1658"/>
                  <a:gd name="T21" fmla="*/ 2323 h 2435"/>
                  <a:gd name="T22" fmla="*/ 231 w 1658"/>
                  <a:gd name="T23" fmla="*/ 2252 h 2435"/>
                  <a:gd name="T24" fmla="*/ 163 w 1658"/>
                  <a:gd name="T25" fmla="*/ 2285 h 2435"/>
                  <a:gd name="T26" fmla="*/ 26 w 1658"/>
                  <a:gd name="T27" fmla="*/ 2260 h 2435"/>
                  <a:gd name="T28" fmla="*/ 0 w 1658"/>
                  <a:gd name="T29" fmla="*/ 521 h 24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58"/>
                  <a:gd name="T46" fmla="*/ 0 h 2435"/>
                  <a:gd name="T47" fmla="*/ 1658 w 1658"/>
                  <a:gd name="T48" fmla="*/ 2435 h 243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58" h="2435">
                    <a:moveTo>
                      <a:pt x="0" y="521"/>
                    </a:moveTo>
                    <a:lnTo>
                      <a:pt x="0" y="345"/>
                    </a:lnTo>
                    <a:lnTo>
                      <a:pt x="40" y="219"/>
                    </a:lnTo>
                    <a:lnTo>
                      <a:pt x="151" y="158"/>
                    </a:lnTo>
                    <a:lnTo>
                      <a:pt x="840" y="0"/>
                    </a:lnTo>
                    <a:lnTo>
                      <a:pt x="1091" y="25"/>
                    </a:lnTo>
                    <a:lnTo>
                      <a:pt x="1658" y="70"/>
                    </a:lnTo>
                    <a:lnTo>
                      <a:pt x="1655" y="1958"/>
                    </a:lnTo>
                    <a:lnTo>
                      <a:pt x="922" y="2435"/>
                    </a:lnTo>
                    <a:lnTo>
                      <a:pt x="815" y="2374"/>
                    </a:lnTo>
                    <a:lnTo>
                      <a:pt x="740" y="2323"/>
                    </a:lnTo>
                    <a:lnTo>
                      <a:pt x="231" y="2252"/>
                    </a:lnTo>
                    <a:lnTo>
                      <a:pt x="163" y="2285"/>
                    </a:lnTo>
                    <a:lnTo>
                      <a:pt x="26" y="2260"/>
                    </a:lnTo>
                    <a:lnTo>
                      <a:pt x="0" y="521"/>
                    </a:lnTo>
                    <a:close/>
                  </a:path>
                </a:pathLst>
              </a:custGeom>
              <a:solidFill>
                <a:srgbClr val="493F56"/>
              </a:solidFill>
              <a:ln w="9525">
                <a:noFill/>
                <a:round/>
                <a:headEnd/>
                <a:tailEnd/>
              </a:ln>
            </p:spPr>
            <p:txBody>
              <a:bodyPr/>
              <a:lstStyle/>
              <a:p>
                <a:endParaRPr lang="en-US"/>
              </a:p>
            </p:txBody>
          </p:sp>
          <p:sp>
            <p:nvSpPr>
              <p:cNvPr id="21528" name="Freeform 122"/>
              <p:cNvSpPr>
                <a:spLocks/>
              </p:cNvSpPr>
              <p:nvPr/>
            </p:nvSpPr>
            <p:spPr bwMode="auto">
              <a:xfrm>
                <a:off x="1260" y="1969"/>
                <a:ext cx="524" cy="1095"/>
              </a:xfrm>
              <a:custGeom>
                <a:avLst/>
                <a:gdLst>
                  <a:gd name="T0" fmla="*/ 126 w 1047"/>
                  <a:gd name="T1" fmla="*/ 0 h 2189"/>
                  <a:gd name="T2" fmla="*/ 119 w 1047"/>
                  <a:gd name="T3" fmla="*/ 2 h 2189"/>
                  <a:gd name="T4" fmla="*/ 112 w 1047"/>
                  <a:gd name="T5" fmla="*/ 4 h 2189"/>
                  <a:gd name="T6" fmla="*/ 105 w 1047"/>
                  <a:gd name="T7" fmla="*/ 7 h 2189"/>
                  <a:gd name="T8" fmla="*/ 99 w 1047"/>
                  <a:gd name="T9" fmla="*/ 8 h 2189"/>
                  <a:gd name="T10" fmla="*/ 92 w 1047"/>
                  <a:gd name="T11" fmla="*/ 10 h 2189"/>
                  <a:gd name="T12" fmla="*/ 85 w 1047"/>
                  <a:gd name="T13" fmla="*/ 12 h 2189"/>
                  <a:gd name="T14" fmla="*/ 78 w 1047"/>
                  <a:gd name="T15" fmla="*/ 15 h 2189"/>
                  <a:gd name="T16" fmla="*/ 71 w 1047"/>
                  <a:gd name="T17" fmla="*/ 17 h 2189"/>
                  <a:gd name="T18" fmla="*/ 59 w 1047"/>
                  <a:gd name="T19" fmla="*/ 20 h 2189"/>
                  <a:gd name="T20" fmla="*/ 48 w 1047"/>
                  <a:gd name="T21" fmla="*/ 30 h 2189"/>
                  <a:gd name="T22" fmla="*/ 39 w 1047"/>
                  <a:gd name="T23" fmla="*/ 43 h 2189"/>
                  <a:gd name="T24" fmla="*/ 31 w 1047"/>
                  <a:gd name="T25" fmla="*/ 60 h 2189"/>
                  <a:gd name="T26" fmla="*/ 23 w 1047"/>
                  <a:gd name="T27" fmla="*/ 80 h 2189"/>
                  <a:gd name="T28" fmla="*/ 17 w 1047"/>
                  <a:gd name="T29" fmla="*/ 102 h 2189"/>
                  <a:gd name="T30" fmla="*/ 12 w 1047"/>
                  <a:gd name="T31" fmla="*/ 125 h 2189"/>
                  <a:gd name="T32" fmla="*/ 7 w 1047"/>
                  <a:gd name="T33" fmla="*/ 151 h 2189"/>
                  <a:gd name="T34" fmla="*/ 0 w 1047"/>
                  <a:gd name="T35" fmla="*/ 2088 h 2189"/>
                  <a:gd name="T36" fmla="*/ 174 w 1047"/>
                  <a:gd name="T37" fmla="*/ 2113 h 2189"/>
                  <a:gd name="T38" fmla="*/ 115 w 1047"/>
                  <a:gd name="T39" fmla="*/ 2039 h 2189"/>
                  <a:gd name="T40" fmla="*/ 722 w 1047"/>
                  <a:gd name="T41" fmla="*/ 2113 h 2189"/>
                  <a:gd name="T42" fmla="*/ 750 w 1047"/>
                  <a:gd name="T43" fmla="*/ 2189 h 2189"/>
                  <a:gd name="T44" fmla="*/ 963 w 1047"/>
                  <a:gd name="T45" fmla="*/ 2189 h 2189"/>
                  <a:gd name="T46" fmla="*/ 968 w 1047"/>
                  <a:gd name="T47" fmla="*/ 202 h 2189"/>
                  <a:gd name="T48" fmla="*/ 975 w 1047"/>
                  <a:gd name="T49" fmla="*/ 179 h 2189"/>
                  <a:gd name="T50" fmla="*/ 982 w 1047"/>
                  <a:gd name="T51" fmla="*/ 163 h 2189"/>
                  <a:gd name="T52" fmla="*/ 990 w 1047"/>
                  <a:gd name="T53" fmla="*/ 152 h 2189"/>
                  <a:gd name="T54" fmla="*/ 999 w 1047"/>
                  <a:gd name="T55" fmla="*/ 143 h 2189"/>
                  <a:gd name="T56" fmla="*/ 1008 w 1047"/>
                  <a:gd name="T57" fmla="*/ 135 h 2189"/>
                  <a:gd name="T58" fmla="*/ 1020 w 1047"/>
                  <a:gd name="T59" fmla="*/ 125 h 2189"/>
                  <a:gd name="T60" fmla="*/ 1032 w 1047"/>
                  <a:gd name="T61" fmla="*/ 113 h 2189"/>
                  <a:gd name="T62" fmla="*/ 1047 w 1047"/>
                  <a:gd name="T63" fmla="*/ 95 h 2189"/>
                  <a:gd name="T64" fmla="*/ 126 w 1047"/>
                  <a:gd name="T65" fmla="*/ 0 h 218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7"/>
                  <a:gd name="T100" fmla="*/ 0 h 2189"/>
                  <a:gd name="T101" fmla="*/ 1047 w 1047"/>
                  <a:gd name="T102" fmla="*/ 2189 h 218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7" h="2189">
                    <a:moveTo>
                      <a:pt x="126" y="0"/>
                    </a:moveTo>
                    <a:lnTo>
                      <a:pt x="119" y="2"/>
                    </a:lnTo>
                    <a:lnTo>
                      <a:pt x="112" y="4"/>
                    </a:lnTo>
                    <a:lnTo>
                      <a:pt x="105" y="7"/>
                    </a:lnTo>
                    <a:lnTo>
                      <a:pt x="99" y="8"/>
                    </a:lnTo>
                    <a:lnTo>
                      <a:pt x="92" y="10"/>
                    </a:lnTo>
                    <a:lnTo>
                      <a:pt x="85" y="12"/>
                    </a:lnTo>
                    <a:lnTo>
                      <a:pt x="78" y="15"/>
                    </a:lnTo>
                    <a:lnTo>
                      <a:pt x="71" y="17"/>
                    </a:lnTo>
                    <a:lnTo>
                      <a:pt x="59" y="20"/>
                    </a:lnTo>
                    <a:lnTo>
                      <a:pt x="48" y="30"/>
                    </a:lnTo>
                    <a:lnTo>
                      <a:pt x="39" y="43"/>
                    </a:lnTo>
                    <a:lnTo>
                      <a:pt x="31" y="60"/>
                    </a:lnTo>
                    <a:lnTo>
                      <a:pt x="23" y="80"/>
                    </a:lnTo>
                    <a:lnTo>
                      <a:pt x="17" y="102"/>
                    </a:lnTo>
                    <a:lnTo>
                      <a:pt x="12" y="125"/>
                    </a:lnTo>
                    <a:lnTo>
                      <a:pt x="7" y="151"/>
                    </a:lnTo>
                    <a:lnTo>
                      <a:pt x="0" y="2088"/>
                    </a:lnTo>
                    <a:lnTo>
                      <a:pt x="174" y="2113"/>
                    </a:lnTo>
                    <a:lnTo>
                      <a:pt x="115" y="2039"/>
                    </a:lnTo>
                    <a:lnTo>
                      <a:pt x="722" y="2113"/>
                    </a:lnTo>
                    <a:lnTo>
                      <a:pt x="750" y="2189"/>
                    </a:lnTo>
                    <a:lnTo>
                      <a:pt x="963" y="2189"/>
                    </a:lnTo>
                    <a:lnTo>
                      <a:pt x="968" y="202"/>
                    </a:lnTo>
                    <a:lnTo>
                      <a:pt x="975" y="179"/>
                    </a:lnTo>
                    <a:lnTo>
                      <a:pt x="982" y="163"/>
                    </a:lnTo>
                    <a:lnTo>
                      <a:pt x="990" y="152"/>
                    </a:lnTo>
                    <a:lnTo>
                      <a:pt x="999" y="143"/>
                    </a:lnTo>
                    <a:lnTo>
                      <a:pt x="1008" y="135"/>
                    </a:lnTo>
                    <a:lnTo>
                      <a:pt x="1020" y="125"/>
                    </a:lnTo>
                    <a:lnTo>
                      <a:pt x="1032" y="113"/>
                    </a:lnTo>
                    <a:lnTo>
                      <a:pt x="1047" y="95"/>
                    </a:lnTo>
                    <a:lnTo>
                      <a:pt x="126" y="0"/>
                    </a:lnTo>
                    <a:close/>
                  </a:path>
                </a:pathLst>
              </a:custGeom>
              <a:solidFill>
                <a:srgbClr val="89827F"/>
              </a:solidFill>
              <a:ln w="9525">
                <a:noFill/>
                <a:round/>
                <a:headEnd/>
                <a:tailEnd/>
              </a:ln>
            </p:spPr>
            <p:txBody>
              <a:bodyPr/>
              <a:lstStyle/>
              <a:p>
                <a:endParaRPr lang="en-US"/>
              </a:p>
            </p:txBody>
          </p:sp>
          <p:sp>
            <p:nvSpPr>
              <p:cNvPr id="21529" name="Freeform 123"/>
              <p:cNvSpPr>
                <a:spLocks/>
              </p:cNvSpPr>
              <p:nvPr/>
            </p:nvSpPr>
            <p:spPr bwMode="auto">
              <a:xfrm>
                <a:off x="1265" y="2021"/>
                <a:ext cx="507" cy="1044"/>
              </a:xfrm>
              <a:custGeom>
                <a:avLst/>
                <a:gdLst>
                  <a:gd name="T0" fmla="*/ 137 w 1014"/>
                  <a:gd name="T1" fmla="*/ 2 h 2087"/>
                  <a:gd name="T2" fmla="*/ 122 w 1014"/>
                  <a:gd name="T3" fmla="*/ 6 h 2087"/>
                  <a:gd name="T4" fmla="*/ 106 w 1014"/>
                  <a:gd name="T5" fmla="*/ 10 h 2087"/>
                  <a:gd name="T6" fmla="*/ 91 w 1014"/>
                  <a:gd name="T7" fmla="*/ 15 h 2087"/>
                  <a:gd name="T8" fmla="*/ 72 w 1014"/>
                  <a:gd name="T9" fmla="*/ 21 h 2087"/>
                  <a:gd name="T10" fmla="*/ 51 w 1014"/>
                  <a:gd name="T11" fmla="*/ 42 h 2087"/>
                  <a:gd name="T12" fmla="*/ 35 w 1014"/>
                  <a:gd name="T13" fmla="*/ 78 h 2087"/>
                  <a:gd name="T14" fmla="*/ 21 w 1014"/>
                  <a:gd name="T15" fmla="*/ 123 h 2087"/>
                  <a:gd name="T16" fmla="*/ 12 w 1014"/>
                  <a:gd name="T17" fmla="*/ 603 h 2087"/>
                  <a:gd name="T18" fmla="*/ 5 w 1014"/>
                  <a:gd name="T19" fmla="*/ 1517 h 2087"/>
                  <a:gd name="T20" fmla="*/ 21 w 1014"/>
                  <a:gd name="T21" fmla="*/ 1978 h 2087"/>
                  <a:gd name="T22" fmla="*/ 62 w 1014"/>
                  <a:gd name="T23" fmla="*/ 1986 h 2087"/>
                  <a:gd name="T24" fmla="*/ 103 w 1014"/>
                  <a:gd name="T25" fmla="*/ 1995 h 2087"/>
                  <a:gd name="T26" fmla="*/ 144 w 1014"/>
                  <a:gd name="T27" fmla="*/ 2003 h 2087"/>
                  <a:gd name="T28" fmla="*/ 158 w 1014"/>
                  <a:gd name="T29" fmla="*/ 1998 h 2087"/>
                  <a:gd name="T30" fmla="*/ 145 w 1014"/>
                  <a:gd name="T31" fmla="*/ 1980 h 2087"/>
                  <a:gd name="T32" fmla="*/ 133 w 1014"/>
                  <a:gd name="T33" fmla="*/ 1963 h 2087"/>
                  <a:gd name="T34" fmla="*/ 120 w 1014"/>
                  <a:gd name="T35" fmla="*/ 1945 h 2087"/>
                  <a:gd name="T36" fmla="*/ 151 w 1014"/>
                  <a:gd name="T37" fmla="*/ 1940 h 2087"/>
                  <a:gd name="T38" fmla="*/ 226 w 1014"/>
                  <a:gd name="T39" fmla="*/ 1949 h 2087"/>
                  <a:gd name="T40" fmla="*/ 301 w 1014"/>
                  <a:gd name="T41" fmla="*/ 1958 h 2087"/>
                  <a:gd name="T42" fmla="*/ 377 w 1014"/>
                  <a:gd name="T43" fmla="*/ 1968 h 2087"/>
                  <a:gd name="T44" fmla="*/ 452 w 1014"/>
                  <a:gd name="T45" fmla="*/ 1976 h 2087"/>
                  <a:gd name="T46" fmla="*/ 528 w 1014"/>
                  <a:gd name="T47" fmla="*/ 1985 h 2087"/>
                  <a:gd name="T48" fmla="*/ 603 w 1014"/>
                  <a:gd name="T49" fmla="*/ 1994 h 2087"/>
                  <a:gd name="T50" fmla="*/ 678 w 1014"/>
                  <a:gd name="T51" fmla="*/ 2003 h 2087"/>
                  <a:gd name="T52" fmla="*/ 723 w 1014"/>
                  <a:gd name="T53" fmla="*/ 2028 h 2087"/>
                  <a:gd name="T54" fmla="*/ 736 w 1014"/>
                  <a:gd name="T55" fmla="*/ 2067 h 2087"/>
                  <a:gd name="T56" fmla="*/ 756 w 1014"/>
                  <a:gd name="T57" fmla="*/ 2086 h 2087"/>
                  <a:gd name="T58" fmla="*/ 783 w 1014"/>
                  <a:gd name="T59" fmla="*/ 2086 h 2087"/>
                  <a:gd name="T60" fmla="*/ 809 w 1014"/>
                  <a:gd name="T61" fmla="*/ 2086 h 2087"/>
                  <a:gd name="T62" fmla="*/ 836 w 1014"/>
                  <a:gd name="T63" fmla="*/ 2086 h 2087"/>
                  <a:gd name="T64" fmla="*/ 861 w 1014"/>
                  <a:gd name="T65" fmla="*/ 2087 h 2087"/>
                  <a:gd name="T66" fmla="*/ 887 w 1014"/>
                  <a:gd name="T67" fmla="*/ 2087 h 2087"/>
                  <a:gd name="T68" fmla="*/ 913 w 1014"/>
                  <a:gd name="T69" fmla="*/ 2087 h 2087"/>
                  <a:gd name="T70" fmla="*/ 939 w 1014"/>
                  <a:gd name="T71" fmla="*/ 2087 h 2087"/>
                  <a:gd name="T72" fmla="*/ 952 w 1014"/>
                  <a:gd name="T73" fmla="*/ 1615 h 2087"/>
                  <a:gd name="T74" fmla="*/ 953 w 1014"/>
                  <a:gd name="T75" fmla="*/ 671 h 2087"/>
                  <a:gd name="T76" fmla="*/ 959 w 1014"/>
                  <a:gd name="T77" fmla="*/ 177 h 2087"/>
                  <a:gd name="T78" fmla="*/ 968 w 1014"/>
                  <a:gd name="T79" fmla="*/ 149 h 2087"/>
                  <a:gd name="T80" fmla="*/ 980 w 1014"/>
                  <a:gd name="T81" fmla="*/ 133 h 2087"/>
                  <a:gd name="T82" fmla="*/ 999 w 1014"/>
                  <a:gd name="T83" fmla="*/ 110 h 2087"/>
                  <a:gd name="T84" fmla="*/ 986 w 1014"/>
                  <a:gd name="T85" fmla="*/ 88 h 2087"/>
                  <a:gd name="T86" fmla="*/ 932 w 1014"/>
                  <a:gd name="T87" fmla="*/ 83 h 2087"/>
                  <a:gd name="T88" fmla="*/ 878 w 1014"/>
                  <a:gd name="T89" fmla="*/ 77 h 2087"/>
                  <a:gd name="T90" fmla="*/ 824 w 1014"/>
                  <a:gd name="T91" fmla="*/ 71 h 2087"/>
                  <a:gd name="T92" fmla="*/ 770 w 1014"/>
                  <a:gd name="T93" fmla="*/ 65 h 2087"/>
                  <a:gd name="T94" fmla="*/ 716 w 1014"/>
                  <a:gd name="T95" fmla="*/ 59 h 2087"/>
                  <a:gd name="T96" fmla="*/ 662 w 1014"/>
                  <a:gd name="T97" fmla="*/ 54 h 2087"/>
                  <a:gd name="T98" fmla="*/ 607 w 1014"/>
                  <a:gd name="T99" fmla="*/ 48 h 2087"/>
                  <a:gd name="T100" fmla="*/ 553 w 1014"/>
                  <a:gd name="T101" fmla="*/ 42 h 2087"/>
                  <a:gd name="T102" fmla="*/ 499 w 1014"/>
                  <a:gd name="T103" fmla="*/ 36 h 2087"/>
                  <a:gd name="T104" fmla="*/ 445 w 1014"/>
                  <a:gd name="T105" fmla="*/ 31 h 2087"/>
                  <a:gd name="T106" fmla="*/ 390 w 1014"/>
                  <a:gd name="T107" fmla="*/ 25 h 2087"/>
                  <a:gd name="T108" fmla="*/ 335 w 1014"/>
                  <a:gd name="T109" fmla="*/ 19 h 2087"/>
                  <a:gd name="T110" fmla="*/ 281 w 1014"/>
                  <a:gd name="T111" fmla="*/ 13 h 2087"/>
                  <a:gd name="T112" fmla="*/ 227 w 1014"/>
                  <a:gd name="T113" fmla="*/ 8 h 2087"/>
                  <a:gd name="T114" fmla="*/ 173 w 1014"/>
                  <a:gd name="T115" fmla="*/ 2 h 208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14"/>
                  <a:gd name="T175" fmla="*/ 0 h 2087"/>
                  <a:gd name="T176" fmla="*/ 1014 w 1014"/>
                  <a:gd name="T177" fmla="*/ 2087 h 208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14" h="2087">
                    <a:moveTo>
                      <a:pt x="145" y="0"/>
                    </a:moveTo>
                    <a:lnTo>
                      <a:pt x="137" y="2"/>
                    </a:lnTo>
                    <a:lnTo>
                      <a:pt x="130" y="4"/>
                    </a:lnTo>
                    <a:lnTo>
                      <a:pt x="122" y="6"/>
                    </a:lnTo>
                    <a:lnTo>
                      <a:pt x="114" y="8"/>
                    </a:lnTo>
                    <a:lnTo>
                      <a:pt x="106" y="10"/>
                    </a:lnTo>
                    <a:lnTo>
                      <a:pt x="99" y="12"/>
                    </a:lnTo>
                    <a:lnTo>
                      <a:pt x="91" y="15"/>
                    </a:lnTo>
                    <a:lnTo>
                      <a:pt x="83" y="17"/>
                    </a:lnTo>
                    <a:lnTo>
                      <a:pt x="72" y="21"/>
                    </a:lnTo>
                    <a:lnTo>
                      <a:pt x="60" y="30"/>
                    </a:lnTo>
                    <a:lnTo>
                      <a:pt x="51" y="42"/>
                    </a:lnTo>
                    <a:lnTo>
                      <a:pt x="43" y="59"/>
                    </a:lnTo>
                    <a:lnTo>
                      <a:pt x="35" y="78"/>
                    </a:lnTo>
                    <a:lnTo>
                      <a:pt x="28" y="100"/>
                    </a:lnTo>
                    <a:lnTo>
                      <a:pt x="21" y="123"/>
                    </a:lnTo>
                    <a:lnTo>
                      <a:pt x="15" y="147"/>
                    </a:lnTo>
                    <a:lnTo>
                      <a:pt x="12" y="603"/>
                    </a:lnTo>
                    <a:lnTo>
                      <a:pt x="8" y="1061"/>
                    </a:lnTo>
                    <a:lnTo>
                      <a:pt x="5" y="1517"/>
                    </a:lnTo>
                    <a:lnTo>
                      <a:pt x="0" y="1975"/>
                    </a:lnTo>
                    <a:lnTo>
                      <a:pt x="21" y="1978"/>
                    </a:lnTo>
                    <a:lnTo>
                      <a:pt x="42" y="1983"/>
                    </a:lnTo>
                    <a:lnTo>
                      <a:pt x="62" y="1986"/>
                    </a:lnTo>
                    <a:lnTo>
                      <a:pt x="83" y="1991"/>
                    </a:lnTo>
                    <a:lnTo>
                      <a:pt x="103" y="1995"/>
                    </a:lnTo>
                    <a:lnTo>
                      <a:pt x="123" y="1999"/>
                    </a:lnTo>
                    <a:lnTo>
                      <a:pt x="144" y="2003"/>
                    </a:lnTo>
                    <a:lnTo>
                      <a:pt x="165" y="2007"/>
                    </a:lnTo>
                    <a:lnTo>
                      <a:pt x="158" y="1998"/>
                    </a:lnTo>
                    <a:lnTo>
                      <a:pt x="152" y="1990"/>
                    </a:lnTo>
                    <a:lnTo>
                      <a:pt x="145" y="1980"/>
                    </a:lnTo>
                    <a:lnTo>
                      <a:pt x="140" y="1971"/>
                    </a:lnTo>
                    <a:lnTo>
                      <a:pt x="133" y="1963"/>
                    </a:lnTo>
                    <a:lnTo>
                      <a:pt x="126" y="1954"/>
                    </a:lnTo>
                    <a:lnTo>
                      <a:pt x="120" y="1945"/>
                    </a:lnTo>
                    <a:lnTo>
                      <a:pt x="113" y="1935"/>
                    </a:lnTo>
                    <a:lnTo>
                      <a:pt x="151" y="1940"/>
                    </a:lnTo>
                    <a:lnTo>
                      <a:pt x="188" y="1945"/>
                    </a:lnTo>
                    <a:lnTo>
                      <a:pt x="226" y="1949"/>
                    </a:lnTo>
                    <a:lnTo>
                      <a:pt x="264" y="1954"/>
                    </a:lnTo>
                    <a:lnTo>
                      <a:pt x="301" y="1958"/>
                    </a:lnTo>
                    <a:lnTo>
                      <a:pt x="339" y="1963"/>
                    </a:lnTo>
                    <a:lnTo>
                      <a:pt x="377" y="1968"/>
                    </a:lnTo>
                    <a:lnTo>
                      <a:pt x="415" y="1971"/>
                    </a:lnTo>
                    <a:lnTo>
                      <a:pt x="452" y="1976"/>
                    </a:lnTo>
                    <a:lnTo>
                      <a:pt x="490" y="1980"/>
                    </a:lnTo>
                    <a:lnTo>
                      <a:pt x="528" y="1985"/>
                    </a:lnTo>
                    <a:lnTo>
                      <a:pt x="565" y="1990"/>
                    </a:lnTo>
                    <a:lnTo>
                      <a:pt x="603" y="1994"/>
                    </a:lnTo>
                    <a:lnTo>
                      <a:pt x="641" y="1999"/>
                    </a:lnTo>
                    <a:lnTo>
                      <a:pt x="678" y="2003"/>
                    </a:lnTo>
                    <a:lnTo>
                      <a:pt x="716" y="2008"/>
                    </a:lnTo>
                    <a:lnTo>
                      <a:pt x="723" y="2028"/>
                    </a:lnTo>
                    <a:lnTo>
                      <a:pt x="730" y="2047"/>
                    </a:lnTo>
                    <a:lnTo>
                      <a:pt x="736" y="2067"/>
                    </a:lnTo>
                    <a:lnTo>
                      <a:pt x="743" y="2086"/>
                    </a:lnTo>
                    <a:lnTo>
                      <a:pt x="756" y="2086"/>
                    </a:lnTo>
                    <a:lnTo>
                      <a:pt x="770" y="2086"/>
                    </a:lnTo>
                    <a:lnTo>
                      <a:pt x="783" y="2086"/>
                    </a:lnTo>
                    <a:lnTo>
                      <a:pt x="796" y="2086"/>
                    </a:lnTo>
                    <a:lnTo>
                      <a:pt x="809" y="2086"/>
                    </a:lnTo>
                    <a:lnTo>
                      <a:pt x="822" y="2086"/>
                    </a:lnTo>
                    <a:lnTo>
                      <a:pt x="836" y="2086"/>
                    </a:lnTo>
                    <a:lnTo>
                      <a:pt x="848" y="2086"/>
                    </a:lnTo>
                    <a:lnTo>
                      <a:pt x="861" y="2087"/>
                    </a:lnTo>
                    <a:lnTo>
                      <a:pt x="874" y="2087"/>
                    </a:lnTo>
                    <a:lnTo>
                      <a:pt x="887" y="2087"/>
                    </a:lnTo>
                    <a:lnTo>
                      <a:pt x="900" y="2087"/>
                    </a:lnTo>
                    <a:lnTo>
                      <a:pt x="913" y="2087"/>
                    </a:lnTo>
                    <a:lnTo>
                      <a:pt x="925" y="2087"/>
                    </a:lnTo>
                    <a:lnTo>
                      <a:pt x="939" y="2087"/>
                    </a:lnTo>
                    <a:lnTo>
                      <a:pt x="952" y="2087"/>
                    </a:lnTo>
                    <a:lnTo>
                      <a:pt x="952" y="1615"/>
                    </a:lnTo>
                    <a:lnTo>
                      <a:pt x="953" y="1143"/>
                    </a:lnTo>
                    <a:lnTo>
                      <a:pt x="953" y="671"/>
                    </a:lnTo>
                    <a:lnTo>
                      <a:pt x="953" y="199"/>
                    </a:lnTo>
                    <a:lnTo>
                      <a:pt x="959" y="177"/>
                    </a:lnTo>
                    <a:lnTo>
                      <a:pt x="963" y="161"/>
                    </a:lnTo>
                    <a:lnTo>
                      <a:pt x="968" y="149"/>
                    </a:lnTo>
                    <a:lnTo>
                      <a:pt x="973" y="141"/>
                    </a:lnTo>
                    <a:lnTo>
                      <a:pt x="980" y="133"/>
                    </a:lnTo>
                    <a:lnTo>
                      <a:pt x="988" y="123"/>
                    </a:lnTo>
                    <a:lnTo>
                      <a:pt x="999" y="110"/>
                    </a:lnTo>
                    <a:lnTo>
                      <a:pt x="1014" y="92"/>
                    </a:lnTo>
                    <a:lnTo>
                      <a:pt x="986" y="88"/>
                    </a:lnTo>
                    <a:lnTo>
                      <a:pt x="960" y="86"/>
                    </a:lnTo>
                    <a:lnTo>
                      <a:pt x="932" y="83"/>
                    </a:lnTo>
                    <a:lnTo>
                      <a:pt x="906" y="80"/>
                    </a:lnTo>
                    <a:lnTo>
                      <a:pt x="878" y="77"/>
                    </a:lnTo>
                    <a:lnTo>
                      <a:pt x="852" y="74"/>
                    </a:lnTo>
                    <a:lnTo>
                      <a:pt x="824" y="71"/>
                    </a:lnTo>
                    <a:lnTo>
                      <a:pt x="797" y="69"/>
                    </a:lnTo>
                    <a:lnTo>
                      <a:pt x="770" y="65"/>
                    </a:lnTo>
                    <a:lnTo>
                      <a:pt x="743" y="63"/>
                    </a:lnTo>
                    <a:lnTo>
                      <a:pt x="716" y="59"/>
                    </a:lnTo>
                    <a:lnTo>
                      <a:pt x="689" y="57"/>
                    </a:lnTo>
                    <a:lnTo>
                      <a:pt x="662" y="54"/>
                    </a:lnTo>
                    <a:lnTo>
                      <a:pt x="634" y="51"/>
                    </a:lnTo>
                    <a:lnTo>
                      <a:pt x="607" y="48"/>
                    </a:lnTo>
                    <a:lnTo>
                      <a:pt x="580" y="46"/>
                    </a:lnTo>
                    <a:lnTo>
                      <a:pt x="553" y="42"/>
                    </a:lnTo>
                    <a:lnTo>
                      <a:pt x="526" y="40"/>
                    </a:lnTo>
                    <a:lnTo>
                      <a:pt x="499" y="36"/>
                    </a:lnTo>
                    <a:lnTo>
                      <a:pt x="471" y="34"/>
                    </a:lnTo>
                    <a:lnTo>
                      <a:pt x="445" y="31"/>
                    </a:lnTo>
                    <a:lnTo>
                      <a:pt x="417" y="28"/>
                    </a:lnTo>
                    <a:lnTo>
                      <a:pt x="390" y="25"/>
                    </a:lnTo>
                    <a:lnTo>
                      <a:pt x="363" y="23"/>
                    </a:lnTo>
                    <a:lnTo>
                      <a:pt x="335" y="19"/>
                    </a:lnTo>
                    <a:lnTo>
                      <a:pt x="309" y="17"/>
                    </a:lnTo>
                    <a:lnTo>
                      <a:pt x="281" y="13"/>
                    </a:lnTo>
                    <a:lnTo>
                      <a:pt x="254" y="11"/>
                    </a:lnTo>
                    <a:lnTo>
                      <a:pt x="227" y="8"/>
                    </a:lnTo>
                    <a:lnTo>
                      <a:pt x="200" y="5"/>
                    </a:lnTo>
                    <a:lnTo>
                      <a:pt x="173" y="2"/>
                    </a:lnTo>
                    <a:lnTo>
                      <a:pt x="145" y="0"/>
                    </a:lnTo>
                    <a:close/>
                  </a:path>
                </a:pathLst>
              </a:custGeom>
              <a:solidFill>
                <a:srgbClr val="8E8784"/>
              </a:solidFill>
              <a:ln w="9525">
                <a:noFill/>
                <a:round/>
                <a:headEnd/>
                <a:tailEnd/>
              </a:ln>
            </p:spPr>
            <p:txBody>
              <a:bodyPr/>
              <a:lstStyle/>
              <a:p>
                <a:endParaRPr lang="en-US"/>
              </a:p>
            </p:txBody>
          </p:sp>
          <p:sp>
            <p:nvSpPr>
              <p:cNvPr id="21530" name="Freeform 124"/>
              <p:cNvSpPr>
                <a:spLocks/>
              </p:cNvSpPr>
              <p:nvPr/>
            </p:nvSpPr>
            <p:spPr bwMode="auto">
              <a:xfrm>
                <a:off x="1269" y="2074"/>
                <a:ext cx="490" cy="993"/>
              </a:xfrm>
              <a:custGeom>
                <a:avLst/>
                <a:gdLst>
                  <a:gd name="T0" fmla="*/ 156 w 981"/>
                  <a:gd name="T1" fmla="*/ 3 h 1987"/>
                  <a:gd name="T2" fmla="*/ 139 w 981"/>
                  <a:gd name="T3" fmla="*/ 7 h 1987"/>
                  <a:gd name="T4" fmla="*/ 121 w 981"/>
                  <a:gd name="T5" fmla="*/ 11 h 1987"/>
                  <a:gd name="T6" fmla="*/ 104 w 981"/>
                  <a:gd name="T7" fmla="*/ 15 h 1987"/>
                  <a:gd name="T8" fmla="*/ 83 w 981"/>
                  <a:gd name="T9" fmla="*/ 22 h 1987"/>
                  <a:gd name="T10" fmla="*/ 63 w 981"/>
                  <a:gd name="T11" fmla="*/ 44 h 1987"/>
                  <a:gd name="T12" fmla="*/ 45 w 981"/>
                  <a:gd name="T13" fmla="*/ 79 h 1987"/>
                  <a:gd name="T14" fmla="*/ 30 w 981"/>
                  <a:gd name="T15" fmla="*/ 120 h 1987"/>
                  <a:gd name="T16" fmla="*/ 19 w 981"/>
                  <a:gd name="T17" fmla="*/ 573 h 1987"/>
                  <a:gd name="T18" fmla="*/ 6 w 981"/>
                  <a:gd name="T19" fmla="*/ 1433 h 1987"/>
                  <a:gd name="T20" fmla="*/ 20 w 981"/>
                  <a:gd name="T21" fmla="*/ 1867 h 1987"/>
                  <a:gd name="T22" fmla="*/ 59 w 981"/>
                  <a:gd name="T23" fmla="*/ 1877 h 1987"/>
                  <a:gd name="T24" fmla="*/ 97 w 981"/>
                  <a:gd name="T25" fmla="*/ 1888 h 1987"/>
                  <a:gd name="T26" fmla="*/ 135 w 981"/>
                  <a:gd name="T27" fmla="*/ 1898 h 1987"/>
                  <a:gd name="T28" fmla="*/ 149 w 981"/>
                  <a:gd name="T29" fmla="*/ 1894 h 1987"/>
                  <a:gd name="T30" fmla="*/ 138 w 981"/>
                  <a:gd name="T31" fmla="*/ 1876 h 1987"/>
                  <a:gd name="T32" fmla="*/ 127 w 981"/>
                  <a:gd name="T33" fmla="*/ 1858 h 1987"/>
                  <a:gd name="T34" fmla="*/ 116 w 981"/>
                  <a:gd name="T35" fmla="*/ 1841 h 1987"/>
                  <a:gd name="T36" fmla="*/ 147 w 981"/>
                  <a:gd name="T37" fmla="*/ 1836 h 1987"/>
                  <a:gd name="T38" fmla="*/ 222 w 981"/>
                  <a:gd name="T39" fmla="*/ 1845 h 1987"/>
                  <a:gd name="T40" fmla="*/ 297 w 981"/>
                  <a:gd name="T41" fmla="*/ 1854 h 1987"/>
                  <a:gd name="T42" fmla="*/ 371 w 981"/>
                  <a:gd name="T43" fmla="*/ 1864 h 1987"/>
                  <a:gd name="T44" fmla="*/ 446 w 981"/>
                  <a:gd name="T45" fmla="*/ 1873 h 1987"/>
                  <a:gd name="T46" fmla="*/ 521 w 981"/>
                  <a:gd name="T47" fmla="*/ 1882 h 1987"/>
                  <a:gd name="T48" fmla="*/ 596 w 981"/>
                  <a:gd name="T49" fmla="*/ 1891 h 1987"/>
                  <a:gd name="T50" fmla="*/ 671 w 981"/>
                  <a:gd name="T51" fmla="*/ 1901 h 1987"/>
                  <a:gd name="T52" fmla="*/ 716 w 981"/>
                  <a:gd name="T53" fmla="*/ 1925 h 1987"/>
                  <a:gd name="T54" fmla="*/ 730 w 981"/>
                  <a:gd name="T55" fmla="*/ 1966 h 1987"/>
                  <a:gd name="T56" fmla="*/ 749 w 981"/>
                  <a:gd name="T57" fmla="*/ 1986 h 1987"/>
                  <a:gd name="T58" fmla="*/ 775 w 981"/>
                  <a:gd name="T59" fmla="*/ 1986 h 1987"/>
                  <a:gd name="T60" fmla="*/ 800 w 981"/>
                  <a:gd name="T61" fmla="*/ 1986 h 1987"/>
                  <a:gd name="T62" fmla="*/ 825 w 981"/>
                  <a:gd name="T63" fmla="*/ 1986 h 1987"/>
                  <a:gd name="T64" fmla="*/ 852 w 981"/>
                  <a:gd name="T65" fmla="*/ 1987 h 1987"/>
                  <a:gd name="T66" fmla="*/ 877 w 981"/>
                  <a:gd name="T67" fmla="*/ 1987 h 1987"/>
                  <a:gd name="T68" fmla="*/ 903 w 981"/>
                  <a:gd name="T69" fmla="*/ 1987 h 1987"/>
                  <a:gd name="T70" fmla="*/ 928 w 981"/>
                  <a:gd name="T71" fmla="*/ 1987 h 1987"/>
                  <a:gd name="T72" fmla="*/ 941 w 981"/>
                  <a:gd name="T73" fmla="*/ 1539 h 1987"/>
                  <a:gd name="T74" fmla="*/ 939 w 981"/>
                  <a:gd name="T75" fmla="*/ 643 h 1987"/>
                  <a:gd name="T76" fmla="*/ 943 w 981"/>
                  <a:gd name="T77" fmla="*/ 174 h 1987"/>
                  <a:gd name="T78" fmla="*/ 946 w 981"/>
                  <a:gd name="T79" fmla="*/ 149 h 1987"/>
                  <a:gd name="T80" fmla="*/ 951 w 981"/>
                  <a:gd name="T81" fmla="*/ 133 h 1987"/>
                  <a:gd name="T82" fmla="*/ 966 w 981"/>
                  <a:gd name="T83" fmla="*/ 109 h 1987"/>
                  <a:gd name="T84" fmla="*/ 956 w 981"/>
                  <a:gd name="T85" fmla="*/ 87 h 1987"/>
                  <a:gd name="T86" fmla="*/ 905 w 981"/>
                  <a:gd name="T87" fmla="*/ 81 h 1987"/>
                  <a:gd name="T88" fmla="*/ 853 w 981"/>
                  <a:gd name="T89" fmla="*/ 75 h 1987"/>
                  <a:gd name="T90" fmla="*/ 802 w 981"/>
                  <a:gd name="T91" fmla="*/ 70 h 1987"/>
                  <a:gd name="T92" fmla="*/ 752 w 981"/>
                  <a:gd name="T93" fmla="*/ 64 h 1987"/>
                  <a:gd name="T94" fmla="*/ 701 w 981"/>
                  <a:gd name="T95" fmla="*/ 58 h 1987"/>
                  <a:gd name="T96" fmla="*/ 649 w 981"/>
                  <a:gd name="T97" fmla="*/ 53 h 1987"/>
                  <a:gd name="T98" fmla="*/ 598 w 981"/>
                  <a:gd name="T99" fmla="*/ 48 h 1987"/>
                  <a:gd name="T100" fmla="*/ 548 w 981"/>
                  <a:gd name="T101" fmla="*/ 42 h 1987"/>
                  <a:gd name="T102" fmla="*/ 497 w 981"/>
                  <a:gd name="T103" fmla="*/ 36 h 1987"/>
                  <a:gd name="T104" fmla="*/ 445 w 981"/>
                  <a:gd name="T105" fmla="*/ 32 h 1987"/>
                  <a:gd name="T106" fmla="*/ 394 w 981"/>
                  <a:gd name="T107" fmla="*/ 26 h 1987"/>
                  <a:gd name="T108" fmla="*/ 344 w 981"/>
                  <a:gd name="T109" fmla="*/ 20 h 1987"/>
                  <a:gd name="T110" fmla="*/ 293 w 981"/>
                  <a:gd name="T111" fmla="*/ 14 h 1987"/>
                  <a:gd name="T112" fmla="*/ 241 w 981"/>
                  <a:gd name="T113" fmla="*/ 8 h 1987"/>
                  <a:gd name="T114" fmla="*/ 191 w 981"/>
                  <a:gd name="T115" fmla="*/ 3 h 198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81"/>
                  <a:gd name="T175" fmla="*/ 0 h 1987"/>
                  <a:gd name="T176" fmla="*/ 981 w 981"/>
                  <a:gd name="T177" fmla="*/ 1987 h 198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81" h="1987">
                    <a:moveTo>
                      <a:pt x="165" y="0"/>
                    </a:moveTo>
                    <a:lnTo>
                      <a:pt x="156" y="3"/>
                    </a:lnTo>
                    <a:lnTo>
                      <a:pt x="148" y="5"/>
                    </a:lnTo>
                    <a:lnTo>
                      <a:pt x="139" y="7"/>
                    </a:lnTo>
                    <a:lnTo>
                      <a:pt x="131" y="8"/>
                    </a:lnTo>
                    <a:lnTo>
                      <a:pt x="121" y="11"/>
                    </a:lnTo>
                    <a:lnTo>
                      <a:pt x="113" y="13"/>
                    </a:lnTo>
                    <a:lnTo>
                      <a:pt x="104" y="15"/>
                    </a:lnTo>
                    <a:lnTo>
                      <a:pt x="95" y="18"/>
                    </a:lnTo>
                    <a:lnTo>
                      <a:pt x="83" y="22"/>
                    </a:lnTo>
                    <a:lnTo>
                      <a:pt x="72" y="32"/>
                    </a:lnTo>
                    <a:lnTo>
                      <a:pt x="63" y="44"/>
                    </a:lnTo>
                    <a:lnTo>
                      <a:pt x="53" y="59"/>
                    </a:lnTo>
                    <a:lnTo>
                      <a:pt x="45" y="79"/>
                    </a:lnTo>
                    <a:lnTo>
                      <a:pt x="37" y="98"/>
                    </a:lnTo>
                    <a:lnTo>
                      <a:pt x="30" y="120"/>
                    </a:lnTo>
                    <a:lnTo>
                      <a:pt x="25" y="143"/>
                    </a:lnTo>
                    <a:lnTo>
                      <a:pt x="19" y="573"/>
                    </a:lnTo>
                    <a:lnTo>
                      <a:pt x="13" y="1003"/>
                    </a:lnTo>
                    <a:lnTo>
                      <a:pt x="6" y="1433"/>
                    </a:lnTo>
                    <a:lnTo>
                      <a:pt x="0" y="1863"/>
                    </a:lnTo>
                    <a:lnTo>
                      <a:pt x="20" y="1867"/>
                    </a:lnTo>
                    <a:lnTo>
                      <a:pt x="40" y="1872"/>
                    </a:lnTo>
                    <a:lnTo>
                      <a:pt x="59" y="1877"/>
                    </a:lnTo>
                    <a:lnTo>
                      <a:pt x="78" y="1882"/>
                    </a:lnTo>
                    <a:lnTo>
                      <a:pt x="97" y="1888"/>
                    </a:lnTo>
                    <a:lnTo>
                      <a:pt x="117" y="1892"/>
                    </a:lnTo>
                    <a:lnTo>
                      <a:pt x="135" y="1898"/>
                    </a:lnTo>
                    <a:lnTo>
                      <a:pt x="155" y="1903"/>
                    </a:lnTo>
                    <a:lnTo>
                      <a:pt x="149" y="1894"/>
                    </a:lnTo>
                    <a:lnTo>
                      <a:pt x="143" y="1884"/>
                    </a:lnTo>
                    <a:lnTo>
                      <a:pt x="138" y="1876"/>
                    </a:lnTo>
                    <a:lnTo>
                      <a:pt x="133" y="1867"/>
                    </a:lnTo>
                    <a:lnTo>
                      <a:pt x="127" y="1858"/>
                    </a:lnTo>
                    <a:lnTo>
                      <a:pt x="121" y="1850"/>
                    </a:lnTo>
                    <a:lnTo>
                      <a:pt x="116" y="1841"/>
                    </a:lnTo>
                    <a:lnTo>
                      <a:pt x="110" y="1831"/>
                    </a:lnTo>
                    <a:lnTo>
                      <a:pt x="147" y="1836"/>
                    </a:lnTo>
                    <a:lnTo>
                      <a:pt x="185" y="1841"/>
                    </a:lnTo>
                    <a:lnTo>
                      <a:pt x="222" y="1845"/>
                    </a:lnTo>
                    <a:lnTo>
                      <a:pt x="260" y="1850"/>
                    </a:lnTo>
                    <a:lnTo>
                      <a:pt x="297" y="1854"/>
                    </a:lnTo>
                    <a:lnTo>
                      <a:pt x="335" y="1859"/>
                    </a:lnTo>
                    <a:lnTo>
                      <a:pt x="371" y="1864"/>
                    </a:lnTo>
                    <a:lnTo>
                      <a:pt x="409" y="1868"/>
                    </a:lnTo>
                    <a:lnTo>
                      <a:pt x="446" y="1873"/>
                    </a:lnTo>
                    <a:lnTo>
                      <a:pt x="484" y="1877"/>
                    </a:lnTo>
                    <a:lnTo>
                      <a:pt x="521" y="1882"/>
                    </a:lnTo>
                    <a:lnTo>
                      <a:pt x="559" y="1887"/>
                    </a:lnTo>
                    <a:lnTo>
                      <a:pt x="596" y="1891"/>
                    </a:lnTo>
                    <a:lnTo>
                      <a:pt x="634" y="1896"/>
                    </a:lnTo>
                    <a:lnTo>
                      <a:pt x="671" y="1901"/>
                    </a:lnTo>
                    <a:lnTo>
                      <a:pt x="709" y="1905"/>
                    </a:lnTo>
                    <a:lnTo>
                      <a:pt x="716" y="1925"/>
                    </a:lnTo>
                    <a:lnTo>
                      <a:pt x="723" y="1945"/>
                    </a:lnTo>
                    <a:lnTo>
                      <a:pt x="730" y="1966"/>
                    </a:lnTo>
                    <a:lnTo>
                      <a:pt x="737" y="1986"/>
                    </a:lnTo>
                    <a:lnTo>
                      <a:pt x="749" y="1986"/>
                    </a:lnTo>
                    <a:lnTo>
                      <a:pt x="762" y="1986"/>
                    </a:lnTo>
                    <a:lnTo>
                      <a:pt x="775" y="1986"/>
                    </a:lnTo>
                    <a:lnTo>
                      <a:pt x="787" y="1986"/>
                    </a:lnTo>
                    <a:lnTo>
                      <a:pt x="800" y="1986"/>
                    </a:lnTo>
                    <a:lnTo>
                      <a:pt x="813" y="1986"/>
                    </a:lnTo>
                    <a:lnTo>
                      <a:pt x="825" y="1986"/>
                    </a:lnTo>
                    <a:lnTo>
                      <a:pt x="839" y="1986"/>
                    </a:lnTo>
                    <a:lnTo>
                      <a:pt x="852" y="1987"/>
                    </a:lnTo>
                    <a:lnTo>
                      <a:pt x="865" y="1987"/>
                    </a:lnTo>
                    <a:lnTo>
                      <a:pt x="877" y="1987"/>
                    </a:lnTo>
                    <a:lnTo>
                      <a:pt x="890" y="1987"/>
                    </a:lnTo>
                    <a:lnTo>
                      <a:pt x="903" y="1987"/>
                    </a:lnTo>
                    <a:lnTo>
                      <a:pt x="915" y="1987"/>
                    </a:lnTo>
                    <a:lnTo>
                      <a:pt x="928" y="1987"/>
                    </a:lnTo>
                    <a:lnTo>
                      <a:pt x="941" y="1987"/>
                    </a:lnTo>
                    <a:lnTo>
                      <a:pt x="941" y="1539"/>
                    </a:lnTo>
                    <a:lnTo>
                      <a:pt x="939" y="1092"/>
                    </a:lnTo>
                    <a:lnTo>
                      <a:pt x="939" y="643"/>
                    </a:lnTo>
                    <a:lnTo>
                      <a:pt x="938" y="195"/>
                    </a:lnTo>
                    <a:lnTo>
                      <a:pt x="943" y="174"/>
                    </a:lnTo>
                    <a:lnTo>
                      <a:pt x="945" y="159"/>
                    </a:lnTo>
                    <a:lnTo>
                      <a:pt x="946" y="149"/>
                    </a:lnTo>
                    <a:lnTo>
                      <a:pt x="947" y="141"/>
                    </a:lnTo>
                    <a:lnTo>
                      <a:pt x="951" y="133"/>
                    </a:lnTo>
                    <a:lnTo>
                      <a:pt x="957" y="123"/>
                    </a:lnTo>
                    <a:lnTo>
                      <a:pt x="966" y="109"/>
                    </a:lnTo>
                    <a:lnTo>
                      <a:pt x="981" y="89"/>
                    </a:lnTo>
                    <a:lnTo>
                      <a:pt x="956" y="87"/>
                    </a:lnTo>
                    <a:lnTo>
                      <a:pt x="930" y="83"/>
                    </a:lnTo>
                    <a:lnTo>
                      <a:pt x="905" y="81"/>
                    </a:lnTo>
                    <a:lnTo>
                      <a:pt x="880" y="78"/>
                    </a:lnTo>
                    <a:lnTo>
                      <a:pt x="853" y="75"/>
                    </a:lnTo>
                    <a:lnTo>
                      <a:pt x="828" y="72"/>
                    </a:lnTo>
                    <a:lnTo>
                      <a:pt x="802" y="70"/>
                    </a:lnTo>
                    <a:lnTo>
                      <a:pt x="777" y="67"/>
                    </a:lnTo>
                    <a:lnTo>
                      <a:pt x="752" y="64"/>
                    </a:lnTo>
                    <a:lnTo>
                      <a:pt x="726" y="61"/>
                    </a:lnTo>
                    <a:lnTo>
                      <a:pt x="701" y="58"/>
                    </a:lnTo>
                    <a:lnTo>
                      <a:pt x="676" y="56"/>
                    </a:lnTo>
                    <a:lnTo>
                      <a:pt x="649" y="53"/>
                    </a:lnTo>
                    <a:lnTo>
                      <a:pt x="624" y="50"/>
                    </a:lnTo>
                    <a:lnTo>
                      <a:pt x="598" y="48"/>
                    </a:lnTo>
                    <a:lnTo>
                      <a:pt x="573" y="44"/>
                    </a:lnTo>
                    <a:lnTo>
                      <a:pt x="548" y="42"/>
                    </a:lnTo>
                    <a:lnTo>
                      <a:pt x="522" y="40"/>
                    </a:lnTo>
                    <a:lnTo>
                      <a:pt x="497" y="36"/>
                    </a:lnTo>
                    <a:lnTo>
                      <a:pt x="472" y="34"/>
                    </a:lnTo>
                    <a:lnTo>
                      <a:pt x="445" y="32"/>
                    </a:lnTo>
                    <a:lnTo>
                      <a:pt x="420" y="28"/>
                    </a:lnTo>
                    <a:lnTo>
                      <a:pt x="394" y="26"/>
                    </a:lnTo>
                    <a:lnTo>
                      <a:pt x="369" y="22"/>
                    </a:lnTo>
                    <a:lnTo>
                      <a:pt x="344" y="20"/>
                    </a:lnTo>
                    <a:lnTo>
                      <a:pt x="318" y="18"/>
                    </a:lnTo>
                    <a:lnTo>
                      <a:pt x="293" y="14"/>
                    </a:lnTo>
                    <a:lnTo>
                      <a:pt x="268" y="12"/>
                    </a:lnTo>
                    <a:lnTo>
                      <a:pt x="241" y="8"/>
                    </a:lnTo>
                    <a:lnTo>
                      <a:pt x="216" y="6"/>
                    </a:lnTo>
                    <a:lnTo>
                      <a:pt x="191" y="3"/>
                    </a:lnTo>
                    <a:lnTo>
                      <a:pt x="165" y="0"/>
                    </a:lnTo>
                    <a:close/>
                  </a:path>
                </a:pathLst>
              </a:custGeom>
              <a:solidFill>
                <a:srgbClr val="938C89"/>
              </a:solidFill>
              <a:ln w="9525">
                <a:noFill/>
                <a:round/>
                <a:headEnd/>
                <a:tailEnd/>
              </a:ln>
            </p:spPr>
            <p:txBody>
              <a:bodyPr/>
              <a:lstStyle/>
              <a:p>
                <a:endParaRPr lang="en-US"/>
              </a:p>
            </p:txBody>
          </p:sp>
          <p:sp>
            <p:nvSpPr>
              <p:cNvPr id="21531" name="Freeform 125"/>
              <p:cNvSpPr>
                <a:spLocks/>
              </p:cNvSpPr>
              <p:nvPr/>
            </p:nvSpPr>
            <p:spPr bwMode="auto">
              <a:xfrm>
                <a:off x="1274" y="2126"/>
                <a:ext cx="473" cy="943"/>
              </a:xfrm>
              <a:custGeom>
                <a:avLst/>
                <a:gdLst>
                  <a:gd name="T0" fmla="*/ 175 w 947"/>
                  <a:gd name="T1" fmla="*/ 3 h 1885"/>
                  <a:gd name="T2" fmla="*/ 155 w 947"/>
                  <a:gd name="T3" fmla="*/ 7 h 1885"/>
                  <a:gd name="T4" fmla="*/ 136 w 947"/>
                  <a:gd name="T5" fmla="*/ 11 h 1885"/>
                  <a:gd name="T6" fmla="*/ 116 w 947"/>
                  <a:gd name="T7" fmla="*/ 14 h 1885"/>
                  <a:gd name="T8" fmla="*/ 94 w 947"/>
                  <a:gd name="T9" fmla="*/ 22 h 1885"/>
                  <a:gd name="T10" fmla="*/ 73 w 947"/>
                  <a:gd name="T11" fmla="*/ 44 h 1885"/>
                  <a:gd name="T12" fmla="*/ 55 w 947"/>
                  <a:gd name="T13" fmla="*/ 77 h 1885"/>
                  <a:gd name="T14" fmla="*/ 40 w 947"/>
                  <a:gd name="T15" fmla="*/ 118 h 1885"/>
                  <a:gd name="T16" fmla="*/ 25 w 947"/>
                  <a:gd name="T17" fmla="*/ 542 h 1885"/>
                  <a:gd name="T18" fmla="*/ 8 w 947"/>
                  <a:gd name="T19" fmla="*/ 1346 h 1885"/>
                  <a:gd name="T20" fmla="*/ 18 w 947"/>
                  <a:gd name="T21" fmla="*/ 1754 h 1885"/>
                  <a:gd name="T22" fmla="*/ 54 w 947"/>
                  <a:gd name="T23" fmla="*/ 1767 h 1885"/>
                  <a:gd name="T24" fmla="*/ 91 w 947"/>
                  <a:gd name="T25" fmla="*/ 1778 h 1885"/>
                  <a:gd name="T26" fmla="*/ 126 w 947"/>
                  <a:gd name="T27" fmla="*/ 1791 h 1885"/>
                  <a:gd name="T28" fmla="*/ 140 w 947"/>
                  <a:gd name="T29" fmla="*/ 1787 h 1885"/>
                  <a:gd name="T30" fmla="*/ 131 w 947"/>
                  <a:gd name="T31" fmla="*/ 1770 h 1885"/>
                  <a:gd name="T32" fmla="*/ 121 w 947"/>
                  <a:gd name="T33" fmla="*/ 1753 h 1885"/>
                  <a:gd name="T34" fmla="*/ 111 w 947"/>
                  <a:gd name="T35" fmla="*/ 1736 h 1885"/>
                  <a:gd name="T36" fmla="*/ 144 w 947"/>
                  <a:gd name="T37" fmla="*/ 1731 h 1885"/>
                  <a:gd name="T38" fmla="*/ 217 w 947"/>
                  <a:gd name="T39" fmla="*/ 1740 h 1885"/>
                  <a:gd name="T40" fmla="*/ 292 w 947"/>
                  <a:gd name="T41" fmla="*/ 1749 h 1885"/>
                  <a:gd name="T42" fmla="*/ 366 w 947"/>
                  <a:gd name="T43" fmla="*/ 1759 h 1885"/>
                  <a:gd name="T44" fmla="*/ 440 w 947"/>
                  <a:gd name="T45" fmla="*/ 1768 h 1885"/>
                  <a:gd name="T46" fmla="*/ 515 w 947"/>
                  <a:gd name="T47" fmla="*/ 1777 h 1885"/>
                  <a:gd name="T48" fmla="*/ 588 w 947"/>
                  <a:gd name="T49" fmla="*/ 1786 h 1885"/>
                  <a:gd name="T50" fmla="*/ 663 w 947"/>
                  <a:gd name="T51" fmla="*/ 1796 h 1885"/>
                  <a:gd name="T52" fmla="*/ 708 w 947"/>
                  <a:gd name="T53" fmla="*/ 1821 h 1885"/>
                  <a:gd name="T54" fmla="*/ 722 w 947"/>
                  <a:gd name="T55" fmla="*/ 1862 h 1885"/>
                  <a:gd name="T56" fmla="*/ 742 w 947"/>
                  <a:gd name="T57" fmla="*/ 1884 h 1885"/>
                  <a:gd name="T58" fmla="*/ 767 w 947"/>
                  <a:gd name="T59" fmla="*/ 1884 h 1885"/>
                  <a:gd name="T60" fmla="*/ 791 w 947"/>
                  <a:gd name="T61" fmla="*/ 1884 h 1885"/>
                  <a:gd name="T62" fmla="*/ 817 w 947"/>
                  <a:gd name="T63" fmla="*/ 1884 h 1885"/>
                  <a:gd name="T64" fmla="*/ 842 w 947"/>
                  <a:gd name="T65" fmla="*/ 1885 h 1885"/>
                  <a:gd name="T66" fmla="*/ 866 w 947"/>
                  <a:gd name="T67" fmla="*/ 1885 h 1885"/>
                  <a:gd name="T68" fmla="*/ 891 w 947"/>
                  <a:gd name="T69" fmla="*/ 1885 h 1885"/>
                  <a:gd name="T70" fmla="*/ 916 w 947"/>
                  <a:gd name="T71" fmla="*/ 1885 h 1885"/>
                  <a:gd name="T72" fmla="*/ 927 w 947"/>
                  <a:gd name="T73" fmla="*/ 1461 h 1885"/>
                  <a:gd name="T74" fmla="*/ 924 w 947"/>
                  <a:gd name="T75" fmla="*/ 614 h 1885"/>
                  <a:gd name="T76" fmla="*/ 926 w 947"/>
                  <a:gd name="T77" fmla="*/ 172 h 1885"/>
                  <a:gd name="T78" fmla="*/ 924 w 947"/>
                  <a:gd name="T79" fmla="*/ 148 h 1885"/>
                  <a:gd name="T80" fmla="*/ 920 w 947"/>
                  <a:gd name="T81" fmla="*/ 130 h 1885"/>
                  <a:gd name="T82" fmla="*/ 932 w 947"/>
                  <a:gd name="T83" fmla="*/ 106 h 1885"/>
                  <a:gd name="T84" fmla="*/ 922 w 947"/>
                  <a:gd name="T85" fmla="*/ 83 h 1885"/>
                  <a:gd name="T86" fmla="*/ 875 w 947"/>
                  <a:gd name="T87" fmla="*/ 77 h 1885"/>
                  <a:gd name="T88" fmla="*/ 828 w 947"/>
                  <a:gd name="T89" fmla="*/ 72 h 1885"/>
                  <a:gd name="T90" fmla="*/ 780 w 947"/>
                  <a:gd name="T91" fmla="*/ 67 h 1885"/>
                  <a:gd name="T92" fmla="*/ 732 w 947"/>
                  <a:gd name="T93" fmla="*/ 61 h 1885"/>
                  <a:gd name="T94" fmla="*/ 685 w 947"/>
                  <a:gd name="T95" fmla="*/ 56 h 1885"/>
                  <a:gd name="T96" fmla="*/ 637 w 947"/>
                  <a:gd name="T97" fmla="*/ 51 h 1885"/>
                  <a:gd name="T98" fmla="*/ 590 w 947"/>
                  <a:gd name="T99" fmla="*/ 45 h 1885"/>
                  <a:gd name="T100" fmla="*/ 542 w 947"/>
                  <a:gd name="T101" fmla="*/ 41 h 1885"/>
                  <a:gd name="T102" fmla="*/ 494 w 947"/>
                  <a:gd name="T103" fmla="*/ 35 h 1885"/>
                  <a:gd name="T104" fmla="*/ 447 w 947"/>
                  <a:gd name="T105" fmla="*/ 30 h 1885"/>
                  <a:gd name="T106" fmla="*/ 398 w 947"/>
                  <a:gd name="T107" fmla="*/ 24 h 1885"/>
                  <a:gd name="T108" fmla="*/ 351 w 947"/>
                  <a:gd name="T109" fmla="*/ 19 h 1885"/>
                  <a:gd name="T110" fmla="*/ 304 w 947"/>
                  <a:gd name="T111" fmla="*/ 14 h 1885"/>
                  <a:gd name="T112" fmla="*/ 255 w 947"/>
                  <a:gd name="T113" fmla="*/ 8 h 1885"/>
                  <a:gd name="T114" fmla="*/ 208 w 947"/>
                  <a:gd name="T115" fmla="*/ 3 h 188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47"/>
                  <a:gd name="T175" fmla="*/ 0 h 1885"/>
                  <a:gd name="T176" fmla="*/ 947 w 947"/>
                  <a:gd name="T177" fmla="*/ 1885 h 188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47" h="1885">
                    <a:moveTo>
                      <a:pt x="184" y="0"/>
                    </a:moveTo>
                    <a:lnTo>
                      <a:pt x="175" y="3"/>
                    </a:lnTo>
                    <a:lnTo>
                      <a:pt x="164" y="5"/>
                    </a:lnTo>
                    <a:lnTo>
                      <a:pt x="155" y="7"/>
                    </a:lnTo>
                    <a:lnTo>
                      <a:pt x="146" y="8"/>
                    </a:lnTo>
                    <a:lnTo>
                      <a:pt x="136" y="11"/>
                    </a:lnTo>
                    <a:lnTo>
                      <a:pt x="126" y="13"/>
                    </a:lnTo>
                    <a:lnTo>
                      <a:pt x="116" y="14"/>
                    </a:lnTo>
                    <a:lnTo>
                      <a:pt x="107" y="16"/>
                    </a:lnTo>
                    <a:lnTo>
                      <a:pt x="94" y="22"/>
                    </a:lnTo>
                    <a:lnTo>
                      <a:pt x="83" y="31"/>
                    </a:lnTo>
                    <a:lnTo>
                      <a:pt x="73" y="44"/>
                    </a:lnTo>
                    <a:lnTo>
                      <a:pt x="63" y="59"/>
                    </a:lnTo>
                    <a:lnTo>
                      <a:pt x="55" y="77"/>
                    </a:lnTo>
                    <a:lnTo>
                      <a:pt x="47" y="97"/>
                    </a:lnTo>
                    <a:lnTo>
                      <a:pt x="40" y="118"/>
                    </a:lnTo>
                    <a:lnTo>
                      <a:pt x="33" y="140"/>
                    </a:lnTo>
                    <a:lnTo>
                      <a:pt x="25" y="542"/>
                    </a:lnTo>
                    <a:lnTo>
                      <a:pt x="17" y="944"/>
                    </a:lnTo>
                    <a:lnTo>
                      <a:pt x="8" y="1346"/>
                    </a:lnTo>
                    <a:lnTo>
                      <a:pt x="0" y="1748"/>
                    </a:lnTo>
                    <a:lnTo>
                      <a:pt x="18" y="1754"/>
                    </a:lnTo>
                    <a:lnTo>
                      <a:pt x="37" y="1760"/>
                    </a:lnTo>
                    <a:lnTo>
                      <a:pt x="54" y="1767"/>
                    </a:lnTo>
                    <a:lnTo>
                      <a:pt x="72" y="1772"/>
                    </a:lnTo>
                    <a:lnTo>
                      <a:pt x="91" y="1778"/>
                    </a:lnTo>
                    <a:lnTo>
                      <a:pt x="109" y="1784"/>
                    </a:lnTo>
                    <a:lnTo>
                      <a:pt x="126" y="1791"/>
                    </a:lnTo>
                    <a:lnTo>
                      <a:pt x="145" y="1797"/>
                    </a:lnTo>
                    <a:lnTo>
                      <a:pt x="140" y="1787"/>
                    </a:lnTo>
                    <a:lnTo>
                      <a:pt x="136" y="1779"/>
                    </a:lnTo>
                    <a:lnTo>
                      <a:pt x="131" y="1770"/>
                    </a:lnTo>
                    <a:lnTo>
                      <a:pt x="126" y="1762"/>
                    </a:lnTo>
                    <a:lnTo>
                      <a:pt x="121" y="1753"/>
                    </a:lnTo>
                    <a:lnTo>
                      <a:pt x="116" y="1745"/>
                    </a:lnTo>
                    <a:lnTo>
                      <a:pt x="111" y="1736"/>
                    </a:lnTo>
                    <a:lnTo>
                      <a:pt x="107" y="1726"/>
                    </a:lnTo>
                    <a:lnTo>
                      <a:pt x="144" y="1731"/>
                    </a:lnTo>
                    <a:lnTo>
                      <a:pt x="181" y="1736"/>
                    </a:lnTo>
                    <a:lnTo>
                      <a:pt x="217" y="1740"/>
                    </a:lnTo>
                    <a:lnTo>
                      <a:pt x="254" y="1745"/>
                    </a:lnTo>
                    <a:lnTo>
                      <a:pt x="292" y="1749"/>
                    </a:lnTo>
                    <a:lnTo>
                      <a:pt x="329" y="1754"/>
                    </a:lnTo>
                    <a:lnTo>
                      <a:pt x="366" y="1759"/>
                    </a:lnTo>
                    <a:lnTo>
                      <a:pt x="403" y="1763"/>
                    </a:lnTo>
                    <a:lnTo>
                      <a:pt x="440" y="1768"/>
                    </a:lnTo>
                    <a:lnTo>
                      <a:pt x="478" y="1772"/>
                    </a:lnTo>
                    <a:lnTo>
                      <a:pt x="515" y="1777"/>
                    </a:lnTo>
                    <a:lnTo>
                      <a:pt x="552" y="1782"/>
                    </a:lnTo>
                    <a:lnTo>
                      <a:pt x="588" y="1786"/>
                    </a:lnTo>
                    <a:lnTo>
                      <a:pt x="626" y="1791"/>
                    </a:lnTo>
                    <a:lnTo>
                      <a:pt x="663" y="1796"/>
                    </a:lnTo>
                    <a:lnTo>
                      <a:pt x="700" y="1800"/>
                    </a:lnTo>
                    <a:lnTo>
                      <a:pt x="708" y="1821"/>
                    </a:lnTo>
                    <a:lnTo>
                      <a:pt x="715" y="1842"/>
                    </a:lnTo>
                    <a:lnTo>
                      <a:pt x="722" y="1862"/>
                    </a:lnTo>
                    <a:lnTo>
                      <a:pt x="729" y="1884"/>
                    </a:lnTo>
                    <a:lnTo>
                      <a:pt x="742" y="1884"/>
                    </a:lnTo>
                    <a:lnTo>
                      <a:pt x="754" y="1884"/>
                    </a:lnTo>
                    <a:lnTo>
                      <a:pt x="767" y="1884"/>
                    </a:lnTo>
                    <a:lnTo>
                      <a:pt x="778" y="1884"/>
                    </a:lnTo>
                    <a:lnTo>
                      <a:pt x="791" y="1884"/>
                    </a:lnTo>
                    <a:lnTo>
                      <a:pt x="804" y="1884"/>
                    </a:lnTo>
                    <a:lnTo>
                      <a:pt x="817" y="1884"/>
                    </a:lnTo>
                    <a:lnTo>
                      <a:pt x="829" y="1884"/>
                    </a:lnTo>
                    <a:lnTo>
                      <a:pt x="842" y="1885"/>
                    </a:lnTo>
                    <a:lnTo>
                      <a:pt x="855" y="1885"/>
                    </a:lnTo>
                    <a:lnTo>
                      <a:pt x="866" y="1885"/>
                    </a:lnTo>
                    <a:lnTo>
                      <a:pt x="879" y="1885"/>
                    </a:lnTo>
                    <a:lnTo>
                      <a:pt x="891" y="1885"/>
                    </a:lnTo>
                    <a:lnTo>
                      <a:pt x="904" y="1885"/>
                    </a:lnTo>
                    <a:lnTo>
                      <a:pt x="916" y="1885"/>
                    </a:lnTo>
                    <a:lnTo>
                      <a:pt x="928" y="1885"/>
                    </a:lnTo>
                    <a:lnTo>
                      <a:pt x="927" y="1461"/>
                    </a:lnTo>
                    <a:lnTo>
                      <a:pt x="926" y="1038"/>
                    </a:lnTo>
                    <a:lnTo>
                      <a:pt x="924" y="614"/>
                    </a:lnTo>
                    <a:lnTo>
                      <a:pt x="922" y="192"/>
                    </a:lnTo>
                    <a:lnTo>
                      <a:pt x="926" y="172"/>
                    </a:lnTo>
                    <a:lnTo>
                      <a:pt x="926" y="158"/>
                    </a:lnTo>
                    <a:lnTo>
                      <a:pt x="924" y="148"/>
                    </a:lnTo>
                    <a:lnTo>
                      <a:pt x="921" y="140"/>
                    </a:lnTo>
                    <a:lnTo>
                      <a:pt x="920" y="130"/>
                    </a:lnTo>
                    <a:lnTo>
                      <a:pt x="924" y="120"/>
                    </a:lnTo>
                    <a:lnTo>
                      <a:pt x="932" y="106"/>
                    </a:lnTo>
                    <a:lnTo>
                      <a:pt x="947" y="86"/>
                    </a:lnTo>
                    <a:lnTo>
                      <a:pt x="922" y="83"/>
                    </a:lnTo>
                    <a:lnTo>
                      <a:pt x="899" y="80"/>
                    </a:lnTo>
                    <a:lnTo>
                      <a:pt x="875" y="77"/>
                    </a:lnTo>
                    <a:lnTo>
                      <a:pt x="851" y="75"/>
                    </a:lnTo>
                    <a:lnTo>
                      <a:pt x="828" y="72"/>
                    </a:lnTo>
                    <a:lnTo>
                      <a:pt x="804" y="69"/>
                    </a:lnTo>
                    <a:lnTo>
                      <a:pt x="780" y="67"/>
                    </a:lnTo>
                    <a:lnTo>
                      <a:pt x="757" y="64"/>
                    </a:lnTo>
                    <a:lnTo>
                      <a:pt x="732" y="61"/>
                    </a:lnTo>
                    <a:lnTo>
                      <a:pt x="708" y="59"/>
                    </a:lnTo>
                    <a:lnTo>
                      <a:pt x="685" y="56"/>
                    </a:lnTo>
                    <a:lnTo>
                      <a:pt x="661" y="53"/>
                    </a:lnTo>
                    <a:lnTo>
                      <a:pt x="637" y="51"/>
                    </a:lnTo>
                    <a:lnTo>
                      <a:pt x="614" y="49"/>
                    </a:lnTo>
                    <a:lnTo>
                      <a:pt x="590" y="45"/>
                    </a:lnTo>
                    <a:lnTo>
                      <a:pt x="565" y="43"/>
                    </a:lnTo>
                    <a:lnTo>
                      <a:pt x="542" y="41"/>
                    </a:lnTo>
                    <a:lnTo>
                      <a:pt x="518" y="37"/>
                    </a:lnTo>
                    <a:lnTo>
                      <a:pt x="494" y="35"/>
                    </a:lnTo>
                    <a:lnTo>
                      <a:pt x="471" y="33"/>
                    </a:lnTo>
                    <a:lnTo>
                      <a:pt x="447" y="30"/>
                    </a:lnTo>
                    <a:lnTo>
                      <a:pt x="422" y="27"/>
                    </a:lnTo>
                    <a:lnTo>
                      <a:pt x="398" y="24"/>
                    </a:lnTo>
                    <a:lnTo>
                      <a:pt x="375" y="22"/>
                    </a:lnTo>
                    <a:lnTo>
                      <a:pt x="351" y="19"/>
                    </a:lnTo>
                    <a:lnTo>
                      <a:pt x="327" y="16"/>
                    </a:lnTo>
                    <a:lnTo>
                      <a:pt x="304" y="14"/>
                    </a:lnTo>
                    <a:lnTo>
                      <a:pt x="280" y="11"/>
                    </a:lnTo>
                    <a:lnTo>
                      <a:pt x="255" y="8"/>
                    </a:lnTo>
                    <a:lnTo>
                      <a:pt x="231" y="6"/>
                    </a:lnTo>
                    <a:lnTo>
                      <a:pt x="208" y="3"/>
                    </a:lnTo>
                    <a:lnTo>
                      <a:pt x="184" y="0"/>
                    </a:lnTo>
                    <a:close/>
                  </a:path>
                </a:pathLst>
              </a:custGeom>
              <a:solidFill>
                <a:srgbClr val="99918E"/>
              </a:solidFill>
              <a:ln w="9525">
                <a:noFill/>
                <a:round/>
                <a:headEnd/>
                <a:tailEnd/>
              </a:ln>
            </p:spPr>
            <p:txBody>
              <a:bodyPr/>
              <a:lstStyle/>
              <a:p>
                <a:endParaRPr lang="en-US"/>
              </a:p>
            </p:txBody>
          </p:sp>
          <p:sp>
            <p:nvSpPr>
              <p:cNvPr id="21532" name="Freeform 126"/>
              <p:cNvSpPr>
                <a:spLocks/>
              </p:cNvSpPr>
              <p:nvPr/>
            </p:nvSpPr>
            <p:spPr bwMode="auto">
              <a:xfrm>
                <a:off x="1278" y="2179"/>
                <a:ext cx="460" cy="891"/>
              </a:xfrm>
              <a:custGeom>
                <a:avLst/>
                <a:gdLst>
                  <a:gd name="T0" fmla="*/ 193 w 918"/>
                  <a:gd name="T1" fmla="*/ 2 h 1784"/>
                  <a:gd name="T2" fmla="*/ 173 w 918"/>
                  <a:gd name="T3" fmla="*/ 7 h 1784"/>
                  <a:gd name="T4" fmla="*/ 151 w 918"/>
                  <a:gd name="T5" fmla="*/ 12 h 1784"/>
                  <a:gd name="T6" fmla="*/ 129 w 918"/>
                  <a:gd name="T7" fmla="*/ 16 h 1784"/>
                  <a:gd name="T8" fmla="*/ 106 w 918"/>
                  <a:gd name="T9" fmla="*/ 23 h 1784"/>
                  <a:gd name="T10" fmla="*/ 84 w 918"/>
                  <a:gd name="T11" fmla="*/ 44 h 1784"/>
                  <a:gd name="T12" fmla="*/ 66 w 918"/>
                  <a:gd name="T13" fmla="*/ 76 h 1784"/>
                  <a:gd name="T14" fmla="*/ 49 w 918"/>
                  <a:gd name="T15" fmla="*/ 115 h 1784"/>
                  <a:gd name="T16" fmla="*/ 37 w 918"/>
                  <a:gd name="T17" fmla="*/ 324 h 1784"/>
                  <a:gd name="T18" fmla="*/ 26 w 918"/>
                  <a:gd name="T19" fmla="*/ 698 h 1784"/>
                  <a:gd name="T20" fmla="*/ 16 w 918"/>
                  <a:gd name="T21" fmla="*/ 1073 h 1784"/>
                  <a:gd name="T22" fmla="*/ 6 w 918"/>
                  <a:gd name="T23" fmla="*/ 1447 h 1784"/>
                  <a:gd name="T24" fmla="*/ 17 w 918"/>
                  <a:gd name="T25" fmla="*/ 1642 h 1784"/>
                  <a:gd name="T26" fmla="*/ 51 w 918"/>
                  <a:gd name="T27" fmla="*/ 1656 h 1784"/>
                  <a:gd name="T28" fmla="*/ 84 w 918"/>
                  <a:gd name="T29" fmla="*/ 1670 h 1784"/>
                  <a:gd name="T30" fmla="*/ 119 w 918"/>
                  <a:gd name="T31" fmla="*/ 1684 h 1784"/>
                  <a:gd name="T32" fmla="*/ 128 w 918"/>
                  <a:gd name="T33" fmla="*/ 1673 h 1784"/>
                  <a:gd name="T34" fmla="*/ 112 w 918"/>
                  <a:gd name="T35" fmla="*/ 1640 h 1784"/>
                  <a:gd name="T36" fmla="*/ 140 w 918"/>
                  <a:gd name="T37" fmla="*/ 1627 h 1784"/>
                  <a:gd name="T38" fmla="*/ 214 w 918"/>
                  <a:gd name="T39" fmla="*/ 1636 h 1784"/>
                  <a:gd name="T40" fmla="*/ 288 w 918"/>
                  <a:gd name="T41" fmla="*/ 1646 h 1784"/>
                  <a:gd name="T42" fmla="*/ 362 w 918"/>
                  <a:gd name="T43" fmla="*/ 1655 h 1784"/>
                  <a:gd name="T44" fmla="*/ 435 w 918"/>
                  <a:gd name="T45" fmla="*/ 1664 h 1784"/>
                  <a:gd name="T46" fmla="*/ 509 w 918"/>
                  <a:gd name="T47" fmla="*/ 1673 h 1784"/>
                  <a:gd name="T48" fmla="*/ 583 w 918"/>
                  <a:gd name="T49" fmla="*/ 1682 h 1784"/>
                  <a:gd name="T50" fmla="*/ 657 w 918"/>
                  <a:gd name="T51" fmla="*/ 1692 h 1784"/>
                  <a:gd name="T52" fmla="*/ 700 w 918"/>
                  <a:gd name="T53" fmla="*/ 1718 h 1784"/>
                  <a:gd name="T54" fmla="*/ 715 w 918"/>
                  <a:gd name="T55" fmla="*/ 1760 h 1784"/>
                  <a:gd name="T56" fmla="*/ 735 w 918"/>
                  <a:gd name="T57" fmla="*/ 1782 h 1784"/>
                  <a:gd name="T58" fmla="*/ 759 w 918"/>
                  <a:gd name="T59" fmla="*/ 1783 h 1784"/>
                  <a:gd name="T60" fmla="*/ 783 w 918"/>
                  <a:gd name="T61" fmla="*/ 1783 h 1784"/>
                  <a:gd name="T62" fmla="*/ 808 w 918"/>
                  <a:gd name="T63" fmla="*/ 1783 h 1784"/>
                  <a:gd name="T64" fmla="*/ 833 w 918"/>
                  <a:gd name="T65" fmla="*/ 1784 h 1784"/>
                  <a:gd name="T66" fmla="*/ 857 w 918"/>
                  <a:gd name="T67" fmla="*/ 1784 h 1784"/>
                  <a:gd name="T68" fmla="*/ 881 w 918"/>
                  <a:gd name="T69" fmla="*/ 1784 h 1784"/>
                  <a:gd name="T70" fmla="*/ 905 w 918"/>
                  <a:gd name="T71" fmla="*/ 1784 h 1784"/>
                  <a:gd name="T72" fmla="*/ 916 w 918"/>
                  <a:gd name="T73" fmla="*/ 1385 h 1784"/>
                  <a:gd name="T74" fmla="*/ 910 w 918"/>
                  <a:gd name="T75" fmla="*/ 587 h 1784"/>
                  <a:gd name="T76" fmla="*/ 910 w 918"/>
                  <a:gd name="T77" fmla="*/ 170 h 1784"/>
                  <a:gd name="T78" fmla="*/ 902 w 918"/>
                  <a:gd name="T79" fmla="*/ 146 h 1784"/>
                  <a:gd name="T80" fmla="*/ 893 w 918"/>
                  <a:gd name="T81" fmla="*/ 129 h 1784"/>
                  <a:gd name="T82" fmla="*/ 900 w 918"/>
                  <a:gd name="T83" fmla="*/ 104 h 1784"/>
                  <a:gd name="T84" fmla="*/ 870 w 918"/>
                  <a:gd name="T85" fmla="*/ 76 h 1784"/>
                  <a:gd name="T86" fmla="*/ 781 w 918"/>
                  <a:gd name="T87" fmla="*/ 66 h 1784"/>
                  <a:gd name="T88" fmla="*/ 692 w 918"/>
                  <a:gd name="T89" fmla="*/ 55 h 1784"/>
                  <a:gd name="T90" fmla="*/ 604 w 918"/>
                  <a:gd name="T91" fmla="*/ 45 h 1784"/>
                  <a:gd name="T92" fmla="*/ 515 w 918"/>
                  <a:gd name="T93" fmla="*/ 36 h 1784"/>
                  <a:gd name="T94" fmla="*/ 426 w 918"/>
                  <a:gd name="T95" fmla="*/ 25 h 1784"/>
                  <a:gd name="T96" fmla="*/ 337 w 918"/>
                  <a:gd name="T97" fmla="*/ 15 h 1784"/>
                  <a:gd name="T98" fmla="*/ 249 w 918"/>
                  <a:gd name="T99" fmla="*/ 5 h 178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18"/>
                  <a:gd name="T151" fmla="*/ 0 h 1784"/>
                  <a:gd name="T152" fmla="*/ 918 w 918"/>
                  <a:gd name="T153" fmla="*/ 1784 h 178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18" h="1784">
                    <a:moveTo>
                      <a:pt x="204" y="0"/>
                    </a:moveTo>
                    <a:lnTo>
                      <a:pt x="193" y="2"/>
                    </a:lnTo>
                    <a:lnTo>
                      <a:pt x="183" y="5"/>
                    </a:lnTo>
                    <a:lnTo>
                      <a:pt x="173" y="7"/>
                    </a:lnTo>
                    <a:lnTo>
                      <a:pt x="161" y="9"/>
                    </a:lnTo>
                    <a:lnTo>
                      <a:pt x="151" y="12"/>
                    </a:lnTo>
                    <a:lnTo>
                      <a:pt x="140" y="14"/>
                    </a:lnTo>
                    <a:lnTo>
                      <a:pt x="129" y="16"/>
                    </a:lnTo>
                    <a:lnTo>
                      <a:pt x="119" y="19"/>
                    </a:lnTo>
                    <a:lnTo>
                      <a:pt x="106" y="23"/>
                    </a:lnTo>
                    <a:lnTo>
                      <a:pt x="94" y="32"/>
                    </a:lnTo>
                    <a:lnTo>
                      <a:pt x="84" y="44"/>
                    </a:lnTo>
                    <a:lnTo>
                      <a:pt x="75" y="59"/>
                    </a:lnTo>
                    <a:lnTo>
                      <a:pt x="66" y="76"/>
                    </a:lnTo>
                    <a:lnTo>
                      <a:pt x="57" y="95"/>
                    </a:lnTo>
                    <a:lnTo>
                      <a:pt x="49" y="115"/>
                    </a:lnTo>
                    <a:lnTo>
                      <a:pt x="42" y="136"/>
                    </a:lnTo>
                    <a:lnTo>
                      <a:pt x="37" y="324"/>
                    </a:lnTo>
                    <a:lnTo>
                      <a:pt x="32" y="511"/>
                    </a:lnTo>
                    <a:lnTo>
                      <a:pt x="26" y="698"/>
                    </a:lnTo>
                    <a:lnTo>
                      <a:pt x="22" y="885"/>
                    </a:lnTo>
                    <a:lnTo>
                      <a:pt x="16" y="1073"/>
                    </a:lnTo>
                    <a:lnTo>
                      <a:pt x="10" y="1261"/>
                    </a:lnTo>
                    <a:lnTo>
                      <a:pt x="6" y="1447"/>
                    </a:lnTo>
                    <a:lnTo>
                      <a:pt x="0" y="1635"/>
                    </a:lnTo>
                    <a:lnTo>
                      <a:pt x="17" y="1642"/>
                    </a:lnTo>
                    <a:lnTo>
                      <a:pt x="33" y="1649"/>
                    </a:lnTo>
                    <a:lnTo>
                      <a:pt x="51" y="1656"/>
                    </a:lnTo>
                    <a:lnTo>
                      <a:pt x="68" y="1663"/>
                    </a:lnTo>
                    <a:lnTo>
                      <a:pt x="84" y="1670"/>
                    </a:lnTo>
                    <a:lnTo>
                      <a:pt x="101" y="1677"/>
                    </a:lnTo>
                    <a:lnTo>
                      <a:pt x="119" y="1684"/>
                    </a:lnTo>
                    <a:lnTo>
                      <a:pt x="136" y="1691"/>
                    </a:lnTo>
                    <a:lnTo>
                      <a:pt x="128" y="1673"/>
                    </a:lnTo>
                    <a:lnTo>
                      <a:pt x="120" y="1656"/>
                    </a:lnTo>
                    <a:lnTo>
                      <a:pt x="112" y="1640"/>
                    </a:lnTo>
                    <a:lnTo>
                      <a:pt x="104" y="1623"/>
                    </a:lnTo>
                    <a:lnTo>
                      <a:pt x="140" y="1627"/>
                    </a:lnTo>
                    <a:lnTo>
                      <a:pt x="177" y="1632"/>
                    </a:lnTo>
                    <a:lnTo>
                      <a:pt x="214" y="1636"/>
                    </a:lnTo>
                    <a:lnTo>
                      <a:pt x="251" y="1641"/>
                    </a:lnTo>
                    <a:lnTo>
                      <a:pt x="288" y="1646"/>
                    </a:lnTo>
                    <a:lnTo>
                      <a:pt x="325" y="1650"/>
                    </a:lnTo>
                    <a:lnTo>
                      <a:pt x="362" y="1655"/>
                    </a:lnTo>
                    <a:lnTo>
                      <a:pt x="399" y="1659"/>
                    </a:lnTo>
                    <a:lnTo>
                      <a:pt x="435" y="1664"/>
                    </a:lnTo>
                    <a:lnTo>
                      <a:pt x="472" y="1669"/>
                    </a:lnTo>
                    <a:lnTo>
                      <a:pt x="509" y="1673"/>
                    </a:lnTo>
                    <a:lnTo>
                      <a:pt x="546" y="1678"/>
                    </a:lnTo>
                    <a:lnTo>
                      <a:pt x="583" y="1682"/>
                    </a:lnTo>
                    <a:lnTo>
                      <a:pt x="620" y="1687"/>
                    </a:lnTo>
                    <a:lnTo>
                      <a:pt x="657" y="1692"/>
                    </a:lnTo>
                    <a:lnTo>
                      <a:pt x="693" y="1696"/>
                    </a:lnTo>
                    <a:lnTo>
                      <a:pt x="700" y="1718"/>
                    </a:lnTo>
                    <a:lnTo>
                      <a:pt x="708" y="1739"/>
                    </a:lnTo>
                    <a:lnTo>
                      <a:pt x="715" y="1760"/>
                    </a:lnTo>
                    <a:lnTo>
                      <a:pt x="722" y="1782"/>
                    </a:lnTo>
                    <a:lnTo>
                      <a:pt x="735" y="1782"/>
                    </a:lnTo>
                    <a:lnTo>
                      <a:pt x="746" y="1782"/>
                    </a:lnTo>
                    <a:lnTo>
                      <a:pt x="759" y="1783"/>
                    </a:lnTo>
                    <a:lnTo>
                      <a:pt x="772" y="1783"/>
                    </a:lnTo>
                    <a:lnTo>
                      <a:pt x="783" y="1783"/>
                    </a:lnTo>
                    <a:lnTo>
                      <a:pt x="796" y="1783"/>
                    </a:lnTo>
                    <a:lnTo>
                      <a:pt x="808" y="1783"/>
                    </a:lnTo>
                    <a:lnTo>
                      <a:pt x="820" y="1783"/>
                    </a:lnTo>
                    <a:lnTo>
                      <a:pt x="833" y="1784"/>
                    </a:lnTo>
                    <a:lnTo>
                      <a:pt x="844" y="1784"/>
                    </a:lnTo>
                    <a:lnTo>
                      <a:pt x="857" y="1784"/>
                    </a:lnTo>
                    <a:lnTo>
                      <a:pt x="869" y="1784"/>
                    </a:lnTo>
                    <a:lnTo>
                      <a:pt x="881" y="1784"/>
                    </a:lnTo>
                    <a:lnTo>
                      <a:pt x="894" y="1784"/>
                    </a:lnTo>
                    <a:lnTo>
                      <a:pt x="905" y="1784"/>
                    </a:lnTo>
                    <a:lnTo>
                      <a:pt x="918" y="1784"/>
                    </a:lnTo>
                    <a:lnTo>
                      <a:pt x="916" y="1385"/>
                    </a:lnTo>
                    <a:lnTo>
                      <a:pt x="913" y="985"/>
                    </a:lnTo>
                    <a:lnTo>
                      <a:pt x="910" y="587"/>
                    </a:lnTo>
                    <a:lnTo>
                      <a:pt x="908" y="188"/>
                    </a:lnTo>
                    <a:lnTo>
                      <a:pt x="910" y="170"/>
                    </a:lnTo>
                    <a:lnTo>
                      <a:pt x="907" y="157"/>
                    </a:lnTo>
                    <a:lnTo>
                      <a:pt x="902" y="146"/>
                    </a:lnTo>
                    <a:lnTo>
                      <a:pt x="896" y="138"/>
                    </a:lnTo>
                    <a:lnTo>
                      <a:pt x="893" y="129"/>
                    </a:lnTo>
                    <a:lnTo>
                      <a:pt x="893" y="119"/>
                    </a:lnTo>
                    <a:lnTo>
                      <a:pt x="900" y="104"/>
                    </a:lnTo>
                    <a:lnTo>
                      <a:pt x="915" y="82"/>
                    </a:lnTo>
                    <a:lnTo>
                      <a:pt x="870" y="76"/>
                    </a:lnTo>
                    <a:lnTo>
                      <a:pt x="826" y="72"/>
                    </a:lnTo>
                    <a:lnTo>
                      <a:pt x="781" y="66"/>
                    </a:lnTo>
                    <a:lnTo>
                      <a:pt x="737" y="61"/>
                    </a:lnTo>
                    <a:lnTo>
                      <a:pt x="692" y="55"/>
                    </a:lnTo>
                    <a:lnTo>
                      <a:pt x="649" y="51"/>
                    </a:lnTo>
                    <a:lnTo>
                      <a:pt x="604" y="45"/>
                    </a:lnTo>
                    <a:lnTo>
                      <a:pt x="560" y="40"/>
                    </a:lnTo>
                    <a:lnTo>
                      <a:pt x="515" y="36"/>
                    </a:lnTo>
                    <a:lnTo>
                      <a:pt x="470" y="30"/>
                    </a:lnTo>
                    <a:lnTo>
                      <a:pt x="426" y="25"/>
                    </a:lnTo>
                    <a:lnTo>
                      <a:pt x="381" y="21"/>
                    </a:lnTo>
                    <a:lnTo>
                      <a:pt x="337" y="15"/>
                    </a:lnTo>
                    <a:lnTo>
                      <a:pt x="293" y="10"/>
                    </a:lnTo>
                    <a:lnTo>
                      <a:pt x="249" y="5"/>
                    </a:lnTo>
                    <a:lnTo>
                      <a:pt x="204" y="0"/>
                    </a:lnTo>
                    <a:close/>
                  </a:path>
                </a:pathLst>
              </a:custGeom>
              <a:solidFill>
                <a:srgbClr val="9E9393"/>
              </a:solidFill>
              <a:ln w="9525">
                <a:noFill/>
                <a:round/>
                <a:headEnd/>
                <a:tailEnd/>
              </a:ln>
            </p:spPr>
            <p:txBody>
              <a:bodyPr/>
              <a:lstStyle/>
              <a:p>
                <a:endParaRPr lang="en-US"/>
              </a:p>
            </p:txBody>
          </p:sp>
          <p:sp>
            <p:nvSpPr>
              <p:cNvPr id="21533" name="Freeform 127"/>
              <p:cNvSpPr>
                <a:spLocks/>
              </p:cNvSpPr>
              <p:nvPr/>
            </p:nvSpPr>
            <p:spPr bwMode="auto">
              <a:xfrm>
                <a:off x="1283" y="2231"/>
                <a:ext cx="453" cy="842"/>
              </a:xfrm>
              <a:custGeom>
                <a:avLst/>
                <a:gdLst>
                  <a:gd name="T0" fmla="*/ 212 w 907"/>
                  <a:gd name="T1" fmla="*/ 2 h 1683"/>
                  <a:gd name="T2" fmla="*/ 189 w 907"/>
                  <a:gd name="T3" fmla="*/ 7 h 1683"/>
                  <a:gd name="T4" fmla="*/ 165 w 907"/>
                  <a:gd name="T5" fmla="*/ 12 h 1683"/>
                  <a:gd name="T6" fmla="*/ 142 w 907"/>
                  <a:gd name="T7" fmla="*/ 16 h 1683"/>
                  <a:gd name="T8" fmla="*/ 118 w 907"/>
                  <a:gd name="T9" fmla="*/ 24 h 1683"/>
                  <a:gd name="T10" fmla="*/ 96 w 907"/>
                  <a:gd name="T11" fmla="*/ 44 h 1683"/>
                  <a:gd name="T12" fmla="*/ 76 w 907"/>
                  <a:gd name="T13" fmla="*/ 75 h 1683"/>
                  <a:gd name="T14" fmla="*/ 60 w 907"/>
                  <a:gd name="T15" fmla="*/ 112 h 1683"/>
                  <a:gd name="T16" fmla="*/ 45 w 907"/>
                  <a:gd name="T17" fmla="*/ 305 h 1683"/>
                  <a:gd name="T18" fmla="*/ 32 w 907"/>
                  <a:gd name="T19" fmla="*/ 653 h 1683"/>
                  <a:gd name="T20" fmla="*/ 20 w 907"/>
                  <a:gd name="T21" fmla="*/ 1001 h 1683"/>
                  <a:gd name="T22" fmla="*/ 7 w 907"/>
                  <a:gd name="T23" fmla="*/ 1348 h 1683"/>
                  <a:gd name="T24" fmla="*/ 16 w 907"/>
                  <a:gd name="T25" fmla="*/ 1530 h 1683"/>
                  <a:gd name="T26" fmla="*/ 47 w 907"/>
                  <a:gd name="T27" fmla="*/ 1545 h 1683"/>
                  <a:gd name="T28" fmla="*/ 78 w 907"/>
                  <a:gd name="T29" fmla="*/ 1561 h 1683"/>
                  <a:gd name="T30" fmla="*/ 110 w 907"/>
                  <a:gd name="T31" fmla="*/ 1577 h 1683"/>
                  <a:gd name="T32" fmla="*/ 120 w 907"/>
                  <a:gd name="T33" fmla="*/ 1568 h 1683"/>
                  <a:gd name="T34" fmla="*/ 107 w 907"/>
                  <a:gd name="T35" fmla="*/ 1535 h 1683"/>
                  <a:gd name="T36" fmla="*/ 138 w 907"/>
                  <a:gd name="T37" fmla="*/ 1522 h 1683"/>
                  <a:gd name="T38" fmla="*/ 211 w 907"/>
                  <a:gd name="T39" fmla="*/ 1531 h 1683"/>
                  <a:gd name="T40" fmla="*/ 284 w 907"/>
                  <a:gd name="T41" fmla="*/ 1541 h 1683"/>
                  <a:gd name="T42" fmla="*/ 357 w 907"/>
                  <a:gd name="T43" fmla="*/ 1550 h 1683"/>
                  <a:gd name="T44" fmla="*/ 430 w 907"/>
                  <a:gd name="T45" fmla="*/ 1559 h 1683"/>
                  <a:gd name="T46" fmla="*/ 504 w 907"/>
                  <a:gd name="T47" fmla="*/ 1568 h 1683"/>
                  <a:gd name="T48" fmla="*/ 576 w 907"/>
                  <a:gd name="T49" fmla="*/ 1577 h 1683"/>
                  <a:gd name="T50" fmla="*/ 650 w 907"/>
                  <a:gd name="T51" fmla="*/ 1587 h 1683"/>
                  <a:gd name="T52" fmla="*/ 694 w 907"/>
                  <a:gd name="T53" fmla="*/ 1613 h 1683"/>
                  <a:gd name="T54" fmla="*/ 709 w 907"/>
                  <a:gd name="T55" fmla="*/ 1658 h 1683"/>
                  <a:gd name="T56" fmla="*/ 727 w 907"/>
                  <a:gd name="T57" fmla="*/ 1680 h 1683"/>
                  <a:gd name="T58" fmla="*/ 751 w 907"/>
                  <a:gd name="T59" fmla="*/ 1681 h 1683"/>
                  <a:gd name="T60" fmla="*/ 775 w 907"/>
                  <a:gd name="T61" fmla="*/ 1681 h 1683"/>
                  <a:gd name="T62" fmla="*/ 800 w 907"/>
                  <a:gd name="T63" fmla="*/ 1681 h 1683"/>
                  <a:gd name="T64" fmla="*/ 824 w 907"/>
                  <a:gd name="T65" fmla="*/ 1682 h 1683"/>
                  <a:gd name="T66" fmla="*/ 847 w 907"/>
                  <a:gd name="T67" fmla="*/ 1682 h 1683"/>
                  <a:gd name="T68" fmla="*/ 871 w 907"/>
                  <a:gd name="T69" fmla="*/ 1682 h 1683"/>
                  <a:gd name="T70" fmla="*/ 895 w 907"/>
                  <a:gd name="T71" fmla="*/ 1683 h 1683"/>
                  <a:gd name="T72" fmla="*/ 903 w 907"/>
                  <a:gd name="T73" fmla="*/ 1308 h 1683"/>
                  <a:gd name="T74" fmla="*/ 896 w 907"/>
                  <a:gd name="T75" fmla="*/ 558 h 1683"/>
                  <a:gd name="T76" fmla="*/ 894 w 907"/>
                  <a:gd name="T77" fmla="*/ 166 h 1683"/>
                  <a:gd name="T78" fmla="*/ 880 w 907"/>
                  <a:gd name="T79" fmla="*/ 145 h 1683"/>
                  <a:gd name="T80" fmla="*/ 864 w 907"/>
                  <a:gd name="T81" fmla="*/ 128 h 1683"/>
                  <a:gd name="T82" fmla="*/ 866 w 907"/>
                  <a:gd name="T83" fmla="*/ 100 h 1683"/>
                  <a:gd name="T84" fmla="*/ 840 w 907"/>
                  <a:gd name="T85" fmla="*/ 74 h 1683"/>
                  <a:gd name="T86" fmla="*/ 758 w 907"/>
                  <a:gd name="T87" fmla="*/ 63 h 1683"/>
                  <a:gd name="T88" fmla="*/ 676 w 907"/>
                  <a:gd name="T89" fmla="*/ 54 h 1683"/>
                  <a:gd name="T90" fmla="*/ 593 w 907"/>
                  <a:gd name="T91" fmla="*/ 44 h 1683"/>
                  <a:gd name="T92" fmla="*/ 512 w 907"/>
                  <a:gd name="T93" fmla="*/ 35 h 1683"/>
                  <a:gd name="T94" fmla="*/ 429 w 907"/>
                  <a:gd name="T95" fmla="*/ 24 h 1683"/>
                  <a:gd name="T96" fmla="*/ 347 w 907"/>
                  <a:gd name="T97" fmla="*/ 15 h 1683"/>
                  <a:gd name="T98" fmla="*/ 265 w 907"/>
                  <a:gd name="T99" fmla="*/ 5 h 168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07"/>
                  <a:gd name="T151" fmla="*/ 0 h 1683"/>
                  <a:gd name="T152" fmla="*/ 907 w 907"/>
                  <a:gd name="T153" fmla="*/ 1683 h 168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07" h="1683">
                    <a:moveTo>
                      <a:pt x="224" y="0"/>
                    </a:moveTo>
                    <a:lnTo>
                      <a:pt x="212" y="2"/>
                    </a:lnTo>
                    <a:lnTo>
                      <a:pt x="201" y="5"/>
                    </a:lnTo>
                    <a:lnTo>
                      <a:pt x="189" y="7"/>
                    </a:lnTo>
                    <a:lnTo>
                      <a:pt x="178" y="9"/>
                    </a:lnTo>
                    <a:lnTo>
                      <a:pt x="165" y="12"/>
                    </a:lnTo>
                    <a:lnTo>
                      <a:pt x="153" y="14"/>
                    </a:lnTo>
                    <a:lnTo>
                      <a:pt x="142" y="16"/>
                    </a:lnTo>
                    <a:lnTo>
                      <a:pt x="130" y="18"/>
                    </a:lnTo>
                    <a:lnTo>
                      <a:pt x="118" y="24"/>
                    </a:lnTo>
                    <a:lnTo>
                      <a:pt x="106" y="32"/>
                    </a:lnTo>
                    <a:lnTo>
                      <a:pt x="96" y="44"/>
                    </a:lnTo>
                    <a:lnTo>
                      <a:pt x="85" y="59"/>
                    </a:lnTo>
                    <a:lnTo>
                      <a:pt x="76" y="75"/>
                    </a:lnTo>
                    <a:lnTo>
                      <a:pt x="68" y="92"/>
                    </a:lnTo>
                    <a:lnTo>
                      <a:pt x="60" y="112"/>
                    </a:lnTo>
                    <a:lnTo>
                      <a:pt x="52" y="131"/>
                    </a:lnTo>
                    <a:lnTo>
                      <a:pt x="45" y="305"/>
                    </a:lnTo>
                    <a:lnTo>
                      <a:pt x="39" y="479"/>
                    </a:lnTo>
                    <a:lnTo>
                      <a:pt x="32" y="653"/>
                    </a:lnTo>
                    <a:lnTo>
                      <a:pt x="27" y="827"/>
                    </a:lnTo>
                    <a:lnTo>
                      <a:pt x="20" y="1001"/>
                    </a:lnTo>
                    <a:lnTo>
                      <a:pt x="13" y="1174"/>
                    </a:lnTo>
                    <a:lnTo>
                      <a:pt x="7" y="1348"/>
                    </a:lnTo>
                    <a:lnTo>
                      <a:pt x="0" y="1522"/>
                    </a:lnTo>
                    <a:lnTo>
                      <a:pt x="16" y="1530"/>
                    </a:lnTo>
                    <a:lnTo>
                      <a:pt x="31" y="1538"/>
                    </a:lnTo>
                    <a:lnTo>
                      <a:pt x="47" y="1545"/>
                    </a:lnTo>
                    <a:lnTo>
                      <a:pt x="63" y="1553"/>
                    </a:lnTo>
                    <a:lnTo>
                      <a:pt x="78" y="1561"/>
                    </a:lnTo>
                    <a:lnTo>
                      <a:pt x="95" y="1569"/>
                    </a:lnTo>
                    <a:lnTo>
                      <a:pt x="110" y="1577"/>
                    </a:lnTo>
                    <a:lnTo>
                      <a:pt x="126" y="1586"/>
                    </a:lnTo>
                    <a:lnTo>
                      <a:pt x="120" y="1568"/>
                    </a:lnTo>
                    <a:lnTo>
                      <a:pt x="114" y="1551"/>
                    </a:lnTo>
                    <a:lnTo>
                      <a:pt x="107" y="1535"/>
                    </a:lnTo>
                    <a:lnTo>
                      <a:pt x="101" y="1518"/>
                    </a:lnTo>
                    <a:lnTo>
                      <a:pt x="138" y="1522"/>
                    </a:lnTo>
                    <a:lnTo>
                      <a:pt x="174" y="1527"/>
                    </a:lnTo>
                    <a:lnTo>
                      <a:pt x="211" y="1531"/>
                    </a:lnTo>
                    <a:lnTo>
                      <a:pt x="248" y="1536"/>
                    </a:lnTo>
                    <a:lnTo>
                      <a:pt x="284" y="1541"/>
                    </a:lnTo>
                    <a:lnTo>
                      <a:pt x="320" y="1545"/>
                    </a:lnTo>
                    <a:lnTo>
                      <a:pt x="357" y="1550"/>
                    </a:lnTo>
                    <a:lnTo>
                      <a:pt x="394" y="1554"/>
                    </a:lnTo>
                    <a:lnTo>
                      <a:pt x="430" y="1559"/>
                    </a:lnTo>
                    <a:lnTo>
                      <a:pt x="467" y="1564"/>
                    </a:lnTo>
                    <a:lnTo>
                      <a:pt x="504" y="1568"/>
                    </a:lnTo>
                    <a:lnTo>
                      <a:pt x="540" y="1573"/>
                    </a:lnTo>
                    <a:lnTo>
                      <a:pt x="576" y="1577"/>
                    </a:lnTo>
                    <a:lnTo>
                      <a:pt x="613" y="1582"/>
                    </a:lnTo>
                    <a:lnTo>
                      <a:pt x="650" y="1587"/>
                    </a:lnTo>
                    <a:lnTo>
                      <a:pt x="687" y="1591"/>
                    </a:lnTo>
                    <a:lnTo>
                      <a:pt x="694" y="1613"/>
                    </a:lnTo>
                    <a:lnTo>
                      <a:pt x="702" y="1635"/>
                    </a:lnTo>
                    <a:lnTo>
                      <a:pt x="709" y="1658"/>
                    </a:lnTo>
                    <a:lnTo>
                      <a:pt x="716" y="1680"/>
                    </a:lnTo>
                    <a:lnTo>
                      <a:pt x="727" y="1680"/>
                    </a:lnTo>
                    <a:lnTo>
                      <a:pt x="740" y="1680"/>
                    </a:lnTo>
                    <a:lnTo>
                      <a:pt x="751" y="1681"/>
                    </a:lnTo>
                    <a:lnTo>
                      <a:pt x="764" y="1681"/>
                    </a:lnTo>
                    <a:lnTo>
                      <a:pt x="775" y="1681"/>
                    </a:lnTo>
                    <a:lnTo>
                      <a:pt x="788" y="1681"/>
                    </a:lnTo>
                    <a:lnTo>
                      <a:pt x="800" y="1681"/>
                    </a:lnTo>
                    <a:lnTo>
                      <a:pt x="811" y="1681"/>
                    </a:lnTo>
                    <a:lnTo>
                      <a:pt x="824" y="1682"/>
                    </a:lnTo>
                    <a:lnTo>
                      <a:pt x="835" y="1682"/>
                    </a:lnTo>
                    <a:lnTo>
                      <a:pt x="847" y="1682"/>
                    </a:lnTo>
                    <a:lnTo>
                      <a:pt x="860" y="1682"/>
                    </a:lnTo>
                    <a:lnTo>
                      <a:pt x="871" y="1682"/>
                    </a:lnTo>
                    <a:lnTo>
                      <a:pt x="883" y="1683"/>
                    </a:lnTo>
                    <a:lnTo>
                      <a:pt x="895" y="1683"/>
                    </a:lnTo>
                    <a:lnTo>
                      <a:pt x="907" y="1683"/>
                    </a:lnTo>
                    <a:lnTo>
                      <a:pt x="903" y="1308"/>
                    </a:lnTo>
                    <a:lnTo>
                      <a:pt x="900" y="933"/>
                    </a:lnTo>
                    <a:lnTo>
                      <a:pt x="896" y="558"/>
                    </a:lnTo>
                    <a:lnTo>
                      <a:pt x="893" y="183"/>
                    </a:lnTo>
                    <a:lnTo>
                      <a:pt x="894" y="166"/>
                    </a:lnTo>
                    <a:lnTo>
                      <a:pt x="888" y="154"/>
                    </a:lnTo>
                    <a:lnTo>
                      <a:pt x="880" y="145"/>
                    </a:lnTo>
                    <a:lnTo>
                      <a:pt x="871" y="137"/>
                    </a:lnTo>
                    <a:lnTo>
                      <a:pt x="864" y="128"/>
                    </a:lnTo>
                    <a:lnTo>
                      <a:pt x="861" y="116"/>
                    </a:lnTo>
                    <a:lnTo>
                      <a:pt x="866" y="100"/>
                    </a:lnTo>
                    <a:lnTo>
                      <a:pt x="881" y="78"/>
                    </a:lnTo>
                    <a:lnTo>
                      <a:pt x="840" y="74"/>
                    </a:lnTo>
                    <a:lnTo>
                      <a:pt x="800" y="68"/>
                    </a:lnTo>
                    <a:lnTo>
                      <a:pt x="758" y="63"/>
                    </a:lnTo>
                    <a:lnTo>
                      <a:pt x="717" y="59"/>
                    </a:lnTo>
                    <a:lnTo>
                      <a:pt x="676" y="54"/>
                    </a:lnTo>
                    <a:lnTo>
                      <a:pt x="635" y="48"/>
                    </a:lnTo>
                    <a:lnTo>
                      <a:pt x="593" y="44"/>
                    </a:lnTo>
                    <a:lnTo>
                      <a:pt x="553" y="39"/>
                    </a:lnTo>
                    <a:lnTo>
                      <a:pt x="512" y="35"/>
                    </a:lnTo>
                    <a:lnTo>
                      <a:pt x="470" y="30"/>
                    </a:lnTo>
                    <a:lnTo>
                      <a:pt x="429" y="24"/>
                    </a:lnTo>
                    <a:lnTo>
                      <a:pt x="388" y="20"/>
                    </a:lnTo>
                    <a:lnTo>
                      <a:pt x="347" y="15"/>
                    </a:lnTo>
                    <a:lnTo>
                      <a:pt x="305" y="10"/>
                    </a:lnTo>
                    <a:lnTo>
                      <a:pt x="265" y="5"/>
                    </a:lnTo>
                    <a:lnTo>
                      <a:pt x="224" y="0"/>
                    </a:lnTo>
                    <a:close/>
                  </a:path>
                </a:pathLst>
              </a:custGeom>
              <a:solidFill>
                <a:srgbClr val="A3999B"/>
              </a:solidFill>
              <a:ln w="9525">
                <a:noFill/>
                <a:round/>
                <a:headEnd/>
                <a:tailEnd/>
              </a:ln>
            </p:spPr>
            <p:txBody>
              <a:bodyPr/>
              <a:lstStyle/>
              <a:p>
                <a:endParaRPr lang="en-US"/>
              </a:p>
            </p:txBody>
          </p:sp>
          <p:sp>
            <p:nvSpPr>
              <p:cNvPr id="21534" name="Freeform 128"/>
              <p:cNvSpPr>
                <a:spLocks/>
              </p:cNvSpPr>
              <p:nvPr/>
            </p:nvSpPr>
            <p:spPr bwMode="auto">
              <a:xfrm>
                <a:off x="1288" y="2283"/>
                <a:ext cx="447" cy="791"/>
              </a:xfrm>
              <a:custGeom>
                <a:avLst/>
                <a:gdLst>
                  <a:gd name="T0" fmla="*/ 231 w 895"/>
                  <a:gd name="T1" fmla="*/ 2 h 1582"/>
                  <a:gd name="T2" fmla="*/ 205 w 895"/>
                  <a:gd name="T3" fmla="*/ 7 h 1582"/>
                  <a:gd name="T4" fmla="*/ 181 w 895"/>
                  <a:gd name="T5" fmla="*/ 11 h 1582"/>
                  <a:gd name="T6" fmla="*/ 156 w 895"/>
                  <a:gd name="T7" fmla="*/ 16 h 1582"/>
                  <a:gd name="T8" fmla="*/ 130 w 895"/>
                  <a:gd name="T9" fmla="*/ 24 h 1582"/>
                  <a:gd name="T10" fmla="*/ 107 w 895"/>
                  <a:gd name="T11" fmla="*/ 45 h 1582"/>
                  <a:gd name="T12" fmla="*/ 87 w 895"/>
                  <a:gd name="T13" fmla="*/ 74 h 1582"/>
                  <a:gd name="T14" fmla="*/ 69 w 895"/>
                  <a:gd name="T15" fmla="*/ 109 h 1582"/>
                  <a:gd name="T16" fmla="*/ 53 w 895"/>
                  <a:gd name="T17" fmla="*/ 288 h 1582"/>
                  <a:gd name="T18" fmla="*/ 38 w 895"/>
                  <a:gd name="T19" fmla="*/ 608 h 1582"/>
                  <a:gd name="T20" fmla="*/ 23 w 895"/>
                  <a:gd name="T21" fmla="*/ 929 h 1582"/>
                  <a:gd name="T22" fmla="*/ 8 w 895"/>
                  <a:gd name="T23" fmla="*/ 1249 h 1582"/>
                  <a:gd name="T24" fmla="*/ 15 w 895"/>
                  <a:gd name="T25" fmla="*/ 1418 h 1582"/>
                  <a:gd name="T26" fmla="*/ 44 w 895"/>
                  <a:gd name="T27" fmla="*/ 1436 h 1582"/>
                  <a:gd name="T28" fmla="*/ 73 w 895"/>
                  <a:gd name="T29" fmla="*/ 1453 h 1582"/>
                  <a:gd name="T30" fmla="*/ 102 w 895"/>
                  <a:gd name="T31" fmla="*/ 1470 h 1582"/>
                  <a:gd name="T32" fmla="*/ 112 w 895"/>
                  <a:gd name="T33" fmla="*/ 1463 h 1582"/>
                  <a:gd name="T34" fmla="*/ 103 w 895"/>
                  <a:gd name="T35" fmla="*/ 1430 h 1582"/>
                  <a:gd name="T36" fmla="*/ 135 w 895"/>
                  <a:gd name="T37" fmla="*/ 1417 h 1582"/>
                  <a:gd name="T38" fmla="*/ 208 w 895"/>
                  <a:gd name="T39" fmla="*/ 1426 h 1582"/>
                  <a:gd name="T40" fmla="*/ 280 w 895"/>
                  <a:gd name="T41" fmla="*/ 1436 h 1582"/>
                  <a:gd name="T42" fmla="*/ 353 w 895"/>
                  <a:gd name="T43" fmla="*/ 1445 h 1582"/>
                  <a:gd name="T44" fmla="*/ 425 w 895"/>
                  <a:gd name="T45" fmla="*/ 1455 h 1582"/>
                  <a:gd name="T46" fmla="*/ 498 w 895"/>
                  <a:gd name="T47" fmla="*/ 1464 h 1582"/>
                  <a:gd name="T48" fmla="*/ 571 w 895"/>
                  <a:gd name="T49" fmla="*/ 1474 h 1582"/>
                  <a:gd name="T50" fmla="*/ 643 w 895"/>
                  <a:gd name="T51" fmla="*/ 1483 h 1582"/>
                  <a:gd name="T52" fmla="*/ 687 w 895"/>
                  <a:gd name="T53" fmla="*/ 1509 h 1582"/>
                  <a:gd name="T54" fmla="*/ 702 w 895"/>
                  <a:gd name="T55" fmla="*/ 1554 h 1582"/>
                  <a:gd name="T56" fmla="*/ 722 w 895"/>
                  <a:gd name="T57" fmla="*/ 1577 h 1582"/>
                  <a:gd name="T58" fmla="*/ 745 w 895"/>
                  <a:gd name="T59" fmla="*/ 1578 h 1582"/>
                  <a:gd name="T60" fmla="*/ 768 w 895"/>
                  <a:gd name="T61" fmla="*/ 1580 h 1582"/>
                  <a:gd name="T62" fmla="*/ 791 w 895"/>
                  <a:gd name="T63" fmla="*/ 1580 h 1582"/>
                  <a:gd name="T64" fmla="*/ 814 w 895"/>
                  <a:gd name="T65" fmla="*/ 1581 h 1582"/>
                  <a:gd name="T66" fmla="*/ 837 w 895"/>
                  <a:gd name="T67" fmla="*/ 1581 h 1582"/>
                  <a:gd name="T68" fmla="*/ 861 w 895"/>
                  <a:gd name="T69" fmla="*/ 1581 h 1582"/>
                  <a:gd name="T70" fmla="*/ 884 w 895"/>
                  <a:gd name="T71" fmla="*/ 1582 h 1582"/>
                  <a:gd name="T72" fmla="*/ 891 w 895"/>
                  <a:gd name="T73" fmla="*/ 1232 h 1582"/>
                  <a:gd name="T74" fmla="*/ 883 w 895"/>
                  <a:gd name="T75" fmla="*/ 530 h 1582"/>
                  <a:gd name="T76" fmla="*/ 878 w 895"/>
                  <a:gd name="T77" fmla="*/ 163 h 1582"/>
                  <a:gd name="T78" fmla="*/ 857 w 895"/>
                  <a:gd name="T79" fmla="*/ 144 h 1582"/>
                  <a:gd name="T80" fmla="*/ 834 w 895"/>
                  <a:gd name="T81" fmla="*/ 127 h 1582"/>
                  <a:gd name="T82" fmla="*/ 833 w 895"/>
                  <a:gd name="T83" fmla="*/ 98 h 1582"/>
                  <a:gd name="T84" fmla="*/ 810 w 895"/>
                  <a:gd name="T85" fmla="*/ 70 h 1582"/>
                  <a:gd name="T86" fmla="*/ 735 w 895"/>
                  <a:gd name="T87" fmla="*/ 61 h 1582"/>
                  <a:gd name="T88" fmla="*/ 659 w 895"/>
                  <a:gd name="T89" fmla="*/ 52 h 1582"/>
                  <a:gd name="T90" fmla="*/ 583 w 895"/>
                  <a:gd name="T91" fmla="*/ 42 h 1582"/>
                  <a:gd name="T92" fmla="*/ 508 w 895"/>
                  <a:gd name="T93" fmla="*/ 32 h 1582"/>
                  <a:gd name="T94" fmla="*/ 432 w 895"/>
                  <a:gd name="T95" fmla="*/ 23 h 1582"/>
                  <a:gd name="T96" fmla="*/ 356 w 895"/>
                  <a:gd name="T97" fmla="*/ 14 h 1582"/>
                  <a:gd name="T98" fmla="*/ 281 w 895"/>
                  <a:gd name="T99" fmla="*/ 4 h 15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95"/>
                  <a:gd name="T151" fmla="*/ 0 h 1582"/>
                  <a:gd name="T152" fmla="*/ 895 w 895"/>
                  <a:gd name="T153" fmla="*/ 1582 h 158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95" h="1582">
                    <a:moveTo>
                      <a:pt x="243" y="0"/>
                    </a:moveTo>
                    <a:lnTo>
                      <a:pt x="231" y="2"/>
                    </a:lnTo>
                    <a:lnTo>
                      <a:pt x="218" y="4"/>
                    </a:lnTo>
                    <a:lnTo>
                      <a:pt x="205" y="7"/>
                    </a:lnTo>
                    <a:lnTo>
                      <a:pt x="194" y="9"/>
                    </a:lnTo>
                    <a:lnTo>
                      <a:pt x="181" y="11"/>
                    </a:lnTo>
                    <a:lnTo>
                      <a:pt x="169" y="14"/>
                    </a:lnTo>
                    <a:lnTo>
                      <a:pt x="156" y="16"/>
                    </a:lnTo>
                    <a:lnTo>
                      <a:pt x="143" y="18"/>
                    </a:lnTo>
                    <a:lnTo>
                      <a:pt x="130" y="24"/>
                    </a:lnTo>
                    <a:lnTo>
                      <a:pt x="119" y="33"/>
                    </a:lnTo>
                    <a:lnTo>
                      <a:pt x="107" y="45"/>
                    </a:lnTo>
                    <a:lnTo>
                      <a:pt x="97" y="59"/>
                    </a:lnTo>
                    <a:lnTo>
                      <a:pt x="87" y="74"/>
                    </a:lnTo>
                    <a:lnTo>
                      <a:pt x="77" y="91"/>
                    </a:lnTo>
                    <a:lnTo>
                      <a:pt x="69" y="109"/>
                    </a:lnTo>
                    <a:lnTo>
                      <a:pt x="61" y="128"/>
                    </a:lnTo>
                    <a:lnTo>
                      <a:pt x="53" y="288"/>
                    </a:lnTo>
                    <a:lnTo>
                      <a:pt x="46" y="448"/>
                    </a:lnTo>
                    <a:lnTo>
                      <a:pt x="38" y="608"/>
                    </a:lnTo>
                    <a:lnTo>
                      <a:pt x="31" y="768"/>
                    </a:lnTo>
                    <a:lnTo>
                      <a:pt x="23" y="929"/>
                    </a:lnTo>
                    <a:lnTo>
                      <a:pt x="15" y="1089"/>
                    </a:lnTo>
                    <a:lnTo>
                      <a:pt x="8" y="1249"/>
                    </a:lnTo>
                    <a:lnTo>
                      <a:pt x="0" y="1409"/>
                    </a:lnTo>
                    <a:lnTo>
                      <a:pt x="15" y="1418"/>
                    </a:lnTo>
                    <a:lnTo>
                      <a:pt x="29" y="1426"/>
                    </a:lnTo>
                    <a:lnTo>
                      <a:pt x="44" y="1436"/>
                    </a:lnTo>
                    <a:lnTo>
                      <a:pt x="59" y="1444"/>
                    </a:lnTo>
                    <a:lnTo>
                      <a:pt x="73" y="1453"/>
                    </a:lnTo>
                    <a:lnTo>
                      <a:pt x="88" y="1462"/>
                    </a:lnTo>
                    <a:lnTo>
                      <a:pt x="102" y="1470"/>
                    </a:lnTo>
                    <a:lnTo>
                      <a:pt x="117" y="1479"/>
                    </a:lnTo>
                    <a:lnTo>
                      <a:pt x="112" y="1463"/>
                    </a:lnTo>
                    <a:lnTo>
                      <a:pt x="107" y="1446"/>
                    </a:lnTo>
                    <a:lnTo>
                      <a:pt x="103" y="1430"/>
                    </a:lnTo>
                    <a:lnTo>
                      <a:pt x="98" y="1413"/>
                    </a:lnTo>
                    <a:lnTo>
                      <a:pt x="135" y="1417"/>
                    </a:lnTo>
                    <a:lnTo>
                      <a:pt x="171" y="1422"/>
                    </a:lnTo>
                    <a:lnTo>
                      <a:pt x="208" y="1426"/>
                    </a:lnTo>
                    <a:lnTo>
                      <a:pt x="243" y="1431"/>
                    </a:lnTo>
                    <a:lnTo>
                      <a:pt x="280" y="1436"/>
                    </a:lnTo>
                    <a:lnTo>
                      <a:pt x="316" y="1440"/>
                    </a:lnTo>
                    <a:lnTo>
                      <a:pt x="353" y="1445"/>
                    </a:lnTo>
                    <a:lnTo>
                      <a:pt x="389" y="1449"/>
                    </a:lnTo>
                    <a:lnTo>
                      <a:pt x="425" y="1455"/>
                    </a:lnTo>
                    <a:lnTo>
                      <a:pt x="461" y="1460"/>
                    </a:lnTo>
                    <a:lnTo>
                      <a:pt x="498" y="1464"/>
                    </a:lnTo>
                    <a:lnTo>
                      <a:pt x="534" y="1469"/>
                    </a:lnTo>
                    <a:lnTo>
                      <a:pt x="571" y="1474"/>
                    </a:lnTo>
                    <a:lnTo>
                      <a:pt x="606" y="1478"/>
                    </a:lnTo>
                    <a:lnTo>
                      <a:pt x="643" y="1483"/>
                    </a:lnTo>
                    <a:lnTo>
                      <a:pt x="679" y="1487"/>
                    </a:lnTo>
                    <a:lnTo>
                      <a:pt x="687" y="1509"/>
                    </a:lnTo>
                    <a:lnTo>
                      <a:pt x="695" y="1532"/>
                    </a:lnTo>
                    <a:lnTo>
                      <a:pt x="702" y="1554"/>
                    </a:lnTo>
                    <a:lnTo>
                      <a:pt x="710" y="1577"/>
                    </a:lnTo>
                    <a:lnTo>
                      <a:pt x="722" y="1577"/>
                    </a:lnTo>
                    <a:lnTo>
                      <a:pt x="733" y="1578"/>
                    </a:lnTo>
                    <a:lnTo>
                      <a:pt x="745" y="1578"/>
                    </a:lnTo>
                    <a:lnTo>
                      <a:pt x="756" y="1578"/>
                    </a:lnTo>
                    <a:lnTo>
                      <a:pt x="768" y="1580"/>
                    </a:lnTo>
                    <a:lnTo>
                      <a:pt x="779" y="1580"/>
                    </a:lnTo>
                    <a:lnTo>
                      <a:pt x="791" y="1580"/>
                    </a:lnTo>
                    <a:lnTo>
                      <a:pt x="802" y="1580"/>
                    </a:lnTo>
                    <a:lnTo>
                      <a:pt x="814" y="1581"/>
                    </a:lnTo>
                    <a:lnTo>
                      <a:pt x="825" y="1581"/>
                    </a:lnTo>
                    <a:lnTo>
                      <a:pt x="837" y="1581"/>
                    </a:lnTo>
                    <a:lnTo>
                      <a:pt x="849" y="1581"/>
                    </a:lnTo>
                    <a:lnTo>
                      <a:pt x="861" y="1581"/>
                    </a:lnTo>
                    <a:lnTo>
                      <a:pt x="872" y="1582"/>
                    </a:lnTo>
                    <a:lnTo>
                      <a:pt x="884" y="1582"/>
                    </a:lnTo>
                    <a:lnTo>
                      <a:pt x="895" y="1582"/>
                    </a:lnTo>
                    <a:lnTo>
                      <a:pt x="891" y="1232"/>
                    </a:lnTo>
                    <a:lnTo>
                      <a:pt x="887" y="880"/>
                    </a:lnTo>
                    <a:lnTo>
                      <a:pt x="883" y="530"/>
                    </a:lnTo>
                    <a:lnTo>
                      <a:pt x="878" y="180"/>
                    </a:lnTo>
                    <a:lnTo>
                      <a:pt x="878" y="163"/>
                    </a:lnTo>
                    <a:lnTo>
                      <a:pt x="870" y="152"/>
                    </a:lnTo>
                    <a:lnTo>
                      <a:pt x="857" y="144"/>
                    </a:lnTo>
                    <a:lnTo>
                      <a:pt x="845" y="136"/>
                    </a:lnTo>
                    <a:lnTo>
                      <a:pt x="834" y="127"/>
                    </a:lnTo>
                    <a:lnTo>
                      <a:pt x="830" y="115"/>
                    </a:lnTo>
                    <a:lnTo>
                      <a:pt x="833" y="98"/>
                    </a:lnTo>
                    <a:lnTo>
                      <a:pt x="848" y="75"/>
                    </a:lnTo>
                    <a:lnTo>
                      <a:pt x="810" y="70"/>
                    </a:lnTo>
                    <a:lnTo>
                      <a:pt x="772" y="66"/>
                    </a:lnTo>
                    <a:lnTo>
                      <a:pt x="735" y="61"/>
                    </a:lnTo>
                    <a:lnTo>
                      <a:pt x="697" y="56"/>
                    </a:lnTo>
                    <a:lnTo>
                      <a:pt x="659" y="52"/>
                    </a:lnTo>
                    <a:lnTo>
                      <a:pt x="621" y="47"/>
                    </a:lnTo>
                    <a:lnTo>
                      <a:pt x="583" y="42"/>
                    </a:lnTo>
                    <a:lnTo>
                      <a:pt x="546" y="37"/>
                    </a:lnTo>
                    <a:lnTo>
                      <a:pt x="508" y="32"/>
                    </a:lnTo>
                    <a:lnTo>
                      <a:pt x="470" y="27"/>
                    </a:lnTo>
                    <a:lnTo>
                      <a:pt x="432" y="23"/>
                    </a:lnTo>
                    <a:lnTo>
                      <a:pt x="394" y="18"/>
                    </a:lnTo>
                    <a:lnTo>
                      <a:pt x="356" y="14"/>
                    </a:lnTo>
                    <a:lnTo>
                      <a:pt x="319" y="9"/>
                    </a:lnTo>
                    <a:lnTo>
                      <a:pt x="281" y="4"/>
                    </a:lnTo>
                    <a:lnTo>
                      <a:pt x="243" y="0"/>
                    </a:lnTo>
                    <a:close/>
                  </a:path>
                </a:pathLst>
              </a:custGeom>
              <a:solidFill>
                <a:srgbClr val="A89EA0"/>
              </a:solidFill>
              <a:ln w="9525">
                <a:noFill/>
                <a:round/>
                <a:headEnd/>
                <a:tailEnd/>
              </a:ln>
            </p:spPr>
            <p:txBody>
              <a:bodyPr/>
              <a:lstStyle/>
              <a:p>
                <a:endParaRPr lang="en-US"/>
              </a:p>
            </p:txBody>
          </p:sp>
          <p:sp>
            <p:nvSpPr>
              <p:cNvPr id="21535" name="Freeform 129"/>
              <p:cNvSpPr>
                <a:spLocks/>
              </p:cNvSpPr>
              <p:nvPr/>
            </p:nvSpPr>
            <p:spPr bwMode="auto">
              <a:xfrm>
                <a:off x="1292" y="2336"/>
                <a:ext cx="442" cy="740"/>
              </a:xfrm>
              <a:custGeom>
                <a:avLst/>
                <a:gdLst>
                  <a:gd name="T0" fmla="*/ 248 w 883"/>
                  <a:gd name="T1" fmla="*/ 2 h 1480"/>
                  <a:gd name="T2" fmla="*/ 222 w 883"/>
                  <a:gd name="T3" fmla="*/ 7 h 1480"/>
                  <a:gd name="T4" fmla="*/ 195 w 883"/>
                  <a:gd name="T5" fmla="*/ 11 h 1480"/>
                  <a:gd name="T6" fmla="*/ 168 w 883"/>
                  <a:gd name="T7" fmla="*/ 16 h 1480"/>
                  <a:gd name="T8" fmla="*/ 141 w 883"/>
                  <a:gd name="T9" fmla="*/ 24 h 1480"/>
                  <a:gd name="T10" fmla="*/ 118 w 883"/>
                  <a:gd name="T11" fmla="*/ 45 h 1480"/>
                  <a:gd name="T12" fmla="*/ 97 w 883"/>
                  <a:gd name="T13" fmla="*/ 72 h 1480"/>
                  <a:gd name="T14" fmla="*/ 78 w 883"/>
                  <a:gd name="T15" fmla="*/ 106 h 1480"/>
                  <a:gd name="T16" fmla="*/ 61 w 883"/>
                  <a:gd name="T17" fmla="*/ 269 h 1480"/>
                  <a:gd name="T18" fmla="*/ 43 w 883"/>
                  <a:gd name="T19" fmla="*/ 563 h 1480"/>
                  <a:gd name="T20" fmla="*/ 26 w 883"/>
                  <a:gd name="T21" fmla="*/ 857 h 1480"/>
                  <a:gd name="T22" fmla="*/ 9 w 883"/>
                  <a:gd name="T23" fmla="*/ 1150 h 1480"/>
                  <a:gd name="T24" fmla="*/ 13 w 883"/>
                  <a:gd name="T25" fmla="*/ 1305 h 1480"/>
                  <a:gd name="T26" fmla="*/ 40 w 883"/>
                  <a:gd name="T27" fmla="*/ 1325 h 1480"/>
                  <a:gd name="T28" fmla="*/ 65 w 883"/>
                  <a:gd name="T29" fmla="*/ 1344 h 1480"/>
                  <a:gd name="T30" fmla="*/ 92 w 883"/>
                  <a:gd name="T31" fmla="*/ 1364 h 1480"/>
                  <a:gd name="T32" fmla="*/ 103 w 883"/>
                  <a:gd name="T33" fmla="*/ 1357 h 1480"/>
                  <a:gd name="T34" fmla="*/ 97 w 883"/>
                  <a:gd name="T35" fmla="*/ 1325 h 1480"/>
                  <a:gd name="T36" fmla="*/ 130 w 883"/>
                  <a:gd name="T37" fmla="*/ 1313 h 1480"/>
                  <a:gd name="T38" fmla="*/ 202 w 883"/>
                  <a:gd name="T39" fmla="*/ 1323 h 1480"/>
                  <a:gd name="T40" fmla="*/ 275 w 883"/>
                  <a:gd name="T41" fmla="*/ 1332 h 1480"/>
                  <a:gd name="T42" fmla="*/ 346 w 883"/>
                  <a:gd name="T43" fmla="*/ 1341 h 1480"/>
                  <a:gd name="T44" fmla="*/ 419 w 883"/>
                  <a:gd name="T45" fmla="*/ 1350 h 1480"/>
                  <a:gd name="T46" fmla="*/ 490 w 883"/>
                  <a:gd name="T47" fmla="*/ 1359 h 1480"/>
                  <a:gd name="T48" fmla="*/ 563 w 883"/>
                  <a:gd name="T49" fmla="*/ 1369 h 1480"/>
                  <a:gd name="T50" fmla="*/ 635 w 883"/>
                  <a:gd name="T51" fmla="*/ 1378 h 1480"/>
                  <a:gd name="T52" fmla="*/ 679 w 883"/>
                  <a:gd name="T53" fmla="*/ 1405 h 1480"/>
                  <a:gd name="T54" fmla="*/ 694 w 883"/>
                  <a:gd name="T55" fmla="*/ 1453 h 1480"/>
                  <a:gd name="T56" fmla="*/ 725 w 883"/>
                  <a:gd name="T57" fmla="*/ 1476 h 1480"/>
                  <a:gd name="T58" fmla="*/ 770 w 883"/>
                  <a:gd name="T59" fmla="*/ 1477 h 1480"/>
                  <a:gd name="T60" fmla="*/ 815 w 883"/>
                  <a:gd name="T61" fmla="*/ 1479 h 1480"/>
                  <a:gd name="T62" fmla="*/ 860 w 883"/>
                  <a:gd name="T63" fmla="*/ 1480 h 1480"/>
                  <a:gd name="T64" fmla="*/ 879 w 883"/>
                  <a:gd name="T65" fmla="*/ 1154 h 1480"/>
                  <a:gd name="T66" fmla="*/ 868 w 883"/>
                  <a:gd name="T67" fmla="*/ 501 h 1480"/>
                  <a:gd name="T68" fmla="*/ 861 w 883"/>
                  <a:gd name="T69" fmla="*/ 161 h 1480"/>
                  <a:gd name="T70" fmla="*/ 835 w 883"/>
                  <a:gd name="T71" fmla="*/ 143 h 1480"/>
                  <a:gd name="T72" fmla="*/ 805 w 883"/>
                  <a:gd name="T73" fmla="*/ 125 h 1480"/>
                  <a:gd name="T74" fmla="*/ 799 w 883"/>
                  <a:gd name="T75" fmla="*/ 95 h 1480"/>
                  <a:gd name="T76" fmla="*/ 780 w 883"/>
                  <a:gd name="T77" fmla="*/ 67 h 1480"/>
                  <a:gd name="T78" fmla="*/ 710 w 883"/>
                  <a:gd name="T79" fmla="*/ 57 h 1480"/>
                  <a:gd name="T80" fmla="*/ 641 w 883"/>
                  <a:gd name="T81" fmla="*/ 49 h 1480"/>
                  <a:gd name="T82" fmla="*/ 572 w 883"/>
                  <a:gd name="T83" fmla="*/ 40 h 1480"/>
                  <a:gd name="T84" fmla="*/ 504 w 883"/>
                  <a:gd name="T85" fmla="*/ 31 h 1480"/>
                  <a:gd name="T86" fmla="*/ 435 w 883"/>
                  <a:gd name="T87" fmla="*/ 22 h 1480"/>
                  <a:gd name="T88" fmla="*/ 366 w 883"/>
                  <a:gd name="T89" fmla="*/ 14 h 1480"/>
                  <a:gd name="T90" fmla="*/ 297 w 883"/>
                  <a:gd name="T91" fmla="*/ 4 h 14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83"/>
                  <a:gd name="T139" fmla="*/ 0 h 1480"/>
                  <a:gd name="T140" fmla="*/ 883 w 883"/>
                  <a:gd name="T141" fmla="*/ 1480 h 148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83" h="1480">
                    <a:moveTo>
                      <a:pt x="262" y="0"/>
                    </a:moveTo>
                    <a:lnTo>
                      <a:pt x="248" y="2"/>
                    </a:lnTo>
                    <a:lnTo>
                      <a:pt x="236" y="4"/>
                    </a:lnTo>
                    <a:lnTo>
                      <a:pt x="222" y="7"/>
                    </a:lnTo>
                    <a:lnTo>
                      <a:pt x="208" y="9"/>
                    </a:lnTo>
                    <a:lnTo>
                      <a:pt x="195" y="11"/>
                    </a:lnTo>
                    <a:lnTo>
                      <a:pt x="182" y="14"/>
                    </a:lnTo>
                    <a:lnTo>
                      <a:pt x="168" y="16"/>
                    </a:lnTo>
                    <a:lnTo>
                      <a:pt x="154" y="18"/>
                    </a:lnTo>
                    <a:lnTo>
                      <a:pt x="141" y="24"/>
                    </a:lnTo>
                    <a:lnTo>
                      <a:pt x="130" y="33"/>
                    </a:lnTo>
                    <a:lnTo>
                      <a:pt x="118" y="45"/>
                    </a:lnTo>
                    <a:lnTo>
                      <a:pt x="108" y="57"/>
                    </a:lnTo>
                    <a:lnTo>
                      <a:pt x="97" y="72"/>
                    </a:lnTo>
                    <a:lnTo>
                      <a:pt x="87" y="88"/>
                    </a:lnTo>
                    <a:lnTo>
                      <a:pt x="78" y="106"/>
                    </a:lnTo>
                    <a:lnTo>
                      <a:pt x="69" y="123"/>
                    </a:lnTo>
                    <a:lnTo>
                      <a:pt x="61" y="269"/>
                    </a:lnTo>
                    <a:lnTo>
                      <a:pt x="51" y="417"/>
                    </a:lnTo>
                    <a:lnTo>
                      <a:pt x="43" y="563"/>
                    </a:lnTo>
                    <a:lnTo>
                      <a:pt x="34" y="710"/>
                    </a:lnTo>
                    <a:lnTo>
                      <a:pt x="26" y="857"/>
                    </a:lnTo>
                    <a:lnTo>
                      <a:pt x="17" y="1003"/>
                    </a:lnTo>
                    <a:lnTo>
                      <a:pt x="9" y="1150"/>
                    </a:lnTo>
                    <a:lnTo>
                      <a:pt x="0" y="1296"/>
                    </a:lnTo>
                    <a:lnTo>
                      <a:pt x="13" y="1305"/>
                    </a:lnTo>
                    <a:lnTo>
                      <a:pt x="26" y="1316"/>
                    </a:lnTo>
                    <a:lnTo>
                      <a:pt x="40" y="1325"/>
                    </a:lnTo>
                    <a:lnTo>
                      <a:pt x="53" y="1334"/>
                    </a:lnTo>
                    <a:lnTo>
                      <a:pt x="65" y="1344"/>
                    </a:lnTo>
                    <a:lnTo>
                      <a:pt x="79" y="1354"/>
                    </a:lnTo>
                    <a:lnTo>
                      <a:pt x="92" y="1364"/>
                    </a:lnTo>
                    <a:lnTo>
                      <a:pt x="106" y="1373"/>
                    </a:lnTo>
                    <a:lnTo>
                      <a:pt x="103" y="1357"/>
                    </a:lnTo>
                    <a:lnTo>
                      <a:pt x="100" y="1341"/>
                    </a:lnTo>
                    <a:lnTo>
                      <a:pt x="97" y="1325"/>
                    </a:lnTo>
                    <a:lnTo>
                      <a:pt x="94" y="1309"/>
                    </a:lnTo>
                    <a:lnTo>
                      <a:pt x="130" y="1313"/>
                    </a:lnTo>
                    <a:lnTo>
                      <a:pt x="167" y="1318"/>
                    </a:lnTo>
                    <a:lnTo>
                      <a:pt x="202" y="1323"/>
                    </a:lnTo>
                    <a:lnTo>
                      <a:pt x="238" y="1327"/>
                    </a:lnTo>
                    <a:lnTo>
                      <a:pt x="275" y="1332"/>
                    </a:lnTo>
                    <a:lnTo>
                      <a:pt x="311" y="1336"/>
                    </a:lnTo>
                    <a:lnTo>
                      <a:pt x="346" y="1341"/>
                    </a:lnTo>
                    <a:lnTo>
                      <a:pt x="383" y="1346"/>
                    </a:lnTo>
                    <a:lnTo>
                      <a:pt x="419" y="1350"/>
                    </a:lnTo>
                    <a:lnTo>
                      <a:pt x="455" y="1355"/>
                    </a:lnTo>
                    <a:lnTo>
                      <a:pt x="490" y="1359"/>
                    </a:lnTo>
                    <a:lnTo>
                      <a:pt x="527" y="1364"/>
                    </a:lnTo>
                    <a:lnTo>
                      <a:pt x="563" y="1369"/>
                    </a:lnTo>
                    <a:lnTo>
                      <a:pt x="599" y="1373"/>
                    </a:lnTo>
                    <a:lnTo>
                      <a:pt x="635" y="1378"/>
                    </a:lnTo>
                    <a:lnTo>
                      <a:pt x="671" y="1382"/>
                    </a:lnTo>
                    <a:lnTo>
                      <a:pt x="679" y="1405"/>
                    </a:lnTo>
                    <a:lnTo>
                      <a:pt x="687" y="1429"/>
                    </a:lnTo>
                    <a:lnTo>
                      <a:pt x="694" y="1453"/>
                    </a:lnTo>
                    <a:lnTo>
                      <a:pt x="702" y="1476"/>
                    </a:lnTo>
                    <a:lnTo>
                      <a:pt x="725" y="1476"/>
                    </a:lnTo>
                    <a:lnTo>
                      <a:pt x="747" y="1477"/>
                    </a:lnTo>
                    <a:lnTo>
                      <a:pt x="770" y="1477"/>
                    </a:lnTo>
                    <a:lnTo>
                      <a:pt x="793" y="1478"/>
                    </a:lnTo>
                    <a:lnTo>
                      <a:pt x="815" y="1479"/>
                    </a:lnTo>
                    <a:lnTo>
                      <a:pt x="838" y="1479"/>
                    </a:lnTo>
                    <a:lnTo>
                      <a:pt x="860" y="1480"/>
                    </a:lnTo>
                    <a:lnTo>
                      <a:pt x="883" y="1480"/>
                    </a:lnTo>
                    <a:lnTo>
                      <a:pt x="879" y="1154"/>
                    </a:lnTo>
                    <a:lnTo>
                      <a:pt x="873" y="827"/>
                    </a:lnTo>
                    <a:lnTo>
                      <a:pt x="868" y="501"/>
                    </a:lnTo>
                    <a:lnTo>
                      <a:pt x="862" y="175"/>
                    </a:lnTo>
                    <a:lnTo>
                      <a:pt x="861" y="161"/>
                    </a:lnTo>
                    <a:lnTo>
                      <a:pt x="851" y="151"/>
                    </a:lnTo>
                    <a:lnTo>
                      <a:pt x="835" y="143"/>
                    </a:lnTo>
                    <a:lnTo>
                      <a:pt x="819" y="135"/>
                    </a:lnTo>
                    <a:lnTo>
                      <a:pt x="805" y="125"/>
                    </a:lnTo>
                    <a:lnTo>
                      <a:pt x="797" y="113"/>
                    </a:lnTo>
                    <a:lnTo>
                      <a:pt x="799" y="95"/>
                    </a:lnTo>
                    <a:lnTo>
                      <a:pt x="814" y="71"/>
                    </a:lnTo>
                    <a:lnTo>
                      <a:pt x="780" y="67"/>
                    </a:lnTo>
                    <a:lnTo>
                      <a:pt x="745" y="62"/>
                    </a:lnTo>
                    <a:lnTo>
                      <a:pt x="710" y="57"/>
                    </a:lnTo>
                    <a:lnTo>
                      <a:pt x="676" y="53"/>
                    </a:lnTo>
                    <a:lnTo>
                      <a:pt x="641" y="49"/>
                    </a:lnTo>
                    <a:lnTo>
                      <a:pt x="607" y="45"/>
                    </a:lnTo>
                    <a:lnTo>
                      <a:pt x="572" y="40"/>
                    </a:lnTo>
                    <a:lnTo>
                      <a:pt x="539" y="35"/>
                    </a:lnTo>
                    <a:lnTo>
                      <a:pt x="504" y="31"/>
                    </a:lnTo>
                    <a:lnTo>
                      <a:pt x="470" y="26"/>
                    </a:lnTo>
                    <a:lnTo>
                      <a:pt x="435" y="22"/>
                    </a:lnTo>
                    <a:lnTo>
                      <a:pt x="400" y="18"/>
                    </a:lnTo>
                    <a:lnTo>
                      <a:pt x="366" y="14"/>
                    </a:lnTo>
                    <a:lnTo>
                      <a:pt x="331" y="9"/>
                    </a:lnTo>
                    <a:lnTo>
                      <a:pt x="297" y="4"/>
                    </a:lnTo>
                    <a:lnTo>
                      <a:pt x="262" y="0"/>
                    </a:lnTo>
                    <a:close/>
                  </a:path>
                </a:pathLst>
              </a:custGeom>
              <a:solidFill>
                <a:srgbClr val="ADA3A5"/>
              </a:solidFill>
              <a:ln w="9525">
                <a:noFill/>
                <a:round/>
                <a:headEnd/>
                <a:tailEnd/>
              </a:ln>
            </p:spPr>
            <p:txBody>
              <a:bodyPr/>
              <a:lstStyle/>
              <a:p>
                <a:endParaRPr lang="en-US"/>
              </a:p>
            </p:txBody>
          </p:sp>
          <p:sp>
            <p:nvSpPr>
              <p:cNvPr id="21536" name="Freeform 130"/>
              <p:cNvSpPr>
                <a:spLocks/>
              </p:cNvSpPr>
              <p:nvPr/>
            </p:nvSpPr>
            <p:spPr bwMode="auto">
              <a:xfrm>
                <a:off x="1297" y="2388"/>
                <a:ext cx="436" cy="690"/>
              </a:xfrm>
              <a:custGeom>
                <a:avLst/>
                <a:gdLst>
                  <a:gd name="T0" fmla="*/ 268 w 872"/>
                  <a:gd name="T1" fmla="*/ 2 h 1379"/>
                  <a:gd name="T2" fmla="*/ 239 w 872"/>
                  <a:gd name="T3" fmla="*/ 6 h 1379"/>
                  <a:gd name="T4" fmla="*/ 209 w 872"/>
                  <a:gd name="T5" fmla="*/ 12 h 1379"/>
                  <a:gd name="T6" fmla="*/ 181 w 872"/>
                  <a:gd name="T7" fmla="*/ 17 h 1379"/>
                  <a:gd name="T8" fmla="*/ 154 w 872"/>
                  <a:gd name="T9" fmla="*/ 25 h 1379"/>
                  <a:gd name="T10" fmla="*/ 130 w 872"/>
                  <a:gd name="T11" fmla="*/ 44 h 1379"/>
                  <a:gd name="T12" fmla="*/ 108 w 872"/>
                  <a:gd name="T13" fmla="*/ 71 h 1379"/>
                  <a:gd name="T14" fmla="*/ 87 w 872"/>
                  <a:gd name="T15" fmla="*/ 103 h 1379"/>
                  <a:gd name="T16" fmla="*/ 68 w 872"/>
                  <a:gd name="T17" fmla="*/ 252 h 1379"/>
                  <a:gd name="T18" fmla="*/ 48 w 872"/>
                  <a:gd name="T19" fmla="*/ 518 h 1379"/>
                  <a:gd name="T20" fmla="*/ 30 w 872"/>
                  <a:gd name="T21" fmla="*/ 784 h 1379"/>
                  <a:gd name="T22" fmla="*/ 10 w 872"/>
                  <a:gd name="T23" fmla="*/ 1049 h 1379"/>
                  <a:gd name="T24" fmla="*/ 12 w 872"/>
                  <a:gd name="T25" fmla="*/ 1192 h 1379"/>
                  <a:gd name="T26" fmla="*/ 37 w 872"/>
                  <a:gd name="T27" fmla="*/ 1214 h 1379"/>
                  <a:gd name="T28" fmla="*/ 61 w 872"/>
                  <a:gd name="T29" fmla="*/ 1236 h 1379"/>
                  <a:gd name="T30" fmla="*/ 85 w 872"/>
                  <a:gd name="T31" fmla="*/ 1258 h 1379"/>
                  <a:gd name="T32" fmla="*/ 95 w 872"/>
                  <a:gd name="T33" fmla="*/ 1252 h 1379"/>
                  <a:gd name="T34" fmla="*/ 93 w 872"/>
                  <a:gd name="T35" fmla="*/ 1220 h 1379"/>
                  <a:gd name="T36" fmla="*/ 128 w 872"/>
                  <a:gd name="T37" fmla="*/ 1208 h 1379"/>
                  <a:gd name="T38" fmla="*/ 199 w 872"/>
                  <a:gd name="T39" fmla="*/ 1218 h 1379"/>
                  <a:gd name="T40" fmla="*/ 270 w 872"/>
                  <a:gd name="T41" fmla="*/ 1227 h 1379"/>
                  <a:gd name="T42" fmla="*/ 342 w 872"/>
                  <a:gd name="T43" fmla="*/ 1236 h 1379"/>
                  <a:gd name="T44" fmla="*/ 413 w 872"/>
                  <a:gd name="T45" fmla="*/ 1246 h 1379"/>
                  <a:gd name="T46" fmla="*/ 485 w 872"/>
                  <a:gd name="T47" fmla="*/ 1256 h 1379"/>
                  <a:gd name="T48" fmla="*/ 557 w 872"/>
                  <a:gd name="T49" fmla="*/ 1265 h 1379"/>
                  <a:gd name="T50" fmla="*/ 629 w 872"/>
                  <a:gd name="T51" fmla="*/ 1274 h 1379"/>
                  <a:gd name="T52" fmla="*/ 673 w 872"/>
                  <a:gd name="T53" fmla="*/ 1302 h 1379"/>
                  <a:gd name="T54" fmla="*/ 688 w 872"/>
                  <a:gd name="T55" fmla="*/ 1350 h 1379"/>
                  <a:gd name="T56" fmla="*/ 718 w 872"/>
                  <a:gd name="T57" fmla="*/ 1374 h 1379"/>
                  <a:gd name="T58" fmla="*/ 761 w 872"/>
                  <a:gd name="T59" fmla="*/ 1375 h 1379"/>
                  <a:gd name="T60" fmla="*/ 806 w 872"/>
                  <a:gd name="T61" fmla="*/ 1378 h 1379"/>
                  <a:gd name="T62" fmla="*/ 850 w 872"/>
                  <a:gd name="T63" fmla="*/ 1379 h 1379"/>
                  <a:gd name="T64" fmla="*/ 866 w 872"/>
                  <a:gd name="T65" fmla="*/ 1077 h 1379"/>
                  <a:gd name="T66" fmla="*/ 853 w 872"/>
                  <a:gd name="T67" fmla="*/ 473 h 1379"/>
                  <a:gd name="T68" fmla="*/ 845 w 872"/>
                  <a:gd name="T69" fmla="*/ 159 h 1379"/>
                  <a:gd name="T70" fmla="*/ 813 w 872"/>
                  <a:gd name="T71" fmla="*/ 141 h 1379"/>
                  <a:gd name="T72" fmla="*/ 776 w 872"/>
                  <a:gd name="T73" fmla="*/ 124 h 1379"/>
                  <a:gd name="T74" fmla="*/ 766 w 872"/>
                  <a:gd name="T75" fmla="*/ 93 h 1379"/>
                  <a:gd name="T76" fmla="*/ 750 w 872"/>
                  <a:gd name="T77" fmla="*/ 63 h 1379"/>
                  <a:gd name="T78" fmla="*/ 688 w 872"/>
                  <a:gd name="T79" fmla="*/ 55 h 1379"/>
                  <a:gd name="T80" fmla="*/ 625 w 872"/>
                  <a:gd name="T81" fmla="*/ 46 h 1379"/>
                  <a:gd name="T82" fmla="*/ 563 w 872"/>
                  <a:gd name="T83" fmla="*/ 38 h 1379"/>
                  <a:gd name="T84" fmla="*/ 501 w 872"/>
                  <a:gd name="T85" fmla="*/ 30 h 1379"/>
                  <a:gd name="T86" fmla="*/ 439 w 872"/>
                  <a:gd name="T87" fmla="*/ 21 h 1379"/>
                  <a:gd name="T88" fmla="*/ 375 w 872"/>
                  <a:gd name="T89" fmla="*/ 12 h 1379"/>
                  <a:gd name="T90" fmla="*/ 313 w 872"/>
                  <a:gd name="T91" fmla="*/ 4 h 137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72"/>
                  <a:gd name="T139" fmla="*/ 0 h 1379"/>
                  <a:gd name="T140" fmla="*/ 872 w 872"/>
                  <a:gd name="T141" fmla="*/ 1379 h 137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72" h="1379">
                    <a:moveTo>
                      <a:pt x="282" y="0"/>
                    </a:moveTo>
                    <a:lnTo>
                      <a:pt x="268" y="2"/>
                    </a:lnTo>
                    <a:lnTo>
                      <a:pt x="253" y="4"/>
                    </a:lnTo>
                    <a:lnTo>
                      <a:pt x="239" y="6"/>
                    </a:lnTo>
                    <a:lnTo>
                      <a:pt x="224" y="9"/>
                    </a:lnTo>
                    <a:lnTo>
                      <a:pt x="209" y="12"/>
                    </a:lnTo>
                    <a:lnTo>
                      <a:pt x="196" y="15"/>
                    </a:lnTo>
                    <a:lnTo>
                      <a:pt x="181" y="17"/>
                    </a:lnTo>
                    <a:lnTo>
                      <a:pt x="167" y="19"/>
                    </a:lnTo>
                    <a:lnTo>
                      <a:pt x="154" y="25"/>
                    </a:lnTo>
                    <a:lnTo>
                      <a:pt x="141" y="34"/>
                    </a:lnTo>
                    <a:lnTo>
                      <a:pt x="130" y="44"/>
                    </a:lnTo>
                    <a:lnTo>
                      <a:pt x="118" y="57"/>
                    </a:lnTo>
                    <a:lnTo>
                      <a:pt x="108" y="71"/>
                    </a:lnTo>
                    <a:lnTo>
                      <a:pt x="98" y="86"/>
                    </a:lnTo>
                    <a:lnTo>
                      <a:pt x="87" y="103"/>
                    </a:lnTo>
                    <a:lnTo>
                      <a:pt x="78" y="119"/>
                    </a:lnTo>
                    <a:lnTo>
                      <a:pt x="68" y="252"/>
                    </a:lnTo>
                    <a:lnTo>
                      <a:pt x="58" y="386"/>
                    </a:lnTo>
                    <a:lnTo>
                      <a:pt x="48" y="518"/>
                    </a:lnTo>
                    <a:lnTo>
                      <a:pt x="39" y="651"/>
                    </a:lnTo>
                    <a:lnTo>
                      <a:pt x="30" y="784"/>
                    </a:lnTo>
                    <a:lnTo>
                      <a:pt x="19" y="917"/>
                    </a:lnTo>
                    <a:lnTo>
                      <a:pt x="10" y="1049"/>
                    </a:lnTo>
                    <a:lnTo>
                      <a:pt x="0" y="1182"/>
                    </a:lnTo>
                    <a:lnTo>
                      <a:pt x="12" y="1192"/>
                    </a:lnTo>
                    <a:lnTo>
                      <a:pt x="24" y="1204"/>
                    </a:lnTo>
                    <a:lnTo>
                      <a:pt x="37" y="1214"/>
                    </a:lnTo>
                    <a:lnTo>
                      <a:pt x="48" y="1224"/>
                    </a:lnTo>
                    <a:lnTo>
                      <a:pt x="61" y="1236"/>
                    </a:lnTo>
                    <a:lnTo>
                      <a:pt x="72" y="1246"/>
                    </a:lnTo>
                    <a:lnTo>
                      <a:pt x="85" y="1258"/>
                    </a:lnTo>
                    <a:lnTo>
                      <a:pt x="97" y="1268"/>
                    </a:lnTo>
                    <a:lnTo>
                      <a:pt x="95" y="1252"/>
                    </a:lnTo>
                    <a:lnTo>
                      <a:pt x="94" y="1236"/>
                    </a:lnTo>
                    <a:lnTo>
                      <a:pt x="93" y="1220"/>
                    </a:lnTo>
                    <a:lnTo>
                      <a:pt x="92" y="1204"/>
                    </a:lnTo>
                    <a:lnTo>
                      <a:pt x="128" y="1208"/>
                    </a:lnTo>
                    <a:lnTo>
                      <a:pt x="163" y="1213"/>
                    </a:lnTo>
                    <a:lnTo>
                      <a:pt x="199" y="1218"/>
                    </a:lnTo>
                    <a:lnTo>
                      <a:pt x="235" y="1222"/>
                    </a:lnTo>
                    <a:lnTo>
                      <a:pt x="270" y="1227"/>
                    </a:lnTo>
                    <a:lnTo>
                      <a:pt x="306" y="1231"/>
                    </a:lnTo>
                    <a:lnTo>
                      <a:pt x="342" y="1236"/>
                    </a:lnTo>
                    <a:lnTo>
                      <a:pt x="378" y="1241"/>
                    </a:lnTo>
                    <a:lnTo>
                      <a:pt x="413" y="1246"/>
                    </a:lnTo>
                    <a:lnTo>
                      <a:pt x="449" y="1251"/>
                    </a:lnTo>
                    <a:lnTo>
                      <a:pt x="485" y="1256"/>
                    </a:lnTo>
                    <a:lnTo>
                      <a:pt x="522" y="1260"/>
                    </a:lnTo>
                    <a:lnTo>
                      <a:pt x="557" y="1265"/>
                    </a:lnTo>
                    <a:lnTo>
                      <a:pt x="593" y="1269"/>
                    </a:lnTo>
                    <a:lnTo>
                      <a:pt x="629" y="1274"/>
                    </a:lnTo>
                    <a:lnTo>
                      <a:pt x="665" y="1279"/>
                    </a:lnTo>
                    <a:lnTo>
                      <a:pt x="673" y="1302"/>
                    </a:lnTo>
                    <a:lnTo>
                      <a:pt x="681" y="1326"/>
                    </a:lnTo>
                    <a:lnTo>
                      <a:pt x="688" y="1350"/>
                    </a:lnTo>
                    <a:lnTo>
                      <a:pt x="696" y="1374"/>
                    </a:lnTo>
                    <a:lnTo>
                      <a:pt x="718" y="1374"/>
                    </a:lnTo>
                    <a:lnTo>
                      <a:pt x="739" y="1375"/>
                    </a:lnTo>
                    <a:lnTo>
                      <a:pt x="761" y="1375"/>
                    </a:lnTo>
                    <a:lnTo>
                      <a:pt x="784" y="1377"/>
                    </a:lnTo>
                    <a:lnTo>
                      <a:pt x="806" y="1378"/>
                    </a:lnTo>
                    <a:lnTo>
                      <a:pt x="828" y="1378"/>
                    </a:lnTo>
                    <a:lnTo>
                      <a:pt x="850" y="1379"/>
                    </a:lnTo>
                    <a:lnTo>
                      <a:pt x="872" y="1379"/>
                    </a:lnTo>
                    <a:lnTo>
                      <a:pt x="866" y="1077"/>
                    </a:lnTo>
                    <a:lnTo>
                      <a:pt x="860" y="775"/>
                    </a:lnTo>
                    <a:lnTo>
                      <a:pt x="853" y="473"/>
                    </a:lnTo>
                    <a:lnTo>
                      <a:pt x="848" y="171"/>
                    </a:lnTo>
                    <a:lnTo>
                      <a:pt x="845" y="159"/>
                    </a:lnTo>
                    <a:lnTo>
                      <a:pt x="832" y="148"/>
                    </a:lnTo>
                    <a:lnTo>
                      <a:pt x="813" y="141"/>
                    </a:lnTo>
                    <a:lnTo>
                      <a:pt x="794" y="133"/>
                    </a:lnTo>
                    <a:lnTo>
                      <a:pt x="776" y="124"/>
                    </a:lnTo>
                    <a:lnTo>
                      <a:pt x="766" y="111"/>
                    </a:lnTo>
                    <a:lnTo>
                      <a:pt x="766" y="93"/>
                    </a:lnTo>
                    <a:lnTo>
                      <a:pt x="781" y="68"/>
                    </a:lnTo>
                    <a:lnTo>
                      <a:pt x="750" y="63"/>
                    </a:lnTo>
                    <a:lnTo>
                      <a:pt x="719" y="59"/>
                    </a:lnTo>
                    <a:lnTo>
                      <a:pt x="688" y="55"/>
                    </a:lnTo>
                    <a:lnTo>
                      <a:pt x="656" y="50"/>
                    </a:lnTo>
                    <a:lnTo>
                      <a:pt x="625" y="46"/>
                    </a:lnTo>
                    <a:lnTo>
                      <a:pt x="594" y="42"/>
                    </a:lnTo>
                    <a:lnTo>
                      <a:pt x="563" y="38"/>
                    </a:lnTo>
                    <a:lnTo>
                      <a:pt x="532" y="33"/>
                    </a:lnTo>
                    <a:lnTo>
                      <a:pt x="501" y="30"/>
                    </a:lnTo>
                    <a:lnTo>
                      <a:pt x="470" y="25"/>
                    </a:lnTo>
                    <a:lnTo>
                      <a:pt x="439" y="21"/>
                    </a:lnTo>
                    <a:lnTo>
                      <a:pt x="408" y="17"/>
                    </a:lnTo>
                    <a:lnTo>
                      <a:pt x="375" y="12"/>
                    </a:lnTo>
                    <a:lnTo>
                      <a:pt x="344" y="8"/>
                    </a:lnTo>
                    <a:lnTo>
                      <a:pt x="313" y="4"/>
                    </a:lnTo>
                    <a:lnTo>
                      <a:pt x="282" y="0"/>
                    </a:lnTo>
                    <a:close/>
                  </a:path>
                </a:pathLst>
              </a:custGeom>
              <a:solidFill>
                <a:srgbClr val="B2A8AA"/>
              </a:solidFill>
              <a:ln w="9525">
                <a:noFill/>
                <a:round/>
                <a:headEnd/>
                <a:tailEnd/>
              </a:ln>
            </p:spPr>
            <p:txBody>
              <a:bodyPr/>
              <a:lstStyle/>
              <a:p>
                <a:endParaRPr lang="en-US"/>
              </a:p>
            </p:txBody>
          </p:sp>
          <p:sp>
            <p:nvSpPr>
              <p:cNvPr id="21537" name="Freeform 131"/>
              <p:cNvSpPr>
                <a:spLocks/>
              </p:cNvSpPr>
              <p:nvPr/>
            </p:nvSpPr>
            <p:spPr bwMode="auto">
              <a:xfrm>
                <a:off x="1301" y="2441"/>
                <a:ext cx="431" cy="639"/>
              </a:xfrm>
              <a:custGeom>
                <a:avLst/>
                <a:gdLst>
                  <a:gd name="T0" fmla="*/ 287 w 861"/>
                  <a:gd name="T1" fmla="*/ 3 h 1278"/>
                  <a:gd name="T2" fmla="*/ 256 w 861"/>
                  <a:gd name="T3" fmla="*/ 7 h 1278"/>
                  <a:gd name="T4" fmla="*/ 225 w 861"/>
                  <a:gd name="T5" fmla="*/ 13 h 1278"/>
                  <a:gd name="T6" fmla="*/ 194 w 861"/>
                  <a:gd name="T7" fmla="*/ 18 h 1278"/>
                  <a:gd name="T8" fmla="*/ 166 w 861"/>
                  <a:gd name="T9" fmla="*/ 27 h 1278"/>
                  <a:gd name="T10" fmla="*/ 141 w 861"/>
                  <a:gd name="T11" fmla="*/ 45 h 1278"/>
                  <a:gd name="T12" fmla="*/ 119 w 861"/>
                  <a:gd name="T13" fmla="*/ 71 h 1278"/>
                  <a:gd name="T14" fmla="*/ 98 w 861"/>
                  <a:gd name="T15" fmla="*/ 101 h 1278"/>
                  <a:gd name="T16" fmla="*/ 77 w 861"/>
                  <a:gd name="T17" fmla="*/ 235 h 1278"/>
                  <a:gd name="T18" fmla="*/ 55 w 861"/>
                  <a:gd name="T19" fmla="*/ 474 h 1278"/>
                  <a:gd name="T20" fmla="*/ 32 w 861"/>
                  <a:gd name="T21" fmla="*/ 713 h 1278"/>
                  <a:gd name="T22" fmla="*/ 10 w 861"/>
                  <a:gd name="T23" fmla="*/ 951 h 1278"/>
                  <a:gd name="T24" fmla="*/ 10 w 861"/>
                  <a:gd name="T25" fmla="*/ 1081 h 1278"/>
                  <a:gd name="T26" fmla="*/ 32 w 861"/>
                  <a:gd name="T27" fmla="*/ 1104 h 1278"/>
                  <a:gd name="T28" fmla="*/ 54 w 861"/>
                  <a:gd name="T29" fmla="*/ 1129 h 1278"/>
                  <a:gd name="T30" fmla="*/ 76 w 861"/>
                  <a:gd name="T31" fmla="*/ 1152 h 1278"/>
                  <a:gd name="T32" fmla="*/ 88 w 861"/>
                  <a:gd name="T33" fmla="*/ 1147 h 1278"/>
                  <a:gd name="T34" fmla="*/ 89 w 861"/>
                  <a:gd name="T35" fmla="*/ 1116 h 1278"/>
                  <a:gd name="T36" fmla="*/ 124 w 861"/>
                  <a:gd name="T37" fmla="*/ 1104 h 1278"/>
                  <a:gd name="T38" fmla="*/ 196 w 861"/>
                  <a:gd name="T39" fmla="*/ 1114 h 1278"/>
                  <a:gd name="T40" fmla="*/ 266 w 861"/>
                  <a:gd name="T41" fmla="*/ 1124 h 1278"/>
                  <a:gd name="T42" fmla="*/ 338 w 861"/>
                  <a:gd name="T43" fmla="*/ 1133 h 1278"/>
                  <a:gd name="T44" fmla="*/ 409 w 861"/>
                  <a:gd name="T45" fmla="*/ 1142 h 1278"/>
                  <a:gd name="T46" fmla="*/ 479 w 861"/>
                  <a:gd name="T47" fmla="*/ 1152 h 1278"/>
                  <a:gd name="T48" fmla="*/ 551 w 861"/>
                  <a:gd name="T49" fmla="*/ 1161 h 1278"/>
                  <a:gd name="T50" fmla="*/ 621 w 861"/>
                  <a:gd name="T51" fmla="*/ 1170 h 1278"/>
                  <a:gd name="T52" fmla="*/ 665 w 861"/>
                  <a:gd name="T53" fmla="*/ 1200 h 1278"/>
                  <a:gd name="T54" fmla="*/ 681 w 861"/>
                  <a:gd name="T55" fmla="*/ 1248 h 1278"/>
                  <a:gd name="T56" fmla="*/ 711 w 861"/>
                  <a:gd name="T57" fmla="*/ 1274 h 1278"/>
                  <a:gd name="T58" fmla="*/ 753 w 861"/>
                  <a:gd name="T59" fmla="*/ 1275 h 1278"/>
                  <a:gd name="T60" fmla="*/ 796 w 861"/>
                  <a:gd name="T61" fmla="*/ 1277 h 1278"/>
                  <a:gd name="T62" fmla="*/ 839 w 861"/>
                  <a:gd name="T63" fmla="*/ 1278 h 1278"/>
                  <a:gd name="T64" fmla="*/ 854 w 861"/>
                  <a:gd name="T65" fmla="*/ 1001 h 1278"/>
                  <a:gd name="T66" fmla="*/ 840 w 861"/>
                  <a:gd name="T67" fmla="*/ 445 h 1278"/>
                  <a:gd name="T68" fmla="*/ 828 w 861"/>
                  <a:gd name="T69" fmla="*/ 156 h 1278"/>
                  <a:gd name="T70" fmla="*/ 791 w 861"/>
                  <a:gd name="T71" fmla="*/ 140 h 1278"/>
                  <a:gd name="T72" fmla="*/ 747 w 861"/>
                  <a:gd name="T73" fmla="*/ 123 h 1278"/>
                  <a:gd name="T74" fmla="*/ 733 w 861"/>
                  <a:gd name="T75" fmla="*/ 91 h 1278"/>
                  <a:gd name="T76" fmla="*/ 720 w 861"/>
                  <a:gd name="T77" fmla="*/ 60 h 1278"/>
                  <a:gd name="T78" fmla="*/ 664 w 861"/>
                  <a:gd name="T79" fmla="*/ 52 h 1278"/>
                  <a:gd name="T80" fmla="*/ 608 w 861"/>
                  <a:gd name="T81" fmla="*/ 44 h 1278"/>
                  <a:gd name="T82" fmla="*/ 553 w 861"/>
                  <a:gd name="T83" fmla="*/ 36 h 1278"/>
                  <a:gd name="T84" fmla="*/ 497 w 861"/>
                  <a:gd name="T85" fmla="*/ 29 h 1278"/>
                  <a:gd name="T86" fmla="*/ 441 w 861"/>
                  <a:gd name="T87" fmla="*/ 21 h 1278"/>
                  <a:gd name="T88" fmla="*/ 386 w 861"/>
                  <a:gd name="T89" fmla="*/ 13 h 1278"/>
                  <a:gd name="T90" fmla="*/ 329 w 861"/>
                  <a:gd name="T91" fmla="*/ 5 h 127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1"/>
                  <a:gd name="T139" fmla="*/ 0 h 1278"/>
                  <a:gd name="T140" fmla="*/ 861 w 861"/>
                  <a:gd name="T141" fmla="*/ 1278 h 127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1" h="1278">
                    <a:moveTo>
                      <a:pt x="302" y="0"/>
                    </a:moveTo>
                    <a:lnTo>
                      <a:pt x="287" y="3"/>
                    </a:lnTo>
                    <a:lnTo>
                      <a:pt x="271" y="5"/>
                    </a:lnTo>
                    <a:lnTo>
                      <a:pt x="256" y="7"/>
                    </a:lnTo>
                    <a:lnTo>
                      <a:pt x="241" y="10"/>
                    </a:lnTo>
                    <a:lnTo>
                      <a:pt x="225" y="13"/>
                    </a:lnTo>
                    <a:lnTo>
                      <a:pt x="210" y="15"/>
                    </a:lnTo>
                    <a:lnTo>
                      <a:pt x="194" y="18"/>
                    </a:lnTo>
                    <a:lnTo>
                      <a:pt x="179" y="20"/>
                    </a:lnTo>
                    <a:lnTo>
                      <a:pt x="166" y="27"/>
                    </a:lnTo>
                    <a:lnTo>
                      <a:pt x="153" y="35"/>
                    </a:lnTo>
                    <a:lnTo>
                      <a:pt x="141" y="45"/>
                    </a:lnTo>
                    <a:lnTo>
                      <a:pt x="130" y="58"/>
                    </a:lnTo>
                    <a:lnTo>
                      <a:pt x="119" y="71"/>
                    </a:lnTo>
                    <a:lnTo>
                      <a:pt x="108" y="86"/>
                    </a:lnTo>
                    <a:lnTo>
                      <a:pt x="98" y="101"/>
                    </a:lnTo>
                    <a:lnTo>
                      <a:pt x="88" y="117"/>
                    </a:lnTo>
                    <a:lnTo>
                      <a:pt x="77" y="235"/>
                    </a:lnTo>
                    <a:lnTo>
                      <a:pt x="66" y="355"/>
                    </a:lnTo>
                    <a:lnTo>
                      <a:pt x="55" y="474"/>
                    </a:lnTo>
                    <a:lnTo>
                      <a:pt x="44" y="593"/>
                    </a:lnTo>
                    <a:lnTo>
                      <a:pt x="32" y="713"/>
                    </a:lnTo>
                    <a:lnTo>
                      <a:pt x="22" y="831"/>
                    </a:lnTo>
                    <a:lnTo>
                      <a:pt x="10" y="951"/>
                    </a:lnTo>
                    <a:lnTo>
                      <a:pt x="0" y="1070"/>
                    </a:lnTo>
                    <a:lnTo>
                      <a:pt x="10" y="1081"/>
                    </a:lnTo>
                    <a:lnTo>
                      <a:pt x="22" y="1093"/>
                    </a:lnTo>
                    <a:lnTo>
                      <a:pt x="32" y="1104"/>
                    </a:lnTo>
                    <a:lnTo>
                      <a:pt x="44" y="1116"/>
                    </a:lnTo>
                    <a:lnTo>
                      <a:pt x="54" y="1129"/>
                    </a:lnTo>
                    <a:lnTo>
                      <a:pt x="64" y="1140"/>
                    </a:lnTo>
                    <a:lnTo>
                      <a:pt x="76" y="1152"/>
                    </a:lnTo>
                    <a:lnTo>
                      <a:pt x="86" y="1163"/>
                    </a:lnTo>
                    <a:lnTo>
                      <a:pt x="88" y="1147"/>
                    </a:lnTo>
                    <a:lnTo>
                      <a:pt x="88" y="1132"/>
                    </a:lnTo>
                    <a:lnTo>
                      <a:pt x="89" y="1116"/>
                    </a:lnTo>
                    <a:lnTo>
                      <a:pt x="89" y="1100"/>
                    </a:lnTo>
                    <a:lnTo>
                      <a:pt x="124" y="1104"/>
                    </a:lnTo>
                    <a:lnTo>
                      <a:pt x="160" y="1109"/>
                    </a:lnTo>
                    <a:lnTo>
                      <a:pt x="196" y="1114"/>
                    </a:lnTo>
                    <a:lnTo>
                      <a:pt x="232" y="1118"/>
                    </a:lnTo>
                    <a:lnTo>
                      <a:pt x="266" y="1124"/>
                    </a:lnTo>
                    <a:lnTo>
                      <a:pt x="302" y="1129"/>
                    </a:lnTo>
                    <a:lnTo>
                      <a:pt x="338" y="1133"/>
                    </a:lnTo>
                    <a:lnTo>
                      <a:pt x="373" y="1138"/>
                    </a:lnTo>
                    <a:lnTo>
                      <a:pt x="409" y="1142"/>
                    </a:lnTo>
                    <a:lnTo>
                      <a:pt x="444" y="1147"/>
                    </a:lnTo>
                    <a:lnTo>
                      <a:pt x="479" y="1152"/>
                    </a:lnTo>
                    <a:lnTo>
                      <a:pt x="515" y="1156"/>
                    </a:lnTo>
                    <a:lnTo>
                      <a:pt x="551" y="1161"/>
                    </a:lnTo>
                    <a:lnTo>
                      <a:pt x="585" y="1165"/>
                    </a:lnTo>
                    <a:lnTo>
                      <a:pt x="621" y="1170"/>
                    </a:lnTo>
                    <a:lnTo>
                      <a:pt x="657" y="1175"/>
                    </a:lnTo>
                    <a:lnTo>
                      <a:pt x="665" y="1200"/>
                    </a:lnTo>
                    <a:lnTo>
                      <a:pt x="673" y="1224"/>
                    </a:lnTo>
                    <a:lnTo>
                      <a:pt x="681" y="1248"/>
                    </a:lnTo>
                    <a:lnTo>
                      <a:pt x="689" y="1273"/>
                    </a:lnTo>
                    <a:lnTo>
                      <a:pt x="711" y="1274"/>
                    </a:lnTo>
                    <a:lnTo>
                      <a:pt x="732" y="1274"/>
                    </a:lnTo>
                    <a:lnTo>
                      <a:pt x="753" y="1275"/>
                    </a:lnTo>
                    <a:lnTo>
                      <a:pt x="775" y="1276"/>
                    </a:lnTo>
                    <a:lnTo>
                      <a:pt x="796" y="1277"/>
                    </a:lnTo>
                    <a:lnTo>
                      <a:pt x="818" y="1277"/>
                    </a:lnTo>
                    <a:lnTo>
                      <a:pt x="839" y="1278"/>
                    </a:lnTo>
                    <a:lnTo>
                      <a:pt x="861" y="1278"/>
                    </a:lnTo>
                    <a:lnTo>
                      <a:pt x="854" y="1001"/>
                    </a:lnTo>
                    <a:lnTo>
                      <a:pt x="847" y="723"/>
                    </a:lnTo>
                    <a:lnTo>
                      <a:pt x="840" y="445"/>
                    </a:lnTo>
                    <a:lnTo>
                      <a:pt x="833" y="167"/>
                    </a:lnTo>
                    <a:lnTo>
                      <a:pt x="828" y="156"/>
                    </a:lnTo>
                    <a:lnTo>
                      <a:pt x="813" y="147"/>
                    </a:lnTo>
                    <a:lnTo>
                      <a:pt x="791" y="140"/>
                    </a:lnTo>
                    <a:lnTo>
                      <a:pt x="768" y="133"/>
                    </a:lnTo>
                    <a:lnTo>
                      <a:pt x="747" y="123"/>
                    </a:lnTo>
                    <a:lnTo>
                      <a:pt x="734" y="110"/>
                    </a:lnTo>
                    <a:lnTo>
                      <a:pt x="733" y="91"/>
                    </a:lnTo>
                    <a:lnTo>
                      <a:pt x="748" y="65"/>
                    </a:lnTo>
                    <a:lnTo>
                      <a:pt x="720" y="60"/>
                    </a:lnTo>
                    <a:lnTo>
                      <a:pt x="692" y="57"/>
                    </a:lnTo>
                    <a:lnTo>
                      <a:pt x="664" y="52"/>
                    </a:lnTo>
                    <a:lnTo>
                      <a:pt x="636" y="49"/>
                    </a:lnTo>
                    <a:lnTo>
                      <a:pt x="608" y="44"/>
                    </a:lnTo>
                    <a:lnTo>
                      <a:pt x="581" y="41"/>
                    </a:lnTo>
                    <a:lnTo>
                      <a:pt x="553" y="36"/>
                    </a:lnTo>
                    <a:lnTo>
                      <a:pt x="525" y="33"/>
                    </a:lnTo>
                    <a:lnTo>
                      <a:pt x="497" y="29"/>
                    </a:lnTo>
                    <a:lnTo>
                      <a:pt x="469" y="25"/>
                    </a:lnTo>
                    <a:lnTo>
                      <a:pt x="441" y="21"/>
                    </a:lnTo>
                    <a:lnTo>
                      <a:pt x="414" y="17"/>
                    </a:lnTo>
                    <a:lnTo>
                      <a:pt x="386" y="13"/>
                    </a:lnTo>
                    <a:lnTo>
                      <a:pt x="357" y="8"/>
                    </a:lnTo>
                    <a:lnTo>
                      <a:pt x="329" y="5"/>
                    </a:lnTo>
                    <a:lnTo>
                      <a:pt x="302" y="0"/>
                    </a:lnTo>
                    <a:close/>
                  </a:path>
                </a:pathLst>
              </a:custGeom>
              <a:solidFill>
                <a:srgbClr val="BAAFB2"/>
              </a:solidFill>
              <a:ln w="9525">
                <a:noFill/>
                <a:round/>
                <a:headEnd/>
                <a:tailEnd/>
              </a:ln>
            </p:spPr>
            <p:txBody>
              <a:bodyPr/>
              <a:lstStyle/>
              <a:p>
                <a:endParaRPr lang="en-US"/>
              </a:p>
            </p:txBody>
          </p:sp>
          <p:sp>
            <p:nvSpPr>
              <p:cNvPr id="21538" name="Freeform 132"/>
              <p:cNvSpPr>
                <a:spLocks/>
              </p:cNvSpPr>
              <p:nvPr/>
            </p:nvSpPr>
            <p:spPr bwMode="auto">
              <a:xfrm>
                <a:off x="1306" y="2493"/>
                <a:ext cx="425" cy="589"/>
              </a:xfrm>
              <a:custGeom>
                <a:avLst/>
                <a:gdLst>
                  <a:gd name="T0" fmla="*/ 305 w 849"/>
                  <a:gd name="T1" fmla="*/ 3 h 1178"/>
                  <a:gd name="T2" fmla="*/ 272 w 849"/>
                  <a:gd name="T3" fmla="*/ 7 h 1178"/>
                  <a:gd name="T4" fmla="*/ 240 w 849"/>
                  <a:gd name="T5" fmla="*/ 13 h 1178"/>
                  <a:gd name="T6" fmla="*/ 206 w 849"/>
                  <a:gd name="T7" fmla="*/ 18 h 1178"/>
                  <a:gd name="T8" fmla="*/ 178 w 849"/>
                  <a:gd name="T9" fmla="*/ 27 h 1178"/>
                  <a:gd name="T10" fmla="*/ 152 w 849"/>
                  <a:gd name="T11" fmla="*/ 45 h 1178"/>
                  <a:gd name="T12" fmla="*/ 129 w 849"/>
                  <a:gd name="T13" fmla="*/ 69 h 1178"/>
                  <a:gd name="T14" fmla="*/ 107 w 849"/>
                  <a:gd name="T15" fmla="*/ 97 h 1178"/>
                  <a:gd name="T16" fmla="*/ 85 w 849"/>
                  <a:gd name="T17" fmla="*/ 218 h 1178"/>
                  <a:gd name="T18" fmla="*/ 61 w 849"/>
                  <a:gd name="T19" fmla="*/ 429 h 1178"/>
                  <a:gd name="T20" fmla="*/ 37 w 849"/>
                  <a:gd name="T21" fmla="*/ 640 h 1178"/>
                  <a:gd name="T22" fmla="*/ 13 w 849"/>
                  <a:gd name="T23" fmla="*/ 851 h 1178"/>
                  <a:gd name="T24" fmla="*/ 9 w 849"/>
                  <a:gd name="T25" fmla="*/ 969 h 1178"/>
                  <a:gd name="T26" fmla="*/ 29 w 849"/>
                  <a:gd name="T27" fmla="*/ 995 h 1178"/>
                  <a:gd name="T28" fmla="*/ 49 w 849"/>
                  <a:gd name="T29" fmla="*/ 1019 h 1178"/>
                  <a:gd name="T30" fmla="*/ 68 w 849"/>
                  <a:gd name="T31" fmla="*/ 1044 h 1178"/>
                  <a:gd name="T32" fmla="*/ 80 w 849"/>
                  <a:gd name="T33" fmla="*/ 1042 h 1178"/>
                  <a:gd name="T34" fmla="*/ 84 w 849"/>
                  <a:gd name="T35" fmla="*/ 1011 h 1178"/>
                  <a:gd name="T36" fmla="*/ 122 w 849"/>
                  <a:gd name="T37" fmla="*/ 1000 h 1178"/>
                  <a:gd name="T38" fmla="*/ 193 w 849"/>
                  <a:gd name="T39" fmla="*/ 1010 h 1178"/>
                  <a:gd name="T40" fmla="*/ 263 w 849"/>
                  <a:gd name="T41" fmla="*/ 1019 h 1178"/>
                  <a:gd name="T42" fmla="*/ 333 w 849"/>
                  <a:gd name="T43" fmla="*/ 1028 h 1178"/>
                  <a:gd name="T44" fmla="*/ 403 w 849"/>
                  <a:gd name="T45" fmla="*/ 1037 h 1178"/>
                  <a:gd name="T46" fmla="*/ 474 w 849"/>
                  <a:gd name="T47" fmla="*/ 1047 h 1178"/>
                  <a:gd name="T48" fmla="*/ 544 w 849"/>
                  <a:gd name="T49" fmla="*/ 1057 h 1178"/>
                  <a:gd name="T50" fmla="*/ 614 w 849"/>
                  <a:gd name="T51" fmla="*/ 1066 h 1178"/>
                  <a:gd name="T52" fmla="*/ 658 w 849"/>
                  <a:gd name="T53" fmla="*/ 1096 h 1178"/>
                  <a:gd name="T54" fmla="*/ 674 w 849"/>
                  <a:gd name="T55" fmla="*/ 1146 h 1178"/>
                  <a:gd name="T56" fmla="*/ 703 w 849"/>
                  <a:gd name="T57" fmla="*/ 1172 h 1178"/>
                  <a:gd name="T58" fmla="*/ 744 w 849"/>
                  <a:gd name="T59" fmla="*/ 1173 h 1178"/>
                  <a:gd name="T60" fmla="*/ 787 w 849"/>
                  <a:gd name="T61" fmla="*/ 1176 h 1178"/>
                  <a:gd name="T62" fmla="*/ 829 w 849"/>
                  <a:gd name="T63" fmla="*/ 1177 h 1178"/>
                  <a:gd name="T64" fmla="*/ 841 w 849"/>
                  <a:gd name="T65" fmla="*/ 924 h 1178"/>
                  <a:gd name="T66" fmla="*/ 826 w 849"/>
                  <a:gd name="T67" fmla="*/ 417 h 1178"/>
                  <a:gd name="T68" fmla="*/ 812 w 849"/>
                  <a:gd name="T69" fmla="*/ 154 h 1178"/>
                  <a:gd name="T70" fmla="*/ 770 w 849"/>
                  <a:gd name="T71" fmla="*/ 139 h 1178"/>
                  <a:gd name="T72" fmla="*/ 718 w 849"/>
                  <a:gd name="T73" fmla="*/ 122 h 1178"/>
                  <a:gd name="T74" fmla="*/ 700 w 849"/>
                  <a:gd name="T75" fmla="*/ 89 h 1178"/>
                  <a:gd name="T76" fmla="*/ 691 w 849"/>
                  <a:gd name="T77" fmla="*/ 58 h 1178"/>
                  <a:gd name="T78" fmla="*/ 642 w 849"/>
                  <a:gd name="T79" fmla="*/ 50 h 1178"/>
                  <a:gd name="T80" fmla="*/ 592 w 849"/>
                  <a:gd name="T81" fmla="*/ 42 h 1178"/>
                  <a:gd name="T82" fmla="*/ 543 w 849"/>
                  <a:gd name="T83" fmla="*/ 35 h 1178"/>
                  <a:gd name="T84" fmla="*/ 494 w 849"/>
                  <a:gd name="T85" fmla="*/ 27 h 1178"/>
                  <a:gd name="T86" fmla="*/ 445 w 849"/>
                  <a:gd name="T87" fmla="*/ 20 h 1178"/>
                  <a:gd name="T88" fmla="*/ 395 w 849"/>
                  <a:gd name="T89" fmla="*/ 12 h 1178"/>
                  <a:gd name="T90" fmla="*/ 346 w 849"/>
                  <a:gd name="T91" fmla="*/ 4 h 117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49"/>
                  <a:gd name="T139" fmla="*/ 0 h 1178"/>
                  <a:gd name="T140" fmla="*/ 849 w 849"/>
                  <a:gd name="T141" fmla="*/ 1178 h 117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49" h="1178">
                    <a:moveTo>
                      <a:pt x="322" y="0"/>
                    </a:moveTo>
                    <a:lnTo>
                      <a:pt x="305" y="3"/>
                    </a:lnTo>
                    <a:lnTo>
                      <a:pt x="289" y="5"/>
                    </a:lnTo>
                    <a:lnTo>
                      <a:pt x="272" y="7"/>
                    </a:lnTo>
                    <a:lnTo>
                      <a:pt x="256" y="9"/>
                    </a:lnTo>
                    <a:lnTo>
                      <a:pt x="240" y="13"/>
                    </a:lnTo>
                    <a:lnTo>
                      <a:pt x="224" y="15"/>
                    </a:lnTo>
                    <a:lnTo>
                      <a:pt x="206" y="18"/>
                    </a:lnTo>
                    <a:lnTo>
                      <a:pt x="190" y="20"/>
                    </a:lnTo>
                    <a:lnTo>
                      <a:pt x="178" y="27"/>
                    </a:lnTo>
                    <a:lnTo>
                      <a:pt x="165" y="35"/>
                    </a:lnTo>
                    <a:lnTo>
                      <a:pt x="152" y="45"/>
                    </a:lnTo>
                    <a:lnTo>
                      <a:pt x="141" y="57"/>
                    </a:lnTo>
                    <a:lnTo>
                      <a:pt x="129" y="69"/>
                    </a:lnTo>
                    <a:lnTo>
                      <a:pt x="118" y="83"/>
                    </a:lnTo>
                    <a:lnTo>
                      <a:pt x="107" y="97"/>
                    </a:lnTo>
                    <a:lnTo>
                      <a:pt x="97" y="112"/>
                    </a:lnTo>
                    <a:lnTo>
                      <a:pt x="85" y="218"/>
                    </a:lnTo>
                    <a:lnTo>
                      <a:pt x="73" y="324"/>
                    </a:lnTo>
                    <a:lnTo>
                      <a:pt x="61" y="429"/>
                    </a:lnTo>
                    <a:lnTo>
                      <a:pt x="49" y="535"/>
                    </a:lnTo>
                    <a:lnTo>
                      <a:pt x="37" y="640"/>
                    </a:lnTo>
                    <a:lnTo>
                      <a:pt x="24" y="746"/>
                    </a:lnTo>
                    <a:lnTo>
                      <a:pt x="13" y="851"/>
                    </a:lnTo>
                    <a:lnTo>
                      <a:pt x="0" y="957"/>
                    </a:lnTo>
                    <a:lnTo>
                      <a:pt x="9" y="969"/>
                    </a:lnTo>
                    <a:lnTo>
                      <a:pt x="20" y="982"/>
                    </a:lnTo>
                    <a:lnTo>
                      <a:pt x="29" y="995"/>
                    </a:lnTo>
                    <a:lnTo>
                      <a:pt x="39" y="1006"/>
                    </a:lnTo>
                    <a:lnTo>
                      <a:pt x="49" y="1019"/>
                    </a:lnTo>
                    <a:lnTo>
                      <a:pt x="58" y="1032"/>
                    </a:lnTo>
                    <a:lnTo>
                      <a:pt x="68" y="1044"/>
                    </a:lnTo>
                    <a:lnTo>
                      <a:pt x="77" y="1057"/>
                    </a:lnTo>
                    <a:lnTo>
                      <a:pt x="80" y="1042"/>
                    </a:lnTo>
                    <a:lnTo>
                      <a:pt x="82" y="1026"/>
                    </a:lnTo>
                    <a:lnTo>
                      <a:pt x="84" y="1011"/>
                    </a:lnTo>
                    <a:lnTo>
                      <a:pt x="87" y="996"/>
                    </a:lnTo>
                    <a:lnTo>
                      <a:pt x="122" y="1000"/>
                    </a:lnTo>
                    <a:lnTo>
                      <a:pt x="157" y="1005"/>
                    </a:lnTo>
                    <a:lnTo>
                      <a:pt x="193" y="1010"/>
                    </a:lnTo>
                    <a:lnTo>
                      <a:pt x="227" y="1014"/>
                    </a:lnTo>
                    <a:lnTo>
                      <a:pt x="263" y="1019"/>
                    </a:lnTo>
                    <a:lnTo>
                      <a:pt x="297" y="1024"/>
                    </a:lnTo>
                    <a:lnTo>
                      <a:pt x="333" y="1028"/>
                    </a:lnTo>
                    <a:lnTo>
                      <a:pt x="369" y="1033"/>
                    </a:lnTo>
                    <a:lnTo>
                      <a:pt x="403" y="1037"/>
                    </a:lnTo>
                    <a:lnTo>
                      <a:pt x="439" y="1042"/>
                    </a:lnTo>
                    <a:lnTo>
                      <a:pt x="474" y="1047"/>
                    </a:lnTo>
                    <a:lnTo>
                      <a:pt x="509" y="1052"/>
                    </a:lnTo>
                    <a:lnTo>
                      <a:pt x="544" y="1057"/>
                    </a:lnTo>
                    <a:lnTo>
                      <a:pt x="580" y="1062"/>
                    </a:lnTo>
                    <a:lnTo>
                      <a:pt x="614" y="1066"/>
                    </a:lnTo>
                    <a:lnTo>
                      <a:pt x="650" y="1071"/>
                    </a:lnTo>
                    <a:lnTo>
                      <a:pt x="658" y="1096"/>
                    </a:lnTo>
                    <a:lnTo>
                      <a:pt x="666" y="1120"/>
                    </a:lnTo>
                    <a:lnTo>
                      <a:pt x="674" y="1146"/>
                    </a:lnTo>
                    <a:lnTo>
                      <a:pt x="682" y="1171"/>
                    </a:lnTo>
                    <a:lnTo>
                      <a:pt x="703" y="1172"/>
                    </a:lnTo>
                    <a:lnTo>
                      <a:pt x="724" y="1172"/>
                    </a:lnTo>
                    <a:lnTo>
                      <a:pt x="744" y="1173"/>
                    </a:lnTo>
                    <a:lnTo>
                      <a:pt x="766" y="1174"/>
                    </a:lnTo>
                    <a:lnTo>
                      <a:pt x="787" y="1176"/>
                    </a:lnTo>
                    <a:lnTo>
                      <a:pt x="808" y="1176"/>
                    </a:lnTo>
                    <a:lnTo>
                      <a:pt x="829" y="1177"/>
                    </a:lnTo>
                    <a:lnTo>
                      <a:pt x="849" y="1178"/>
                    </a:lnTo>
                    <a:lnTo>
                      <a:pt x="841" y="924"/>
                    </a:lnTo>
                    <a:lnTo>
                      <a:pt x="834" y="671"/>
                    </a:lnTo>
                    <a:lnTo>
                      <a:pt x="826" y="417"/>
                    </a:lnTo>
                    <a:lnTo>
                      <a:pt x="818" y="164"/>
                    </a:lnTo>
                    <a:lnTo>
                      <a:pt x="812" y="154"/>
                    </a:lnTo>
                    <a:lnTo>
                      <a:pt x="795" y="145"/>
                    </a:lnTo>
                    <a:lnTo>
                      <a:pt x="770" y="139"/>
                    </a:lnTo>
                    <a:lnTo>
                      <a:pt x="743" y="132"/>
                    </a:lnTo>
                    <a:lnTo>
                      <a:pt x="718" y="122"/>
                    </a:lnTo>
                    <a:lnTo>
                      <a:pt x="703" y="109"/>
                    </a:lnTo>
                    <a:lnTo>
                      <a:pt x="700" y="89"/>
                    </a:lnTo>
                    <a:lnTo>
                      <a:pt x="716" y="61"/>
                    </a:lnTo>
                    <a:lnTo>
                      <a:pt x="691" y="58"/>
                    </a:lnTo>
                    <a:lnTo>
                      <a:pt x="666" y="53"/>
                    </a:lnTo>
                    <a:lnTo>
                      <a:pt x="642" y="50"/>
                    </a:lnTo>
                    <a:lnTo>
                      <a:pt x="618" y="46"/>
                    </a:lnTo>
                    <a:lnTo>
                      <a:pt x="592" y="42"/>
                    </a:lnTo>
                    <a:lnTo>
                      <a:pt x="568" y="38"/>
                    </a:lnTo>
                    <a:lnTo>
                      <a:pt x="543" y="35"/>
                    </a:lnTo>
                    <a:lnTo>
                      <a:pt x="519" y="30"/>
                    </a:lnTo>
                    <a:lnTo>
                      <a:pt x="494" y="27"/>
                    </a:lnTo>
                    <a:lnTo>
                      <a:pt x="469" y="23"/>
                    </a:lnTo>
                    <a:lnTo>
                      <a:pt x="445" y="20"/>
                    </a:lnTo>
                    <a:lnTo>
                      <a:pt x="421" y="15"/>
                    </a:lnTo>
                    <a:lnTo>
                      <a:pt x="395" y="12"/>
                    </a:lnTo>
                    <a:lnTo>
                      <a:pt x="371" y="8"/>
                    </a:lnTo>
                    <a:lnTo>
                      <a:pt x="346" y="4"/>
                    </a:lnTo>
                    <a:lnTo>
                      <a:pt x="322" y="0"/>
                    </a:lnTo>
                    <a:close/>
                  </a:path>
                </a:pathLst>
              </a:custGeom>
              <a:solidFill>
                <a:srgbClr val="BFB5B7"/>
              </a:solidFill>
              <a:ln w="9525">
                <a:noFill/>
                <a:round/>
                <a:headEnd/>
                <a:tailEnd/>
              </a:ln>
            </p:spPr>
            <p:txBody>
              <a:bodyPr/>
              <a:lstStyle/>
              <a:p>
                <a:endParaRPr lang="en-US"/>
              </a:p>
            </p:txBody>
          </p:sp>
          <p:sp>
            <p:nvSpPr>
              <p:cNvPr id="21539" name="Freeform 133"/>
              <p:cNvSpPr>
                <a:spLocks/>
              </p:cNvSpPr>
              <p:nvPr/>
            </p:nvSpPr>
            <p:spPr bwMode="auto">
              <a:xfrm>
                <a:off x="1311" y="2546"/>
                <a:ext cx="418" cy="538"/>
              </a:xfrm>
              <a:custGeom>
                <a:avLst/>
                <a:gdLst>
                  <a:gd name="T0" fmla="*/ 324 w 838"/>
                  <a:gd name="T1" fmla="*/ 2 h 1076"/>
                  <a:gd name="T2" fmla="*/ 290 w 838"/>
                  <a:gd name="T3" fmla="*/ 8 h 1076"/>
                  <a:gd name="T4" fmla="*/ 255 w 838"/>
                  <a:gd name="T5" fmla="*/ 13 h 1076"/>
                  <a:gd name="T6" fmla="*/ 220 w 838"/>
                  <a:gd name="T7" fmla="*/ 17 h 1076"/>
                  <a:gd name="T8" fmla="*/ 189 w 838"/>
                  <a:gd name="T9" fmla="*/ 27 h 1076"/>
                  <a:gd name="T10" fmla="*/ 164 w 838"/>
                  <a:gd name="T11" fmla="*/ 46 h 1076"/>
                  <a:gd name="T12" fmla="*/ 140 w 838"/>
                  <a:gd name="T13" fmla="*/ 69 h 1076"/>
                  <a:gd name="T14" fmla="*/ 117 w 838"/>
                  <a:gd name="T15" fmla="*/ 95 h 1076"/>
                  <a:gd name="T16" fmla="*/ 93 w 838"/>
                  <a:gd name="T17" fmla="*/ 201 h 1076"/>
                  <a:gd name="T18" fmla="*/ 66 w 838"/>
                  <a:gd name="T19" fmla="*/ 384 h 1076"/>
                  <a:gd name="T20" fmla="*/ 41 w 838"/>
                  <a:gd name="T21" fmla="*/ 568 h 1076"/>
                  <a:gd name="T22" fmla="*/ 14 w 838"/>
                  <a:gd name="T23" fmla="*/ 751 h 1076"/>
                  <a:gd name="T24" fmla="*/ 8 w 838"/>
                  <a:gd name="T25" fmla="*/ 857 h 1076"/>
                  <a:gd name="T26" fmla="*/ 26 w 838"/>
                  <a:gd name="T27" fmla="*/ 884 h 1076"/>
                  <a:gd name="T28" fmla="*/ 42 w 838"/>
                  <a:gd name="T29" fmla="*/ 910 h 1076"/>
                  <a:gd name="T30" fmla="*/ 59 w 838"/>
                  <a:gd name="T31" fmla="*/ 938 h 1076"/>
                  <a:gd name="T32" fmla="*/ 72 w 838"/>
                  <a:gd name="T33" fmla="*/ 937 h 1076"/>
                  <a:gd name="T34" fmla="*/ 80 w 838"/>
                  <a:gd name="T35" fmla="*/ 906 h 1076"/>
                  <a:gd name="T36" fmla="*/ 118 w 838"/>
                  <a:gd name="T37" fmla="*/ 895 h 1076"/>
                  <a:gd name="T38" fmla="*/ 188 w 838"/>
                  <a:gd name="T39" fmla="*/ 905 h 1076"/>
                  <a:gd name="T40" fmla="*/ 258 w 838"/>
                  <a:gd name="T41" fmla="*/ 914 h 1076"/>
                  <a:gd name="T42" fmla="*/ 329 w 838"/>
                  <a:gd name="T43" fmla="*/ 923 h 1076"/>
                  <a:gd name="T44" fmla="*/ 398 w 838"/>
                  <a:gd name="T45" fmla="*/ 933 h 1076"/>
                  <a:gd name="T46" fmla="*/ 468 w 838"/>
                  <a:gd name="T47" fmla="*/ 943 h 1076"/>
                  <a:gd name="T48" fmla="*/ 538 w 838"/>
                  <a:gd name="T49" fmla="*/ 952 h 1076"/>
                  <a:gd name="T50" fmla="*/ 609 w 838"/>
                  <a:gd name="T51" fmla="*/ 961 h 1076"/>
                  <a:gd name="T52" fmla="*/ 651 w 838"/>
                  <a:gd name="T53" fmla="*/ 991 h 1076"/>
                  <a:gd name="T54" fmla="*/ 667 w 838"/>
                  <a:gd name="T55" fmla="*/ 1043 h 1076"/>
                  <a:gd name="T56" fmla="*/ 696 w 838"/>
                  <a:gd name="T57" fmla="*/ 1071 h 1076"/>
                  <a:gd name="T58" fmla="*/ 737 w 838"/>
                  <a:gd name="T59" fmla="*/ 1072 h 1076"/>
                  <a:gd name="T60" fmla="*/ 777 w 838"/>
                  <a:gd name="T61" fmla="*/ 1074 h 1076"/>
                  <a:gd name="T62" fmla="*/ 817 w 838"/>
                  <a:gd name="T63" fmla="*/ 1075 h 1076"/>
                  <a:gd name="T64" fmla="*/ 833 w 838"/>
                  <a:gd name="T65" fmla="*/ 962 h 1076"/>
                  <a:gd name="T66" fmla="*/ 825 w 838"/>
                  <a:gd name="T67" fmla="*/ 733 h 1076"/>
                  <a:gd name="T68" fmla="*/ 816 w 838"/>
                  <a:gd name="T69" fmla="*/ 504 h 1076"/>
                  <a:gd name="T70" fmla="*/ 808 w 838"/>
                  <a:gd name="T71" fmla="*/ 274 h 1076"/>
                  <a:gd name="T72" fmla="*/ 802 w 838"/>
                  <a:gd name="T73" fmla="*/ 155 h 1076"/>
                  <a:gd name="T74" fmla="*/ 788 w 838"/>
                  <a:gd name="T75" fmla="*/ 146 h 1076"/>
                  <a:gd name="T76" fmla="*/ 763 w 838"/>
                  <a:gd name="T77" fmla="*/ 141 h 1076"/>
                  <a:gd name="T78" fmla="*/ 732 w 838"/>
                  <a:gd name="T79" fmla="*/ 134 h 1076"/>
                  <a:gd name="T80" fmla="*/ 702 w 838"/>
                  <a:gd name="T81" fmla="*/ 126 h 1076"/>
                  <a:gd name="T82" fmla="*/ 679 w 838"/>
                  <a:gd name="T83" fmla="*/ 114 h 1076"/>
                  <a:gd name="T84" fmla="*/ 666 w 838"/>
                  <a:gd name="T85" fmla="*/ 97 h 1076"/>
                  <a:gd name="T86" fmla="*/ 672 w 838"/>
                  <a:gd name="T87" fmla="*/ 73 h 1076"/>
                  <a:gd name="T88" fmla="*/ 661 w 838"/>
                  <a:gd name="T89" fmla="*/ 54 h 1076"/>
                  <a:gd name="T90" fmla="*/ 618 w 838"/>
                  <a:gd name="T91" fmla="*/ 47 h 1076"/>
                  <a:gd name="T92" fmla="*/ 575 w 838"/>
                  <a:gd name="T93" fmla="*/ 39 h 1076"/>
                  <a:gd name="T94" fmla="*/ 533 w 838"/>
                  <a:gd name="T95" fmla="*/ 32 h 1076"/>
                  <a:gd name="T96" fmla="*/ 491 w 838"/>
                  <a:gd name="T97" fmla="*/ 25 h 1076"/>
                  <a:gd name="T98" fmla="*/ 449 w 838"/>
                  <a:gd name="T99" fmla="*/ 19 h 1076"/>
                  <a:gd name="T100" fmla="*/ 406 w 838"/>
                  <a:gd name="T101" fmla="*/ 11 h 1076"/>
                  <a:gd name="T102" fmla="*/ 363 w 838"/>
                  <a:gd name="T103" fmla="*/ 4 h 10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8"/>
                  <a:gd name="T157" fmla="*/ 0 h 1076"/>
                  <a:gd name="T158" fmla="*/ 838 w 838"/>
                  <a:gd name="T159" fmla="*/ 1076 h 10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8" h="1076">
                    <a:moveTo>
                      <a:pt x="341" y="0"/>
                    </a:moveTo>
                    <a:lnTo>
                      <a:pt x="324" y="2"/>
                    </a:lnTo>
                    <a:lnTo>
                      <a:pt x="307" y="5"/>
                    </a:lnTo>
                    <a:lnTo>
                      <a:pt x="290" y="8"/>
                    </a:lnTo>
                    <a:lnTo>
                      <a:pt x="272" y="11"/>
                    </a:lnTo>
                    <a:lnTo>
                      <a:pt x="255" y="13"/>
                    </a:lnTo>
                    <a:lnTo>
                      <a:pt x="238" y="15"/>
                    </a:lnTo>
                    <a:lnTo>
                      <a:pt x="220" y="17"/>
                    </a:lnTo>
                    <a:lnTo>
                      <a:pt x="203" y="20"/>
                    </a:lnTo>
                    <a:lnTo>
                      <a:pt x="189" y="27"/>
                    </a:lnTo>
                    <a:lnTo>
                      <a:pt x="177" y="36"/>
                    </a:lnTo>
                    <a:lnTo>
                      <a:pt x="164" y="46"/>
                    </a:lnTo>
                    <a:lnTo>
                      <a:pt x="151" y="57"/>
                    </a:lnTo>
                    <a:lnTo>
                      <a:pt x="140" y="69"/>
                    </a:lnTo>
                    <a:lnTo>
                      <a:pt x="128" y="82"/>
                    </a:lnTo>
                    <a:lnTo>
                      <a:pt x="117" y="95"/>
                    </a:lnTo>
                    <a:lnTo>
                      <a:pt x="106" y="108"/>
                    </a:lnTo>
                    <a:lnTo>
                      <a:pt x="93" y="201"/>
                    </a:lnTo>
                    <a:lnTo>
                      <a:pt x="80" y="293"/>
                    </a:lnTo>
                    <a:lnTo>
                      <a:pt x="66" y="384"/>
                    </a:lnTo>
                    <a:lnTo>
                      <a:pt x="53" y="476"/>
                    </a:lnTo>
                    <a:lnTo>
                      <a:pt x="41" y="568"/>
                    </a:lnTo>
                    <a:lnTo>
                      <a:pt x="27" y="659"/>
                    </a:lnTo>
                    <a:lnTo>
                      <a:pt x="14" y="751"/>
                    </a:lnTo>
                    <a:lnTo>
                      <a:pt x="0" y="844"/>
                    </a:lnTo>
                    <a:lnTo>
                      <a:pt x="8" y="857"/>
                    </a:lnTo>
                    <a:lnTo>
                      <a:pt x="17" y="870"/>
                    </a:lnTo>
                    <a:lnTo>
                      <a:pt x="26" y="884"/>
                    </a:lnTo>
                    <a:lnTo>
                      <a:pt x="34" y="898"/>
                    </a:lnTo>
                    <a:lnTo>
                      <a:pt x="42" y="910"/>
                    </a:lnTo>
                    <a:lnTo>
                      <a:pt x="51" y="924"/>
                    </a:lnTo>
                    <a:lnTo>
                      <a:pt x="59" y="938"/>
                    </a:lnTo>
                    <a:lnTo>
                      <a:pt x="67" y="952"/>
                    </a:lnTo>
                    <a:lnTo>
                      <a:pt x="72" y="937"/>
                    </a:lnTo>
                    <a:lnTo>
                      <a:pt x="75" y="921"/>
                    </a:lnTo>
                    <a:lnTo>
                      <a:pt x="80" y="906"/>
                    </a:lnTo>
                    <a:lnTo>
                      <a:pt x="83" y="891"/>
                    </a:lnTo>
                    <a:lnTo>
                      <a:pt x="118" y="895"/>
                    </a:lnTo>
                    <a:lnTo>
                      <a:pt x="154" y="900"/>
                    </a:lnTo>
                    <a:lnTo>
                      <a:pt x="188" y="905"/>
                    </a:lnTo>
                    <a:lnTo>
                      <a:pt x="224" y="909"/>
                    </a:lnTo>
                    <a:lnTo>
                      <a:pt x="258" y="914"/>
                    </a:lnTo>
                    <a:lnTo>
                      <a:pt x="293" y="919"/>
                    </a:lnTo>
                    <a:lnTo>
                      <a:pt x="329" y="923"/>
                    </a:lnTo>
                    <a:lnTo>
                      <a:pt x="363" y="928"/>
                    </a:lnTo>
                    <a:lnTo>
                      <a:pt x="398" y="933"/>
                    </a:lnTo>
                    <a:lnTo>
                      <a:pt x="434" y="938"/>
                    </a:lnTo>
                    <a:lnTo>
                      <a:pt x="468" y="943"/>
                    </a:lnTo>
                    <a:lnTo>
                      <a:pt x="504" y="947"/>
                    </a:lnTo>
                    <a:lnTo>
                      <a:pt x="538" y="952"/>
                    </a:lnTo>
                    <a:lnTo>
                      <a:pt x="573" y="957"/>
                    </a:lnTo>
                    <a:lnTo>
                      <a:pt x="609" y="961"/>
                    </a:lnTo>
                    <a:lnTo>
                      <a:pt x="643" y="966"/>
                    </a:lnTo>
                    <a:lnTo>
                      <a:pt x="651" y="991"/>
                    </a:lnTo>
                    <a:lnTo>
                      <a:pt x="659" y="1018"/>
                    </a:lnTo>
                    <a:lnTo>
                      <a:pt x="667" y="1043"/>
                    </a:lnTo>
                    <a:lnTo>
                      <a:pt x="676" y="1069"/>
                    </a:lnTo>
                    <a:lnTo>
                      <a:pt x="696" y="1071"/>
                    </a:lnTo>
                    <a:lnTo>
                      <a:pt x="716" y="1071"/>
                    </a:lnTo>
                    <a:lnTo>
                      <a:pt x="737" y="1072"/>
                    </a:lnTo>
                    <a:lnTo>
                      <a:pt x="757" y="1073"/>
                    </a:lnTo>
                    <a:lnTo>
                      <a:pt x="777" y="1074"/>
                    </a:lnTo>
                    <a:lnTo>
                      <a:pt x="798" y="1074"/>
                    </a:lnTo>
                    <a:lnTo>
                      <a:pt x="817" y="1075"/>
                    </a:lnTo>
                    <a:lnTo>
                      <a:pt x="838" y="1076"/>
                    </a:lnTo>
                    <a:lnTo>
                      <a:pt x="833" y="962"/>
                    </a:lnTo>
                    <a:lnTo>
                      <a:pt x="830" y="847"/>
                    </a:lnTo>
                    <a:lnTo>
                      <a:pt x="825" y="733"/>
                    </a:lnTo>
                    <a:lnTo>
                      <a:pt x="821" y="618"/>
                    </a:lnTo>
                    <a:lnTo>
                      <a:pt x="816" y="504"/>
                    </a:lnTo>
                    <a:lnTo>
                      <a:pt x="813" y="388"/>
                    </a:lnTo>
                    <a:lnTo>
                      <a:pt x="808" y="274"/>
                    </a:lnTo>
                    <a:lnTo>
                      <a:pt x="803" y="159"/>
                    </a:lnTo>
                    <a:lnTo>
                      <a:pt x="802" y="155"/>
                    </a:lnTo>
                    <a:lnTo>
                      <a:pt x="797" y="150"/>
                    </a:lnTo>
                    <a:lnTo>
                      <a:pt x="788" y="146"/>
                    </a:lnTo>
                    <a:lnTo>
                      <a:pt x="777" y="143"/>
                    </a:lnTo>
                    <a:lnTo>
                      <a:pt x="763" y="141"/>
                    </a:lnTo>
                    <a:lnTo>
                      <a:pt x="748" y="137"/>
                    </a:lnTo>
                    <a:lnTo>
                      <a:pt x="732" y="134"/>
                    </a:lnTo>
                    <a:lnTo>
                      <a:pt x="717" y="130"/>
                    </a:lnTo>
                    <a:lnTo>
                      <a:pt x="702" y="126"/>
                    </a:lnTo>
                    <a:lnTo>
                      <a:pt x="689" y="120"/>
                    </a:lnTo>
                    <a:lnTo>
                      <a:pt x="679" y="114"/>
                    </a:lnTo>
                    <a:lnTo>
                      <a:pt x="671" y="106"/>
                    </a:lnTo>
                    <a:lnTo>
                      <a:pt x="666" y="97"/>
                    </a:lnTo>
                    <a:lnTo>
                      <a:pt x="666" y="85"/>
                    </a:lnTo>
                    <a:lnTo>
                      <a:pt x="672" y="73"/>
                    </a:lnTo>
                    <a:lnTo>
                      <a:pt x="682" y="58"/>
                    </a:lnTo>
                    <a:lnTo>
                      <a:pt x="661" y="54"/>
                    </a:lnTo>
                    <a:lnTo>
                      <a:pt x="640" y="51"/>
                    </a:lnTo>
                    <a:lnTo>
                      <a:pt x="618" y="47"/>
                    </a:lnTo>
                    <a:lnTo>
                      <a:pt x="597" y="43"/>
                    </a:lnTo>
                    <a:lnTo>
                      <a:pt x="575" y="39"/>
                    </a:lnTo>
                    <a:lnTo>
                      <a:pt x="555" y="36"/>
                    </a:lnTo>
                    <a:lnTo>
                      <a:pt x="533" y="32"/>
                    </a:lnTo>
                    <a:lnTo>
                      <a:pt x="512" y="29"/>
                    </a:lnTo>
                    <a:lnTo>
                      <a:pt x="491" y="25"/>
                    </a:lnTo>
                    <a:lnTo>
                      <a:pt x="469" y="22"/>
                    </a:lnTo>
                    <a:lnTo>
                      <a:pt x="449" y="19"/>
                    </a:lnTo>
                    <a:lnTo>
                      <a:pt x="427" y="15"/>
                    </a:lnTo>
                    <a:lnTo>
                      <a:pt x="406" y="11"/>
                    </a:lnTo>
                    <a:lnTo>
                      <a:pt x="384" y="7"/>
                    </a:lnTo>
                    <a:lnTo>
                      <a:pt x="363" y="4"/>
                    </a:lnTo>
                    <a:lnTo>
                      <a:pt x="341" y="0"/>
                    </a:lnTo>
                    <a:close/>
                  </a:path>
                </a:pathLst>
              </a:custGeom>
              <a:solidFill>
                <a:srgbClr val="C4BABC"/>
              </a:solidFill>
              <a:ln w="9525">
                <a:noFill/>
                <a:round/>
                <a:headEnd/>
                <a:tailEnd/>
              </a:ln>
            </p:spPr>
            <p:txBody>
              <a:bodyPr/>
              <a:lstStyle/>
              <a:p>
                <a:endParaRPr lang="en-US"/>
              </a:p>
            </p:txBody>
          </p:sp>
          <p:sp>
            <p:nvSpPr>
              <p:cNvPr id="21540" name="Freeform 134"/>
              <p:cNvSpPr>
                <a:spLocks/>
              </p:cNvSpPr>
              <p:nvPr/>
            </p:nvSpPr>
            <p:spPr bwMode="auto">
              <a:xfrm>
                <a:off x="1315" y="2598"/>
                <a:ext cx="414" cy="487"/>
              </a:xfrm>
              <a:custGeom>
                <a:avLst/>
                <a:gdLst>
                  <a:gd name="T0" fmla="*/ 342 w 827"/>
                  <a:gd name="T1" fmla="*/ 2 h 975"/>
                  <a:gd name="T2" fmla="*/ 305 w 827"/>
                  <a:gd name="T3" fmla="*/ 8 h 975"/>
                  <a:gd name="T4" fmla="*/ 269 w 827"/>
                  <a:gd name="T5" fmla="*/ 13 h 975"/>
                  <a:gd name="T6" fmla="*/ 232 w 827"/>
                  <a:gd name="T7" fmla="*/ 17 h 975"/>
                  <a:gd name="T8" fmla="*/ 200 w 827"/>
                  <a:gd name="T9" fmla="*/ 28 h 975"/>
                  <a:gd name="T10" fmla="*/ 175 w 827"/>
                  <a:gd name="T11" fmla="*/ 46 h 975"/>
                  <a:gd name="T12" fmla="*/ 149 w 827"/>
                  <a:gd name="T13" fmla="*/ 68 h 975"/>
                  <a:gd name="T14" fmla="*/ 126 w 827"/>
                  <a:gd name="T15" fmla="*/ 92 h 975"/>
                  <a:gd name="T16" fmla="*/ 100 w 827"/>
                  <a:gd name="T17" fmla="*/ 183 h 975"/>
                  <a:gd name="T18" fmla="*/ 71 w 827"/>
                  <a:gd name="T19" fmla="*/ 340 h 975"/>
                  <a:gd name="T20" fmla="*/ 42 w 827"/>
                  <a:gd name="T21" fmla="*/ 495 h 975"/>
                  <a:gd name="T22" fmla="*/ 13 w 827"/>
                  <a:gd name="T23" fmla="*/ 651 h 975"/>
                  <a:gd name="T24" fmla="*/ 7 w 827"/>
                  <a:gd name="T25" fmla="*/ 744 h 975"/>
                  <a:gd name="T26" fmla="*/ 21 w 827"/>
                  <a:gd name="T27" fmla="*/ 773 h 975"/>
                  <a:gd name="T28" fmla="*/ 35 w 827"/>
                  <a:gd name="T29" fmla="*/ 803 h 975"/>
                  <a:gd name="T30" fmla="*/ 50 w 827"/>
                  <a:gd name="T31" fmla="*/ 832 h 975"/>
                  <a:gd name="T32" fmla="*/ 63 w 827"/>
                  <a:gd name="T33" fmla="*/ 831 h 975"/>
                  <a:gd name="T34" fmla="*/ 74 w 827"/>
                  <a:gd name="T35" fmla="*/ 801 h 975"/>
                  <a:gd name="T36" fmla="*/ 115 w 827"/>
                  <a:gd name="T37" fmla="*/ 790 h 975"/>
                  <a:gd name="T38" fmla="*/ 184 w 827"/>
                  <a:gd name="T39" fmla="*/ 800 h 975"/>
                  <a:gd name="T40" fmla="*/ 253 w 827"/>
                  <a:gd name="T41" fmla="*/ 810 h 975"/>
                  <a:gd name="T42" fmla="*/ 322 w 827"/>
                  <a:gd name="T43" fmla="*/ 819 h 975"/>
                  <a:gd name="T44" fmla="*/ 392 w 827"/>
                  <a:gd name="T45" fmla="*/ 828 h 975"/>
                  <a:gd name="T46" fmla="*/ 462 w 827"/>
                  <a:gd name="T47" fmla="*/ 838 h 975"/>
                  <a:gd name="T48" fmla="*/ 531 w 827"/>
                  <a:gd name="T49" fmla="*/ 848 h 975"/>
                  <a:gd name="T50" fmla="*/ 600 w 827"/>
                  <a:gd name="T51" fmla="*/ 857 h 975"/>
                  <a:gd name="T52" fmla="*/ 642 w 827"/>
                  <a:gd name="T53" fmla="*/ 888 h 975"/>
                  <a:gd name="T54" fmla="*/ 660 w 827"/>
                  <a:gd name="T55" fmla="*/ 940 h 975"/>
                  <a:gd name="T56" fmla="*/ 687 w 827"/>
                  <a:gd name="T57" fmla="*/ 968 h 975"/>
                  <a:gd name="T58" fmla="*/ 728 w 827"/>
                  <a:gd name="T59" fmla="*/ 970 h 975"/>
                  <a:gd name="T60" fmla="*/ 767 w 827"/>
                  <a:gd name="T61" fmla="*/ 971 h 975"/>
                  <a:gd name="T62" fmla="*/ 807 w 827"/>
                  <a:gd name="T63" fmla="*/ 974 h 975"/>
                  <a:gd name="T64" fmla="*/ 822 w 827"/>
                  <a:gd name="T65" fmla="*/ 872 h 975"/>
                  <a:gd name="T66" fmla="*/ 812 w 827"/>
                  <a:gd name="T67" fmla="*/ 667 h 975"/>
                  <a:gd name="T68" fmla="*/ 801 w 827"/>
                  <a:gd name="T69" fmla="*/ 463 h 975"/>
                  <a:gd name="T70" fmla="*/ 792 w 827"/>
                  <a:gd name="T71" fmla="*/ 258 h 975"/>
                  <a:gd name="T72" fmla="*/ 787 w 827"/>
                  <a:gd name="T73" fmla="*/ 151 h 975"/>
                  <a:gd name="T74" fmla="*/ 770 w 827"/>
                  <a:gd name="T75" fmla="*/ 144 h 975"/>
                  <a:gd name="T76" fmla="*/ 742 w 827"/>
                  <a:gd name="T77" fmla="*/ 138 h 975"/>
                  <a:gd name="T78" fmla="*/ 708 w 827"/>
                  <a:gd name="T79" fmla="*/ 133 h 975"/>
                  <a:gd name="T80" fmla="*/ 675 w 827"/>
                  <a:gd name="T81" fmla="*/ 124 h 975"/>
                  <a:gd name="T82" fmla="*/ 647 w 827"/>
                  <a:gd name="T83" fmla="*/ 112 h 975"/>
                  <a:gd name="T84" fmla="*/ 633 w 827"/>
                  <a:gd name="T85" fmla="*/ 94 h 975"/>
                  <a:gd name="T86" fmla="*/ 637 w 827"/>
                  <a:gd name="T87" fmla="*/ 70 h 975"/>
                  <a:gd name="T88" fmla="*/ 630 w 827"/>
                  <a:gd name="T89" fmla="*/ 51 h 975"/>
                  <a:gd name="T90" fmla="*/ 594 w 827"/>
                  <a:gd name="T91" fmla="*/ 44 h 975"/>
                  <a:gd name="T92" fmla="*/ 558 w 827"/>
                  <a:gd name="T93" fmla="*/ 37 h 975"/>
                  <a:gd name="T94" fmla="*/ 523 w 827"/>
                  <a:gd name="T95" fmla="*/ 30 h 975"/>
                  <a:gd name="T96" fmla="*/ 487 w 827"/>
                  <a:gd name="T97" fmla="*/ 24 h 975"/>
                  <a:gd name="T98" fmla="*/ 450 w 827"/>
                  <a:gd name="T99" fmla="*/ 17 h 975"/>
                  <a:gd name="T100" fmla="*/ 414 w 827"/>
                  <a:gd name="T101" fmla="*/ 10 h 975"/>
                  <a:gd name="T102" fmla="*/ 379 w 827"/>
                  <a:gd name="T103" fmla="*/ 3 h 97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27"/>
                  <a:gd name="T157" fmla="*/ 0 h 975"/>
                  <a:gd name="T158" fmla="*/ 827 w 827"/>
                  <a:gd name="T159" fmla="*/ 975 h 97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27" h="975">
                    <a:moveTo>
                      <a:pt x="360" y="0"/>
                    </a:moveTo>
                    <a:lnTo>
                      <a:pt x="342" y="2"/>
                    </a:lnTo>
                    <a:lnTo>
                      <a:pt x="323" y="5"/>
                    </a:lnTo>
                    <a:lnTo>
                      <a:pt x="305" y="8"/>
                    </a:lnTo>
                    <a:lnTo>
                      <a:pt x="288" y="10"/>
                    </a:lnTo>
                    <a:lnTo>
                      <a:pt x="269" y="13"/>
                    </a:lnTo>
                    <a:lnTo>
                      <a:pt x="251" y="15"/>
                    </a:lnTo>
                    <a:lnTo>
                      <a:pt x="232" y="17"/>
                    </a:lnTo>
                    <a:lnTo>
                      <a:pt x="214" y="20"/>
                    </a:lnTo>
                    <a:lnTo>
                      <a:pt x="200" y="28"/>
                    </a:lnTo>
                    <a:lnTo>
                      <a:pt x="187" y="36"/>
                    </a:lnTo>
                    <a:lnTo>
                      <a:pt x="175" y="46"/>
                    </a:lnTo>
                    <a:lnTo>
                      <a:pt x="162" y="56"/>
                    </a:lnTo>
                    <a:lnTo>
                      <a:pt x="149" y="68"/>
                    </a:lnTo>
                    <a:lnTo>
                      <a:pt x="138" y="79"/>
                    </a:lnTo>
                    <a:lnTo>
                      <a:pt x="126" y="92"/>
                    </a:lnTo>
                    <a:lnTo>
                      <a:pt x="115" y="105"/>
                    </a:lnTo>
                    <a:lnTo>
                      <a:pt x="100" y="183"/>
                    </a:lnTo>
                    <a:lnTo>
                      <a:pt x="86" y="262"/>
                    </a:lnTo>
                    <a:lnTo>
                      <a:pt x="71" y="340"/>
                    </a:lnTo>
                    <a:lnTo>
                      <a:pt x="57" y="417"/>
                    </a:lnTo>
                    <a:lnTo>
                      <a:pt x="42" y="495"/>
                    </a:lnTo>
                    <a:lnTo>
                      <a:pt x="28" y="574"/>
                    </a:lnTo>
                    <a:lnTo>
                      <a:pt x="13" y="651"/>
                    </a:lnTo>
                    <a:lnTo>
                      <a:pt x="0" y="729"/>
                    </a:lnTo>
                    <a:lnTo>
                      <a:pt x="7" y="744"/>
                    </a:lnTo>
                    <a:lnTo>
                      <a:pt x="15" y="758"/>
                    </a:lnTo>
                    <a:lnTo>
                      <a:pt x="21" y="773"/>
                    </a:lnTo>
                    <a:lnTo>
                      <a:pt x="28" y="788"/>
                    </a:lnTo>
                    <a:lnTo>
                      <a:pt x="35" y="803"/>
                    </a:lnTo>
                    <a:lnTo>
                      <a:pt x="42" y="817"/>
                    </a:lnTo>
                    <a:lnTo>
                      <a:pt x="50" y="832"/>
                    </a:lnTo>
                    <a:lnTo>
                      <a:pt x="57" y="846"/>
                    </a:lnTo>
                    <a:lnTo>
                      <a:pt x="63" y="831"/>
                    </a:lnTo>
                    <a:lnTo>
                      <a:pt x="69" y="816"/>
                    </a:lnTo>
                    <a:lnTo>
                      <a:pt x="74" y="801"/>
                    </a:lnTo>
                    <a:lnTo>
                      <a:pt x="80" y="786"/>
                    </a:lnTo>
                    <a:lnTo>
                      <a:pt x="115" y="790"/>
                    </a:lnTo>
                    <a:lnTo>
                      <a:pt x="149" y="795"/>
                    </a:lnTo>
                    <a:lnTo>
                      <a:pt x="184" y="800"/>
                    </a:lnTo>
                    <a:lnTo>
                      <a:pt x="219" y="804"/>
                    </a:lnTo>
                    <a:lnTo>
                      <a:pt x="253" y="810"/>
                    </a:lnTo>
                    <a:lnTo>
                      <a:pt x="288" y="815"/>
                    </a:lnTo>
                    <a:lnTo>
                      <a:pt x="322" y="819"/>
                    </a:lnTo>
                    <a:lnTo>
                      <a:pt x="358" y="824"/>
                    </a:lnTo>
                    <a:lnTo>
                      <a:pt x="392" y="828"/>
                    </a:lnTo>
                    <a:lnTo>
                      <a:pt x="427" y="833"/>
                    </a:lnTo>
                    <a:lnTo>
                      <a:pt x="462" y="838"/>
                    </a:lnTo>
                    <a:lnTo>
                      <a:pt x="496" y="842"/>
                    </a:lnTo>
                    <a:lnTo>
                      <a:pt x="531" y="848"/>
                    </a:lnTo>
                    <a:lnTo>
                      <a:pt x="565" y="853"/>
                    </a:lnTo>
                    <a:lnTo>
                      <a:pt x="600" y="857"/>
                    </a:lnTo>
                    <a:lnTo>
                      <a:pt x="634" y="862"/>
                    </a:lnTo>
                    <a:lnTo>
                      <a:pt x="642" y="888"/>
                    </a:lnTo>
                    <a:lnTo>
                      <a:pt x="652" y="914"/>
                    </a:lnTo>
                    <a:lnTo>
                      <a:pt x="660" y="940"/>
                    </a:lnTo>
                    <a:lnTo>
                      <a:pt x="668" y="967"/>
                    </a:lnTo>
                    <a:lnTo>
                      <a:pt x="687" y="968"/>
                    </a:lnTo>
                    <a:lnTo>
                      <a:pt x="708" y="969"/>
                    </a:lnTo>
                    <a:lnTo>
                      <a:pt x="728" y="970"/>
                    </a:lnTo>
                    <a:lnTo>
                      <a:pt x="747" y="970"/>
                    </a:lnTo>
                    <a:lnTo>
                      <a:pt x="767" y="971"/>
                    </a:lnTo>
                    <a:lnTo>
                      <a:pt x="788" y="973"/>
                    </a:lnTo>
                    <a:lnTo>
                      <a:pt x="807" y="974"/>
                    </a:lnTo>
                    <a:lnTo>
                      <a:pt x="827" y="975"/>
                    </a:lnTo>
                    <a:lnTo>
                      <a:pt x="822" y="872"/>
                    </a:lnTo>
                    <a:lnTo>
                      <a:pt x="816" y="770"/>
                    </a:lnTo>
                    <a:lnTo>
                      <a:pt x="812" y="667"/>
                    </a:lnTo>
                    <a:lnTo>
                      <a:pt x="807" y="565"/>
                    </a:lnTo>
                    <a:lnTo>
                      <a:pt x="801" y="463"/>
                    </a:lnTo>
                    <a:lnTo>
                      <a:pt x="797" y="361"/>
                    </a:lnTo>
                    <a:lnTo>
                      <a:pt x="792" y="258"/>
                    </a:lnTo>
                    <a:lnTo>
                      <a:pt x="788" y="156"/>
                    </a:lnTo>
                    <a:lnTo>
                      <a:pt x="787" y="151"/>
                    </a:lnTo>
                    <a:lnTo>
                      <a:pt x="780" y="147"/>
                    </a:lnTo>
                    <a:lnTo>
                      <a:pt x="770" y="144"/>
                    </a:lnTo>
                    <a:lnTo>
                      <a:pt x="757" y="142"/>
                    </a:lnTo>
                    <a:lnTo>
                      <a:pt x="742" y="138"/>
                    </a:lnTo>
                    <a:lnTo>
                      <a:pt x="725" y="136"/>
                    </a:lnTo>
                    <a:lnTo>
                      <a:pt x="708" y="133"/>
                    </a:lnTo>
                    <a:lnTo>
                      <a:pt x="691" y="129"/>
                    </a:lnTo>
                    <a:lnTo>
                      <a:pt x="675" y="124"/>
                    </a:lnTo>
                    <a:lnTo>
                      <a:pt x="660" y="119"/>
                    </a:lnTo>
                    <a:lnTo>
                      <a:pt x="647" y="112"/>
                    </a:lnTo>
                    <a:lnTo>
                      <a:pt x="638" y="104"/>
                    </a:lnTo>
                    <a:lnTo>
                      <a:pt x="633" y="94"/>
                    </a:lnTo>
                    <a:lnTo>
                      <a:pt x="632" y="83"/>
                    </a:lnTo>
                    <a:lnTo>
                      <a:pt x="637" y="70"/>
                    </a:lnTo>
                    <a:lnTo>
                      <a:pt x="648" y="54"/>
                    </a:lnTo>
                    <a:lnTo>
                      <a:pt x="630" y="51"/>
                    </a:lnTo>
                    <a:lnTo>
                      <a:pt x="613" y="47"/>
                    </a:lnTo>
                    <a:lnTo>
                      <a:pt x="594" y="44"/>
                    </a:lnTo>
                    <a:lnTo>
                      <a:pt x="577" y="40"/>
                    </a:lnTo>
                    <a:lnTo>
                      <a:pt x="558" y="37"/>
                    </a:lnTo>
                    <a:lnTo>
                      <a:pt x="541" y="33"/>
                    </a:lnTo>
                    <a:lnTo>
                      <a:pt x="523" y="30"/>
                    </a:lnTo>
                    <a:lnTo>
                      <a:pt x="504" y="26"/>
                    </a:lnTo>
                    <a:lnTo>
                      <a:pt x="487" y="24"/>
                    </a:lnTo>
                    <a:lnTo>
                      <a:pt x="469" y="21"/>
                    </a:lnTo>
                    <a:lnTo>
                      <a:pt x="450" y="17"/>
                    </a:lnTo>
                    <a:lnTo>
                      <a:pt x="433" y="14"/>
                    </a:lnTo>
                    <a:lnTo>
                      <a:pt x="414" y="10"/>
                    </a:lnTo>
                    <a:lnTo>
                      <a:pt x="396" y="7"/>
                    </a:lnTo>
                    <a:lnTo>
                      <a:pt x="379" y="3"/>
                    </a:lnTo>
                    <a:lnTo>
                      <a:pt x="360" y="0"/>
                    </a:lnTo>
                    <a:close/>
                  </a:path>
                </a:pathLst>
              </a:custGeom>
              <a:solidFill>
                <a:srgbClr val="C9BCC1"/>
              </a:solidFill>
              <a:ln w="9525">
                <a:noFill/>
                <a:round/>
                <a:headEnd/>
                <a:tailEnd/>
              </a:ln>
            </p:spPr>
            <p:txBody>
              <a:bodyPr/>
              <a:lstStyle/>
              <a:p>
                <a:endParaRPr lang="en-US"/>
              </a:p>
            </p:txBody>
          </p:sp>
          <p:sp>
            <p:nvSpPr>
              <p:cNvPr id="21541" name="Freeform 135"/>
              <p:cNvSpPr>
                <a:spLocks/>
              </p:cNvSpPr>
              <p:nvPr/>
            </p:nvSpPr>
            <p:spPr bwMode="auto">
              <a:xfrm>
                <a:off x="1320" y="2650"/>
                <a:ext cx="408" cy="437"/>
              </a:xfrm>
              <a:custGeom>
                <a:avLst/>
                <a:gdLst>
                  <a:gd name="T0" fmla="*/ 360 w 816"/>
                  <a:gd name="T1" fmla="*/ 2 h 873"/>
                  <a:gd name="T2" fmla="*/ 322 w 816"/>
                  <a:gd name="T3" fmla="*/ 8 h 873"/>
                  <a:gd name="T4" fmla="*/ 284 w 816"/>
                  <a:gd name="T5" fmla="*/ 13 h 873"/>
                  <a:gd name="T6" fmla="*/ 245 w 816"/>
                  <a:gd name="T7" fmla="*/ 18 h 873"/>
                  <a:gd name="T8" fmla="*/ 212 w 816"/>
                  <a:gd name="T9" fmla="*/ 28 h 873"/>
                  <a:gd name="T10" fmla="*/ 186 w 816"/>
                  <a:gd name="T11" fmla="*/ 46 h 873"/>
                  <a:gd name="T12" fmla="*/ 161 w 816"/>
                  <a:gd name="T13" fmla="*/ 67 h 873"/>
                  <a:gd name="T14" fmla="*/ 136 w 816"/>
                  <a:gd name="T15" fmla="*/ 89 h 873"/>
                  <a:gd name="T16" fmla="*/ 108 w 816"/>
                  <a:gd name="T17" fmla="*/ 165 h 873"/>
                  <a:gd name="T18" fmla="*/ 77 w 816"/>
                  <a:gd name="T19" fmla="*/ 294 h 873"/>
                  <a:gd name="T20" fmla="*/ 46 w 816"/>
                  <a:gd name="T21" fmla="*/ 423 h 873"/>
                  <a:gd name="T22" fmla="*/ 15 w 816"/>
                  <a:gd name="T23" fmla="*/ 552 h 873"/>
                  <a:gd name="T24" fmla="*/ 6 w 816"/>
                  <a:gd name="T25" fmla="*/ 631 h 873"/>
                  <a:gd name="T26" fmla="*/ 18 w 816"/>
                  <a:gd name="T27" fmla="*/ 662 h 873"/>
                  <a:gd name="T28" fmla="*/ 30 w 816"/>
                  <a:gd name="T29" fmla="*/ 694 h 873"/>
                  <a:gd name="T30" fmla="*/ 42 w 816"/>
                  <a:gd name="T31" fmla="*/ 725 h 873"/>
                  <a:gd name="T32" fmla="*/ 55 w 816"/>
                  <a:gd name="T33" fmla="*/ 725 h 873"/>
                  <a:gd name="T34" fmla="*/ 70 w 816"/>
                  <a:gd name="T35" fmla="*/ 697 h 873"/>
                  <a:gd name="T36" fmla="*/ 112 w 816"/>
                  <a:gd name="T37" fmla="*/ 687 h 873"/>
                  <a:gd name="T38" fmla="*/ 181 w 816"/>
                  <a:gd name="T39" fmla="*/ 696 h 873"/>
                  <a:gd name="T40" fmla="*/ 249 w 816"/>
                  <a:gd name="T41" fmla="*/ 705 h 873"/>
                  <a:gd name="T42" fmla="*/ 318 w 816"/>
                  <a:gd name="T43" fmla="*/ 714 h 873"/>
                  <a:gd name="T44" fmla="*/ 387 w 816"/>
                  <a:gd name="T45" fmla="*/ 723 h 873"/>
                  <a:gd name="T46" fmla="*/ 456 w 816"/>
                  <a:gd name="T47" fmla="*/ 733 h 873"/>
                  <a:gd name="T48" fmla="*/ 524 w 816"/>
                  <a:gd name="T49" fmla="*/ 743 h 873"/>
                  <a:gd name="T50" fmla="*/ 593 w 816"/>
                  <a:gd name="T51" fmla="*/ 752 h 873"/>
                  <a:gd name="T52" fmla="*/ 636 w 816"/>
                  <a:gd name="T53" fmla="*/ 783 h 873"/>
                  <a:gd name="T54" fmla="*/ 653 w 816"/>
                  <a:gd name="T55" fmla="*/ 839 h 873"/>
                  <a:gd name="T56" fmla="*/ 681 w 816"/>
                  <a:gd name="T57" fmla="*/ 866 h 873"/>
                  <a:gd name="T58" fmla="*/ 719 w 816"/>
                  <a:gd name="T59" fmla="*/ 869 h 873"/>
                  <a:gd name="T60" fmla="*/ 758 w 816"/>
                  <a:gd name="T61" fmla="*/ 870 h 873"/>
                  <a:gd name="T62" fmla="*/ 796 w 816"/>
                  <a:gd name="T63" fmla="*/ 872 h 873"/>
                  <a:gd name="T64" fmla="*/ 810 w 816"/>
                  <a:gd name="T65" fmla="*/ 783 h 873"/>
                  <a:gd name="T66" fmla="*/ 799 w 816"/>
                  <a:gd name="T67" fmla="*/ 602 h 873"/>
                  <a:gd name="T68" fmla="*/ 789 w 816"/>
                  <a:gd name="T69" fmla="*/ 422 h 873"/>
                  <a:gd name="T70" fmla="*/ 779 w 816"/>
                  <a:gd name="T71" fmla="*/ 241 h 873"/>
                  <a:gd name="T72" fmla="*/ 771 w 816"/>
                  <a:gd name="T73" fmla="*/ 147 h 873"/>
                  <a:gd name="T74" fmla="*/ 753 w 816"/>
                  <a:gd name="T75" fmla="*/ 142 h 873"/>
                  <a:gd name="T76" fmla="*/ 722 w 816"/>
                  <a:gd name="T77" fmla="*/ 137 h 873"/>
                  <a:gd name="T78" fmla="*/ 684 w 816"/>
                  <a:gd name="T79" fmla="*/ 131 h 873"/>
                  <a:gd name="T80" fmla="*/ 647 w 816"/>
                  <a:gd name="T81" fmla="*/ 122 h 873"/>
                  <a:gd name="T82" fmla="*/ 617 w 816"/>
                  <a:gd name="T83" fmla="*/ 110 h 873"/>
                  <a:gd name="T84" fmla="*/ 600 w 816"/>
                  <a:gd name="T85" fmla="*/ 92 h 873"/>
                  <a:gd name="T86" fmla="*/ 604 w 816"/>
                  <a:gd name="T87" fmla="*/ 67 h 873"/>
                  <a:gd name="T88" fmla="*/ 600 w 816"/>
                  <a:gd name="T89" fmla="*/ 47 h 873"/>
                  <a:gd name="T90" fmla="*/ 571 w 816"/>
                  <a:gd name="T91" fmla="*/ 41 h 873"/>
                  <a:gd name="T92" fmla="*/ 541 w 816"/>
                  <a:gd name="T93" fmla="*/ 34 h 873"/>
                  <a:gd name="T94" fmla="*/ 513 w 816"/>
                  <a:gd name="T95" fmla="*/ 29 h 873"/>
                  <a:gd name="T96" fmla="*/ 483 w 816"/>
                  <a:gd name="T97" fmla="*/ 22 h 873"/>
                  <a:gd name="T98" fmla="*/ 454 w 816"/>
                  <a:gd name="T99" fmla="*/ 16 h 873"/>
                  <a:gd name="T100" fmla="*/ 424 w 816"/>
                  <a:gd name="T101" fmla="*/ 9 h 873"/>
                  <a:gd name="T102" fmla="*/ 395 w 816"/>
                  <a:gd name="T103" fmla="*/ 3 h 87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16"/>
                  <a:gd name="T157" fmla="*/ 0 h 873"/>
                  <a:gd name="T158" fmla="*/ 816 w 816"/>
                  <a:gd name="T159" fmla="*/ 873 h 87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16" h="873">
                    <a:moveTo>
                      <a:pt x="380" y="0"/>
                    </a:moveTo>
                    <a:lnTo>
                      <a:pt x="360" y="2"/>
                    </a:lnTo>
                    <a:lnTo>
                      <a:pt x="342" y="4"/>
                    </a:lnTo>
                    <a:lnTo>
                      <a:pt x="322" y="8"/>
                    </a:lnTo>
                    <a:lnTo>
                      <a:pt x="303" y="10"/>
                    </a:lnTo>
                    <a:lnTo>
                      <a:pt x="284" y="13"/>
                    </a:lnTo>
                    <a:lnTo>
                      <a:pt x="265" y="15"/>
                    </a:lnTo>
                    <a:lnTo>
                      <a:pt x="245" y="18"/>
                    </a:lnTo>
                    <a:lnTo>
                      <a:pt x="226" y="21"/>
                    </a:lnTo>
                    <a:lnTo>
                      <a:pt x="212" y="28"/>
                    </a:lnTo>
                    <a:lnTo>
                      <a:pt x="199" y="37"/>
                    </a:lnTo>
                    <a:lnTo>
                      <a:pt x="186" y="46"/>
                    </a:lnTo>
                    <a:lnTo>
                      <a:pt x="174" y="55"/>
                    </a:lnTo>
                    <a:lnTo>
                      <a:pt x="161" y="67"/>
                    </a:lnTo>
                    <a:lnTo>
                      <a:pt x="148" y="77"/>
                    </a:lnTo>
                    <a:lnTo>
                      <a:pt x="136" y="89"/>
                    </a:lnTo>
                    <a:lnTo>
                      <a:pt x="123" y="100"/>
                    </a:lnTo>
                    <a:lnTo>
                      <a:pt x="108" y="165"/>
                    </a:lnTo>
                    <a:lnTo>
                      <a:pt x="93" y="229"/>
                    </a:lnTo>
                    <a:lnTo>
                      <a:pt x="77" y="294"/>
                    </a:lnTo>
                    <a:lnTo>
                      <a:pt x="62" y="358"/>
                    </a:lnTo>
                    <a:lnTo>
                      <a:pt x="46" y="423"/>
                    </a:lnTo>
                    <a:lnTo>
                      <a:pt x="31" y="487"/>
                    </a:lnTo>
                    <a:lnTo>
                      <a:pt x="15" y="552"/>
                    </a:lnTo>
                    <a:lnTo>
                      <a:pt x="0" y="616"/>
                    </a:lnTo>
                    <a:lnTo>
                      <a:pt x="6" y="631"/>
                    </a:lnTo>
                    <a:lnTo>
                      <a:pt x="12" y="647"/>
                    </a:lnTo>
                    <a:lnTo>
                      <a:pt x="18" y="662"/>
                    </a:lnTo>
                    <a:lnTo>
                      <a:pt x="24" y="679"/>
                    </a:lnTo>
                    <a:lnTo>
                      <a:pt x="30" y="694"/>
                    </a:lnTo>
                    <a:lnTo>
                      <a:pt x="37" y="710"/>
                    </a:lnTo>
                    <a:lnTo>
                      <a:pt x="42" y="725"/>
                    </a:lnTo>
                    <a:lnTo>
                      <a:pt x="48" y="740"/>
                    </a:lnTo>
                    <a:lnTo>
                      <a:pt x="55" y="725"/>
                    </a:lnTo>
                    <a:lnTo>
                      <a:pt x="63" y="711"/>
                    </a:lnTo>
                    <a:lnTo>
                      <a:pt x="70" y="697"/>
                    </a:lnTo>
                    <a:lnTo>
                      <a:pt x="77" y="682"/>
                    </a:lnTo>
                    <a:lnTo>
                      <a:pt x="112" y="687"/>
                    </a:lnTo>
                    <a:lnTo>
                      <a:pt x="146" y="691"/>
                    </a:lnTo>
                    <a:lnTo>
                      <a:pt x="181" y="696"/>
                    </a:lnTo>
                    <a:lnTo>
                      <a:pt x="214" y="700"/>
                    </a:lnTo>
                    <a:lnTo>
                      <a:pt x="249" y="705"/>
                    </a:lnTo>
                    <a:lnTo>
                      <a:pt x="283" y="710"/>
                    </a:lnTo>
                    <a:lnTo>
                      <a:pt x="318" y="714"/>
                    </a:lnTo>
                    <a:lnTo>
                      <a:pt x="352" y="719"/>
                    </a:lnTo>
                    <a:lnTo>
                      <a:pt x="387" y="723"/>
                    </a:lnTo>
                    <a:lnTo>
                      <a:pt x="421" y="728"/>
                    </a:lnTo>
                    <a:lnTo>
                      <a:pt x="456" y="733"/>
                    </a:lnTo>
                    <a:lnTo>
                      <a:pt x="491" y="738"/>
                    </a:lnTo>
                    <a:lnTo>
                      <a:pt x="524" y="743"/>
                    </a:lnTo>
                    <a:lnTo>
                      <a:pt x="559" y="748"/>
                    </a:lnTo>
                    <a:lnTo>
                      <a:pt x="593" y="752"/>
                    </a:lnTo>
                    <a:lnTo>
                      <a:pt x="628" y="757"/>
                    </a:lnTo>
                    <a:lnTo>
                      <a:pt x="636" y="783"/>
                    </a:lnTo>
                    <a:lnTo>
                      <a:pt x="645" y="811"/>
                    </a:lnTo>
                    <a:lnTo>
                      <a:pt x="653" y="839"/>
                    </a:lnTo>
                    <a:lnTo>
                      <a:pt x="661" y="865"/>
                    </a:lnTo>
                    <a:lnTo>
                      <a:pt x="681" y="866"/>
                    </a:lnTo>
                    <a:lnTo>
                      <a:pt x="700" y="868"/>
                    </a:lnTo>
                    <a:lnTo>
                      <a:pt x="719" y="869"/>
                    </a:lnTo>
                    <a:lnTo>
                      <a:pt x="738" y="869"/>
                    </a:lnTo>
                    <a:lnTo>
                      <a:pt x="758" y="870"/>
                    </a:lnTo>
                    <a:lnTo>
                      <a:pt x="776" y="871"/>
                    </a:lnTo>
                    <a:lnTo>
                      <a:pt x="796" y="872"/>
                    </a:lnTo>
                    <a:lnTo>
                      <a:pt x="816" y="873"/>
                    </a:lnTo>
                    <a:lnTo>
                      <a:pt x="810" y="783"/>
                    </a:lnTo>
                    <a:lnTo>
                      <a:pt x="804" y="692"/>
                    </a:lnTo>
                    <a:lnTo>
                      <a:pt x="799" y="602"/>
                    </a:lnTo>
                    <a:lnTo>
                      <a:pt x="794" y="511"/>
                    </a:lnTo>
                    <a:lnTo>
                      <a:pt x="789" y="422"/>
                    </a:lnTo>
                    <a:lnTo>
                      <a:pt x="783" y="332"/>
                    </a:lnTo>
                    <a:lnTo>
                      <a:pt x="779" y="241"/>
                    </a:lnTo>
                    <a:lnTo>
                      <a:pt x="773" y="151"/>
                    </a:lnTo>
                    <a:lnTo>
                      <a:pt x="771" y="147"/>
                    </a:lnTo>
                    <a:lnTo>
                      <a:pt x="764" y="144"/>
                    </a:lnTo>
                    <a:lnTo>
                      <a:pt x="753" y="142"/>
                    </a:lnTo>
                    <a:lnTo>
                      <a:pt x="738" y="139"/>
                    </a:lnTo>
                    <a:lnTo>
                      <a:pt x="722" y="137"/>
                    </a:lnTo>
                    <a:lnTo>
                      <a:pt x="704" y="134"/>
                    </a:lnTo>
                    <a:lnTo>
                      <a:pt x="684" y="131"/>
                    </a:lnTo>
                    <a:lnTo>
                      <a:pt x="666" y="127"/>
                    </a:lnTo>
                    <a:lnTo>
                      <a:pt x="647" y="122"/>
                    </a:lnTo>
                    <a:lnTo>
                      <a:pt x="631" y="117"/>
                    </a:lnTo>
                    <a:lnTo>
                      <a:pt x="617" y="110"/>
                    </a:lnTo>
                    <a:lnTo>
                      <a:pt x="607" y="102"/>
                    </a:lnTo>
                    <a:lnTo>
                      <a:pt x="600" y="92"/>
                    </a:lnTo>
                    <a:lnTo>
                      <a:pt x="599" y="81"/>
                    </a:lnTo>
                    <a:lnTo>
                      <a:pt x="604" y="67"/>
                    </a:lnTo>
                    <a:lnTo>
                      <a:pt x="615" y="51"/>
                    </a:lnTo>
                    <a:lnTo>
                      <a:pt x="600" y="47"/>
                    </a:lnTo>
                    <a:lnTo>
                      <a:pt x="586" y="44"/>
                    </a:lnTo>
                    <a:lnTo>
                      <a:pt x="571" y="41"/>
                    </a:lnTo>
                    <a:lnTo>
                      <a:pt x="556" y="38"/>
                    </a:lnTo>
                    <a:lnTo>
                      <a:pt x="541" y="34"/>
                    </a:lnTo>
                    <a:lnTo>
                      <a:pt x="527" y="31"/>
                    </a:lnTo>
                    <a:lnTo>
                      <a:pt x="513" y="29"/>
                    </a:lnTo>
                    <a:lnTo>
                      <a:pt x="498" y="25"/>
                    </a:lnTo>
                    <a:lnTo>
                      <a:pt x="483" y="22"/>
                    </a:lnTo>
                    <a:lnTo>
                      <a:pt x="469" y="19"/>
                    </a:lnTo>
                    <a:lnTo>
                      <a:pt x="454" y="16"/>
                    </a:lnTo>
                    <a:lnTo>
                      <a:pt x="439" y="13"/>
                    </a:lnTo>
                    <a:lnTo>
                      <a:pt x="424" y="9"/>
                    </a:lnTo>
                    <a:lnTo>
                      <a:pt x="410" y="7"/>
                    </a:lnTo>
                    <a:lnTo>
                      <a:pt x="395" y="3"/>
                    </a:lnTo>
                    <a:lnTo>
                      <a:pt x="380" y="0"/>
                    </a:lnTo>
                    <a:close/>
                  </a:path>
                </a:pathLst>
              </a:custGeom>
              <a:solidFill>
                <a:srgbClr val="CEC1C9"/>
              </a:solidFill>
              <a:ln w="9525">
                <a:noFill/>
                <a:round/>
                <a:headEnd/>
                <a:tailEnd/>
              </a:ln>
            </p:spPr>
            <p:txBody>
              <a:bodyPr/>
              <a:lstStyle/>
              <a:p>
                <a:endParaRPr lang="en-US"/>
              </a:p>
            </p:txBody>
          </p:sp>
          <p:sp>
            <p:nvSpPr>
              <p:cNvPr id="21542" name="Freeform 136"/>
              <p:cNvSpPr>
                <a:spLocks/>
              </p:cNvSpPr>
              <p:nvPr/>
            </p:nvSpPr>
            <p:spPr bwMode="auto">
              <a:xfrm>
                <a:off x="1325" y="2703"/>
                <a:ext cx="402" cy="386"/>
              </a:xfrm>
              <a:custGeom>
                <a:avLst/>
                <a:gdLst>
                  <a:gd name="T0" fmla="*/ 379 w 804"/>
                  <a:gd name="T1" fmla="*/ 2 h 772"/>
                  <a:gd name="T2" fmla="*/ 339 w 804"/>
                  <a:gd name="T3" fmla="*/ 8 h 772"/>
                  <a:gd name="T4" fmla="*/ 300 w 804"/>
                  <a:gd name="T5" fmla="*/ 12 h 772"/>
                  <a:gd name="T6" fmla="*/ 259 w 804"/>
                  <a:gd name="T7" fmla="*/ 18 h 772"/>
                  <a:gd name="T8" fmla="*/ 225 w 804"/>
                  <a:gd name="T9" fmla="*/ 29 h 772"/>
                  <a:gd name="T10" fmla="*/ 198 w 804"/>
                  <a:gd name="T11" fmla="*/ 46 h 772"/>
                  <a:gd name="T12" fmla="*/ 172 w 804"/>
                  <a:gd name="T13" fmla="*/ 65 h 772"/>
                  <a:gd name="T14" fmla="*/ 145 w 804"/>
                  <a:gd name="T15" fmla="*/ 86 h 772"/>
                  <a:gd name="T16" fmla="*/ 116 w 804"/>
                  <a:gd name="T17" fmla="*/ 147 h 772"/>
                  <a:gd name="T18" fmla="*/ 83 w 804"/>
                  <a:gd name="T19" fmla="*/ 249 h 772"/>
                  <a:gd name="T20" fmla="*/ 50 w 804"/>
                  <a:gd name="T21" fmla="*/ 351 h 772"/>
                  <a:gd name="T22" fmla="*/ 16 w 804"/>
                  <a:gd name="T23" fmla="*/ 453 h 772"/>
                  <a:gd name="T24" fmla="*/ 5 w 804"/>
                  <a:gd name="T25" fmla="*/ 519 h 772"/>
                  <a:gd name="T26" fmla="*/ 14 w 804"/>
                  <a:gd name="T27" fmla="*/ 553 h 772"/>
                  <a:gd name="T28" fmla="*/ 24 w 804"/>
                  <a:gd name="T29" fmla="*/ 585 h 772"/>
                  <a:gd name="T30" fmla="*/ 33 w 804"/>
                  <a:gd name="T31" fmla="*/ 618 h 772"/>
                  <a:gd name="T32" fmla="*/ 43 w 804"/>
                  <a:gd name="T33" fmla="*/ 628 h 772"/>
                  <a:gd name="T34" fmla="*/ 52 w 804"/>
                  <a:gd name="T35" fmla="*/ 613 h 772"/>
                  <a:gd name="T36" fmla="*/ 61 w 804"/>
                  <a:gd name="T37" fmla="*/ 599 h 772"/>
                  <a:gd name="T38" fmla="*/ 70 w 804"/>
                  <a:gd name="T39" fmla="*/ 584 h 772"/>
                  <a:gd name="T40" fmla="*/ 109 w 804"/>
                  <a:gd name="T41" fmla="*/ 582 h 772"/>
                  <a:gd name="T42" fmla="*/ 177 w 804"/>
                  <a:gd name="T43" fmla="*/ 591 h 772"/>
                  <a:gd name="T44" fmla="*/ 245 w 804"/>
                  <a:gd name="T45" fmla="*/ 601 h 772"/>
                  <a:gd name="T46" fmla="*/ 313 w 804"/>
                  <a:gd name="T47" fmla="*/ 610 h 772"/>
                  <a:gd name="T48" fmla="*/ 381 w 804"/>
                  <a:gd name="T49" fmla="*/ 620 h 772"/>
                  <a:gd name="T50" fmla="*/ 451 w 804"/>
                  <a:gd name="T51" fmla="*/ 629 h 772"/>
                  <a:gd name="T52" fmla="*/ 518 w 804"/>
                  <a:gd name="T53" fmla="*/ 638 h 772"/>
                  <a:gd name="T54" fmla="*/ 586 w 804"/>
                  <a:gd name="T55" fmla="*/ 647 h 772"/>
                  <a:gd name="T56" fmla="*/ 624 w 804"/>
                  <a:gd name="T57" fmla="*/ 666 h 772"/>
                  <a:gd name="T58" fmla="*/ 633 w 804"/>
                  <a:gd name="T59" fmla="*/ 693 h 772"/>
                  <a:gd name="T60" fmla="*/ 642 w 804"/>
                  <a:gd name="T61" fmla="*/ 721 h 772"/>
                  <a:gd name="T62" fmla="*/ 650 w 804"/>
                  <a:gd name="T63" fmla="*/ 749 h 772"/>
                  <a:gd name="T64" fmla="*/ 673 w 804"/>
                  <a:gd name="T65" fmla="*/ 764 h 772"/>
                  <a:gd name="T66" fmla="*/ 711 w 804"/>
                  <a:gd name="T67" fmla="*/ 766 h 772"/>
                  <a:gd name="T68" fmla="*/ 748 w 804"/>
                  <a:gd name="T69" fmla="*/ 768 h 772"/>
                  <a:gd name="T70" fmla="*/ 786 w 804"/>
                  <a:gd name="T71" fmla="*/ 771 h 772"/>
                  <a:gd name="T72" fmla="*/ 798 w 804"/>
                  <a:gd name="T73" fmla="*/ 693 h 772"/>
                  <a:gd name="T74" fmla="*/ 787 w 804"/>
                  <a:gd name="T75" fmla="*/ 538 h 772"/>
                  <a:gd name="T76" fmla="*/ 775 w 804"/>
                  <a:gd name="T77" fmla="*/ 382 h 772"/>
                  <a:gd name="T78" fmla="*/ 764 w 804"/>
                  <a:gd name="T79" fmla="*/ 226 h 772"/>
                  <a:gd name="T80" fmla="*/ 756 w 804"/>
                  <a:gd name="T81" fmla="*/ 144 h 772"/>
                  <a:gd name="T82" fmla="*/ 736 w 804"/>
                  <a:gd name="T83" fmla="*/ 139 h 772"/>
                  <a:gd name="T84" fmla="*/ 702 w 804"/>
                  <a:gd name="T85" fmla="*/ 135 h 772"/>
                  <a:gd name="T86" fmla="*/ 661 w 804"/>
                  <a:gd name="T87" fmla="*/ 130 h 772"/>
                  <a:gd name="T88" fmla="*/ 620 w 804"/>
                  <a:gd name="T89" fmla="*/ 122 h 772"/>
                  <a:gd name="T90" fmla="*/ 586 w 804"/>
                  <a:gd name="T91" fmla="*/ 109 h 772"/>
                  <a:gd name="T92" fmla="*/ 568 w 804"/>
                  <a:gd name="T93" fmla="*/ 90 h 772"/>
                  <a:gd name="T94" fmla="*/ 570 w 804"/>
                  <a:gd name="T95" fmla="*/ 63 h 772"/>
                  <a:gd name="T96" fmla="*/ 559 w 804"/>
                  <a:gd name="T97" fmla="*/ 41 h 772"/>
                  <a:gd name="T98" fmla="*/ 514 w 804"/>
                  <a:gd name="T99" fmla="*/ 30 h 772"/>
                  <a:gd name="T100" fmla="*/ 469 w 804"/>
                  <a:gd name="T101" fmla="*/ 17 h 772"/>
                  <a:gd name="T102" fmla="*/ 423 w 804"/>
                  <a:gd name="T103" fmla="*/ 5 h 7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04"/>
                  <a:gd name="T157" fmla="*/ 0 h 772"/>
                  <a:gd name="T158" fmla="*/ 804 w 804"/>
                  <a:gd name="T159" fmla="*/ 772 h 7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04" h="772">
                    <a:moveTo>
                      <a:pt x="400" y="0"/>
                    </a:moveTo>
                    <a:lnTo>
                      <a:pt x="379" y="2"/>
                    </a:lnTo>
                    <a:lnTo>
                      <a:pt x="359" y="4"/>
                    </a:lnTo>
                    <a:lnTo>
                      <a:pt x="339" y="8"/>
                    </a:lnTo>
                    <a:lnTo>
                      <a:pt x="319" y="10"/>
                    </a:lnTo>
                    <a:lnTo>
                      <a:pt x="300" y="12"/>
                    </a:lnTo>
                    <a:lnTo>
                      <a:pt x="279" y="15"/>
                    </a:lnTo>
                    <a:lnTo>
                      <a:pt x="259" y="18"/>
                    </a:lnTo>
                    <a:lnTo>
                      <a:pt x="239" y="20"/>
                    </a:lnTo>
                    <a:lnTo>
                      <a:pt x="225" y="29"/>
                    </a:lnTo>
                    <a:lnTo>
                      <a:pt x="211" y="37"/>
                    </a:lnTo>
                    <a:lnTo>
                      <a:pt x="198" y="46"/>
                    </a:lnTo>
                    <a:lnTo>
                      <a:pt x="184" y="55"/>
                    </a:lnTo>
                    <a:lnTo>
                      <a:pt x="172" y="65"/>
                    </a:lnTo>
                    <a:lnTo>
                      <a:pt x="159" y="76"/>
                    </a:lnTo>
                    <a:lnTo>
                      <a:pt x="145" y="86"/>
                    </a:lnTo>
                    <a:lnTo>
                      <a:pt x="133" y="96"/>
                    </a:lnTo>
                    <a:lnTo>
                      <a:pt x="116" y="147"/>
                    </a:lnTo>
                    <a:lnTo>
                      <a:pt x="99" y="198"/>
                    </a:lnTo>
                    <a:lnTo>
                      <a:pt x="83" y="249"/>
                    </a:lnTo>
                    <a:lnTo>
                      <a:pt x="67" y="299"/>
                    </a:lnTo>
                    <a:lnTo>
                      <a:pt x="50" y="351"/>
                    </a:lnTo>
                    <a:lnTo>
                      <a:pt x="33" y="402"/>
                    </a:lnTo>
                    <a:lnTo>
                      <a:pt x="16" y="453"/>
                    </a:lnTo>
                    <a:lnTo>
                      <a:pt x="0" y="503"/>
                    </a:lnTo>
                    <a:lnTo>
                      <a:pt x="5" y="519"/>
                    </a:lnTo>
                    <a:lnTo>
                      <a:pt x="9" y="536"/>
                    </a:lnTo>
                    <a:lnTo>
                      <a:pt x="14" y="553"/>
                    </a:lnTo>
                    <a:lnTo>
                      <a:pt x="20" y="569"/>
                    </a:lnTo>
                    <a:lnTo>
                      <a:pt x="24" y="585"/>
                    </a:lnTo>
                    <a:lnTo>
                      <a:pt x="29" y="601"/>
                    </a:lnTo>
                    <a:lnTo>
                      <a:pt x="33" y="618"/>
                    </a:lnTo>
                    <a:lnTo>
                      <a:pt x="38" y="635"/>
                    </a:lnTo>
                    <a:lnTo>
                      <a:pt x="43" y="628"/>
                    </a:lnTo>
                    <a:lnTo>
                      <a:pt x="47" y="620"/>
                    </a:lnTo>
                    <a:lnTo>
                      <a:pt x="52" y="613"/>
                    </a:lnTo>
                    <a:lnTo>
                      <a:pt x="56" y="606"/>
                    </a:lnTo>
                    <a:lnTo>
                      <a:pt x="61" y="599"/>
                    </a:lnTo>
                    <a:lnTo>
                      <a:pt x="66" y="592"/>
                    </a:lnTo>
                    <a:lnTo>
                      <a:pt x="70" y="584"/>
                    </a:lnTo>
                    <a:lnTo>
                      <a:pt x="75" y="577"/>
                    </a:lnTo>
                    <a:lnTo>
                      <a:pt x="109" y="582"/>
                    </a:lnTo>
                    <a:lnTo>
                      <a:pt x="143" y="586"/>
                    </a:lnTo>
                    <a:lnTo>
                      <a:pt x="177" y="591"/>
                    </a:lnTo>
                    <a:lnTo>
                      <a:pt x="211" y="595"/>
                    </a:lnTo>
                    <a:lnTo>
                      <a:pt x="245" y="601"/>
                    </a:lnTo>
                    <a:lnTo>
                      <a:pt x="280" y="606"/>
                    </a:lnTo>
                    <a:lnTo>
                      <a:pt x="313" y="610"/>
                    </a:lnTo>
                    <a:lnTo>
                      <a:pt x="348" y="615"/>
                    </a:lnTo>
                    <a:lnTo>
                      <a:pt x="381" y="620"/>
                    </a:lnTo>
                    <a:lnTo>
                      <a:pt x="416" y="624"/>
                    </a:lnTo>
                    <a:lnTo>
                      <a:pt x="451" y="629"/>
                    </a:lnTo>
                    <a:lnTo>
                      <a:pt x="484" y="633"/>
                    </a:lnTo>
                    <a:lnTo>
                      <a:pt x="518" y="638"/>
                    </a:lnTo>
                    <a:lnTo>
                      <a:pt x="552" y="643"/>
                    </a:lnTo>
                    <a:lnTo>
                      <a:pt x="586" y="647"/>
                    </a:lnTo>
                    <a:lnTo>
                      <a:pt x="620" y="652"/>
                    </a:lnTo>
                    <a:lnTo>
                      <a:pt x="624" y="666"/>
                    </a:lnTo>
                    <a:lnTo>
                      <a:pt x="629" y="680"/>
                    </a:lnTo>
                    <a:lnTo>
                      <a:pt x="633" y="693"/>
                    </a:lnTo>
                    <a:lnTo>
                      <a:pt x="637" y="707"/>
                    </a:lnTo>
                    <a:lnTo>
                      <a:pt x="642" y="721"/>
                    </a:lnTo>
                    <a:lnTo>
                      <a:pt x="646" y="735"/>
                    </a:lnTo>
                    <a:lnTo>
                      <a:pt x="650" y="749"/>
                    </a:lnTo>
                    <a:lnTo>
                      <a:pt x="654" y="763"/>
                    </a:lnTo>
                    <a:lnTo>
                      <a:pt x="673" y="764"/>
                    </a:lnTo>
                    <a:lnTo>
                      <a:pt x="691" y="765"/>
                    </a:lnTo>
                    <a:lnTo>
                      <a:pt x="711" y="766"/>
                    </a:lnTo>
                    <a:lnTo>
                      <a:pt x="729" y="767"/>
                    </a:lnTo>
                    <a:lnTo>
                      <a:pt x="748" y="768"/>
                    </a:lnTo>
                    <a:lnTo>
                      <a:pt x="767" y="769"/>
                    </a:lnTo>
                    <a:lnTo>
                      <a:pt x="786" y="771"/>
                    </a:lnTo>
                    <a:lnTo>
                      <a:pt x="804" y="772"/>
                    </a:lnTo>
                    <a:lnTo>
                      <a:pt x="798" y="693"/>
                    </a:lnTo>
                    <a:lnTo>
                      <a:pt x="793" y="616"/>
                    </a:lnTo>
                    <a:lnTo>
                      <a:pt x="787" y="538"/>
                    </a:lnTo>
                    <a:lnTo>
                      <a:pt x="781" y="459"/>
                    </a:lnTo>
                    <a:lnTo>
                      <a:pt x="775" y="382"/>
                    </a:lnTo>
                    <a:lnTo>
                      <a:pt x="770" y="304"/>
                    </a:lnTo>
                    <a:lnTo>
                      <a:pt x="764" y="226"/>
                    </a:lnTo>
                    <a:lnTo>
                      <a:pt x="758" y="147"/>
                    </a:lnTo>
                    <a:lnTo>
                      <a:pt x="756" y="144"/>
                    </a:lnTo>
                    <a:lnTo>
                      <a:pt x="748" y="141"/>
                    </a:lnTo>
                    <a:lnTo>
                      <a:pt x="736" y="139"/>
                    </a:lnTo>
                    <a:lnTo>
                      <a:pt x="720" y="137"/>
                    </a:lnTo>
                    <a:lnTo>
                      <a:pt x="702" y="135"/>
                    </a:lnTo>
                    <a:lnTo>
                      <a:pt x="682" y="132"/>
                    </a:lnTo>
                    <a:lnTo>
                      <a:pt x="661" y="130"/>
                    </a:lnTo>
                    <a:lnTo>
                      <a:pt x="641" y="126"/>
                    </a:lnTo>
                    <a:lnTo>
                      <a:pt x="620" y="122"/>
                    </a:lnTo>
                    <a:lnTo>
                      <a:pt x="603" y="116"/>
                    </a:lnTo>
                    <a:lnTo>
                      <a:pt x="586" y="109"/>
                    </a:lnTo>
                    <a:lnTo>
                      <a:pt x="575" y="100"/>
                    </a:lnTo>
                    <a:lnTo>
                      <a:pt x="568" y="90"/>
                    </a:lnTo>
                    <a:lnTo>
                      <a:pt x="566" y="78"/>
                    </a:lnTo>
                    <a:lnTo>
                      <a:pt x="570" y="63"/>
                    </a:lnTo>
                    <a:lnTo>
                      <a:pt x="582" y="47"/>
                    </a:lnTo>
                    <a:lnTo>
                      <a:pt x="559" y="41"/>
                    </a:lnTo>
                    <a:lnTo>
                      <a:pt x="537" y="35"/>
                    </a:lnTo>
                    <a:lnTo>
                      <a:pt x="514" y="30"/>
                    </a:lnTo>
                    <a:lnTo>
                      <a:pt x="491" y="23"/>
                    </a:lnTo>
                    <a:lnTo>
                      <a:pt x="469" y="17"/>
                    </a:lnTo>
                    <a:lnTo>
                      <a:pt x="446" y="11"/>
                    </a:lnTo>
                    <a:lnTo>
                      <a:pt x="423" y="5"/>
                    </a:lnTo>
                    <a:lnTo>
                      <a:pt x="400" y="0"/>
                    </a:lnTo>
                    <a:close/>
                  </a:path>
                </a:pathLst>
              </a:custGeom>
              <a:solidFill>
                <a:srgbClr val="D3C6CE"/>
              </a:solidFill>
              <a:ln w="9525">
                <a:noFill/>
                <a:round/>
                <a:headEnd/>
                <a:tailEnd/>
              </a:ln>
            </p:spPr>
            <p:txBody>
              <a:bodyPr/>
              <a:lstStyle/>
              <a:p>
                <a:endParaRPr lang="en-US"/>
              </a:p>
            </p:txBody>
          </p:sp>
          <p:sp>
            <p:nvSpPr>
              <p:cNvPr id="21543" name="Freeform 137"/>
              <p:cNvSpPr>
                <a:spLocks/>
              </p:cNvSpPr>
              <p:nvPr/>
            </p:nvSpPr>
            <p:spPr bwMode="auto">
              <a:xfrm>
                <a:off x="1329" y="2755"/>
                <a:ext cx="396" cy="336"/>
              </a:xfrm>
              <a:custGeom>
                <a:avLst/>
                <a:gdLst>
                  <a:gd name="T0" fmla="*/ 399 w 793"/>
                  <a:gd name="T1" fmla="*/ 2 h 671"/>
                  <a:gd name="T2" fmla="*/ 356 w 793"/>
                  <a:gd name="T3" fmla="*/ 8 h 671"/>
                  <a:gd name="T4" fmla="*/ 314 w 793"/>
                  <a:gd name="T5" fmla="*/ 12 h 671"/>
                  <a:gd name="T6" fmla="*/ 271 w 793"/>
                  <a:gd name="T7" fmla="*/ 18 h 671"/>
                  <a:gd name="T8" fmla="*/ 236 w 793"/>
                  <a:gd name="T9" fmla="*/ 28 h 671"/>
                  <a:gd name="T10" fmla="*/ 209 w 793"/>
                  <a:gd name="T11" fmla="*/ 46 h 671"/>
                  <a:gd name="T12" fmla="*/ 182 w 793"/>
                  <a:gd name="T13" fmla="*/ 64 h 671"/>
                  <a:gd name="T14" fmla="*/ 156 w 793"/>
                  <a:gd name="T15" fmla="*/ 83 h 671"/>
                  <a:gd name="T16" fmla="*/ 125 w 793"/>
                  <a:gd name="T17" fmla="*/ 130 h 671"/>
                  <a:gd name="T18" fmla="*/ 89 w 793"/>
                  <a:gd name="T19" fmla="*/ 205 h 671"/>
                  <a:gd name="T20" fmla="*/ 53 w 793"/>
                  <a:gd name="T21" fmla="*/ 278 h 671"/>
                  <a:gd name="T22" fmla="*/ 18 w 793"/>
                  <a:gd name="T23" fmla="*/ 353 h 671"/>
                  <a:gd name="T24" fmla="*/ 7 w 793"/>
                  <a:gd name="T25" fmla="*/ 425 h 671"/>
                  <a:gd name="T26" fmla="*/ 21 w 793"/>
                  <a:gd name="T27" fmla="*/ 494 h 671"/>
                  <a:gd name="T28" fmla="*/ 35 w 793"/>
                  <a:gd name="T29" fmla="*/ 522 h 671"/>
                  <a:gd name="T30" fmla="*/ 45 w 793"/>
                  <a:gd name="T31" fmla="*/ 508 h 671"/>
                  <a:gd name="T32" fmla="*/ 56 w 793"/>
                  <a:gd name="T33" fmla="*/ 493 h 671"/>
                  <a:gd name="T34" fmla="*/ 66 w 793"/>
                  <a:gd name="T35" fmla="*/ 479 h 671"/>
                  <a:gd name="T36" fmla="*/ 105 w 793"/>
                  <a:gd name="T37" fmla="*/ 477 h 671"/>
                  <a:gd name="T38" fmla="*/ 173 w 793"/>
                  <a:gd name="T39" fmla="*/ 486 h 671"/>
                  <a:gd name="T40" fmla="*/ 241 w 793"/>
                  <a:gd name="T41" fmla="*/ 496 h 671"/>
                  <a:gd name="T42" fmla="*/ 309 w 793"/>
                  <a:gd name="T43" fmla="*/ 505 h 671"/>
                  <a:gd name="T44" fmla="*/ 376 w 793"/>
                  <a:gd name="T45" fmla="*/ 515 h 671"/>
                  <a:gd name="T46" fmla="*/ 444 w 793"/>
                  <a:gd name="T47" fmla="*/ 524 h 671"/>
                  <a:gd name="T48" fmla="*/ 512 w 793"/>
                  <a:gd name="T49" fmla="*/ 534 h 671"/>
                  <a:gd name="T50" fmla="*/ 580 w 793"/>
                  <a:gd name="T51" fmla="*/ 543 h 671"/>
                  <a:gd name="T52" fmla="*/ 618 w 793"/>
                  <a:gd name="T53" fmla="*/ 562 h 671"/>
                  <a:gd name="T54" fmla="*/ 626 w 793"/>
                  <a:gd name="T55" fmla="*/ 591 h 671"/>
                  <a:gd name="T56" fmla="*/ 635 w 793"/>
                  <a:gd name="T57" fmla="*/ 618 h 671"/>
                  <a:gd name="T58" fmla="*/ 643 w 793"/>
                  <a:gd name="T59" fmla="*/ 647 h 671"/>
                  <a:gd name="T60" fmla="*/ 666 w 793"/>
                  <a:gd name="T61" fmla="*/ 662 h 671"/>
                  <a:gd name="T62" fmla="*/ 702 w 793"/>
                  <a:gd name="T63" fmla="*/ 664 h 671"/>
                  <a:gd name="T64" fmla="*/ 739 w 793"/>
                  <a:gd name="T65" fmla="*/ 668 h 671"/>
                  <a:gd name="T66" fmla="*/ 774 w 793"/>
                  <a:gd name="T67" fmla="*/ 670 h 671"/>
                  <a:gd name="T68" fmla="*/ 787 w 793"/>
                  <a:gd name="T69" fmla="*/ 606 h 671"/>
                  <a:gd name="T70" fmla="*/ 774 w 793"/>
                  <a:gd name="T71" fmla="*/ 473 h 671"/>
                  <a:gd name="T72" fmla="*/ 762 w 793"/>
                  <a:gd name="T73" fmla="*/ 341 h 671"/>
                  <a:gd name="T74" fmla="*/ 749 w 793"/>
                  <a:gd name="T75" fmla="*/ 209 h 671"/>
                  <a:gd name="T76" fmla="*/ 741 w 793"/>
                  <a:gd name="T77" fmla="*/ 141 h 671"/>
                  <a:gd name="T78" fmla="*/ 719 w 793"/>
                  <a:gd name="T79" fmla="*/ 138 h 671"/>
                  <a:gd name="T80" fmla="*/ 682 w 793"/>
                  <a:gd name="T81" fmla="*/ 133 h 671"/>
                  <a:gd name="T82" fmla="*/ 637 w 793"/>
                  <a:gd name="T83" fmla="*/ 129 h 671"/>
                  <a:gd name="T84" fmla="*/ 594 w 793"/>
                  <a:gd name="T85" fmla="*/ 121 h 671"/>
                  <a:gd name="T86" fmla="*/ 557 w 793"/>
                  <a:gd name="T87" fmla="*/ 108 h 671"/>
                  <a:gd name="T88" fmla="*/ 536 w 793"/>
                  <a:gd name="T89" fmla="*/ 88 h 671"/>
                  <a:gd name="T90" fmla="*/ 538 w 793"/>
                  <a:gd name="T91" fmla="*/ 61 h 671"/>
                  <a:gd name="T92" fmla="*/ 534 w 793"/>
                  <a:gd name="T93" fmla="*/ 38 h 671"/>
                  <a:gd name="T94" fmla="*/ 501 w 793"/>
                  <a:gd name="T95" fmla="*/ 27 h 671"/>
                  <a:gd name="T96" fmla="*/ 468 w 793"/>
                  <a:gd name="T97" fmla="*/ 16 h 671"/>
                  <a:gd name="T98" fmla="*/ 436 w 793"/>
                  <a:gd name="T99" fmla="*/ 5 h 67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93"/>
                  <a:gd name="T151" fmla="*/ 0 h 671"/>
                  <a:gd name="T152" fmla="*/ 793 w 793"/>
                  <a:gd name="T153" fmla="*/ 671 h 67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93" h="671">
                    <a:moveTo>
                      <a:pt x="420" y="0"/>
                    </a:moveTo>
                    <a:lnTo>
                      <a:pt x="399" y="2"/>
                    </a:lnTo>
                    <a:lnTo>
                      <a:pt x="377" y="4"/>
                    </a:lnTo>
                    <a:lnTo>
                      <a:pt x="356" y="8"/>
                    </a:lnTo>
                    <a:lnTo>
                      <a:pt x="336" y="10"/>
                    </a:lnTo>
                    <a:lnTo>
                      <a:pt x="314" y="12"/>
                    </a:lnTo>
                    <a:lnTo>
                      <a:pt x="293" y="15"/>
                    </a:lnTo>
                    <a:lnTo>
                      <a:pt x="271" y="18"/>
                    </a:lnTo>
                    <a:lnTo>
                      <a:pt x="250" y="20"/>
                    </a:lnTo>
                    <a:lnTo>
                      <a:pt x="236" y="28"/>
                    </a:lnTo>
                    <a:lnTo>
                      <a:pt x="223" y="38"/>
                    </a:lnTo>
                    <a:lnTo>
                      <a:pt x="209" y="46"/>
                    </a:lnTo>
                    <a:lnTo>
                      <a:pt x="196" y="55"/>
                    </a:lnTo>
                    <a:lnTo>
                      <a:pt x="182" y="64"/>
                    </a:lnTo>
                    <a:lnTo>
                      <a:pt x="168" y="73"/>
                    </a:lnTo>
                    <a:lnTo>
                      <a:pt x="156" y="83"/>
                    </a:lnTo>
                    <a:lnTo>
                      <a:pt x="142" y="92"/>
                    </a:lnTo>
                    <a:lnTo>
                      <a:pt x="125" y="130"/>
                    </a:lnTo>
                    <a:lnTo>
                      <a:pt x="106" y="167"/>
                    </a:lnTo>
                    <a:lnTo>
                      <a:pt x="89" y="205"/>
                    </a:lnTo>
                    <a:lnTo>
                      <a:pt x="72" y="242"/>
                    </a:lnTo>
                    <a:lnTo>
                      <a:pt x="53" y="278"/>
                    </a:lnTo>
                    <a:lnTo>
                      <a:pt x="36" y="315"/>
                    </a:lnTo>
                    <a:lnTo>
                      <a:pt x="18" y="353"/>
                    </a:lnTo>
                    <a:lnTo>
                      <a:pt x="0" y="390"/>
                    </a:lnTo>
                    <a:lnTo>
                      <a:pt x="7" y="425"/>
                    </a:lnTo>
                    <a:lnTo>
                      <a:pt x="14" y="459"/>
                    </a:lnTo>
                    <a:lnTo>
                      <a:pt x="21" y="494"/>
                    </a:lnTo>
                    <a:lnTo>
                      <a:pt x="29" y="528"/>
                    </a:lnTo>
                    <a:lnTo>
                      <a:pt x="35" y="522"/>
                    </a:lnTo>
                    <a:lnTo>
                      <a:pt x="39" y="515"/>
                    </a:lnTo>
                    <a:lnTo>
                      <a:pt x="45" y="508"/>
                    </a:lnTo>
                    <a:lnTo>
                      <a:pt x="51" y="500"/>
                    </a:lnTo>
                    <a:lnTo>
                      <a:pt x="56" y="493"/>
                    </a:lnTo>
                    <a:lnTo>
                      <a:pt x="61" y="486"/>
                    </a:lnTo>
                    <a:lnTo>
                      <a:pt x="66" y="479"/>
                    </a:lnTo>
                    <a:lnTo>
                      <a:pt x="72" y="472"/>
                    </a:lnTo>
                    <a:lnTo>
                      <a:pt x="105" y="477"/>
                    </a:lnTo>
                    <a:lnTo>
                      <a:pt x="140" y="481"/>
                    </a:lnTo>
                    <a:lnTo>
                      <a:pt x="173" y="486"/>
                    </a:lnTo>
                    <a:lnTo>
                      <a:pt x="208" y="490"/>
                    </a:lnTo>
                    <a:lnTo>
                      <a:pt x="241" y="496"/>
                    </a:lnTo>
                    <a:lnTo>
                      <a:pt x="274" y="501"/>
                    </a:lnTo>
                    <a:lnTo>
                      <a:pt x="309" y="505"/>
                    </a:lnTo>
                    <a:lnTo>
                      <a:pt x="342" y="510"/>
                    </a:lnTo>
                    <a:lnTo>
                      <a:pt x="376" y="515"/>
                    </a:lnTo>
                    <a:lnTo>
                      <a:pt x="410" y="519"/>
                    </a:lnTo>
                    <a:lnTo>
                      <a:pt x="444" y="524"/>
                    </a:lnTo>
                    <a:lnTo>
                      <a:pt x="477" y="528"/>
                    </a:lnTo>
                    <a:lnTo>
                      <a:pt x="512" y="534"/>
                    </a:lnTo>
                    <a:lnTo>
                      <a:pt x="545" y="539"/>
                    </a:lnTo>
                    <a:lnTo>
                      <a:pt x="580" y="543"/>
                    </a:lnTo>
                    <a:lnTo>
                      <a:pt x="613" y="548"/>
                    </a:lnTo>
                    <a:lnTo>
                      <a:pt x="618" y="562"/>
                    </a:lnTo>
                    <a:lnTo>
                      <a:pt x="622" y="577"/>
                    </a:lnTo>
                    <a:lnTo>
                      <a:pt x="626" y="591"/>
                    </a:lnTo>
                    <a:lnTo>
                      <a:pt x="630" y="605"/>
                    </a:lnTo>
                    <a:lnTo>
                      <a:pt x="635" y="618"/>
                    </a:lnTo>
                    <a:lnTo>
                      <a:pt x="640" y="632"/>
                    </a:lnTo>
                    <a:lnTo>
                      <a:pt x="643" y="647"/>
                    </a:lnTo>
                    <a:lnTo>
                      <a:pt x="648" y="661"/>
                    </a:lnTo>
                    <a:lnTo>
                      <a:pt x="666" y="662"/>
                    </a:lnTo>
                    <a:lnTo>
                      <a:pt x="685" y="663"/>
                    </a:lnTo>
                    <a:lnTo>
                      <a:pt x="702" y="664"/>
                    </a:lnTo>
                    <a:lnTo>
                      <a:pt x="720" y="666"/>
                    </a:lnTo>
                    <a:lnTo>
                      <a:pt x="739" y="668"/>
                    </a:lnTo>
                    <a:lnTo>
                      <a:pt x="757" y="669"/>
                    </a:lnTo>
                    <a:lnTo>
                      <a:pt x="774" y="670"/>
                    </a:lnTo>
                    <a:lnTo>
                      <a:pt x="793" y="671"/>
                    </a:lnTo>
                    <a:lnTo>
                      <a:pt x="787" y="606"/>
                    </a:lnTo>
                    <a:lnTo>
                      <a:pt x="780" y="539"/>
                    </a:lnTo>
                    <a:lnTo>
                      <a:pt x="774" y="473"/>
                    </a:lnTo>
                    <a:lnTo>
                      <a:pt x="769" y="407"/>
                    </a:lnTo>
                    <a:lnTo>
                      <a:pt x="762" y="341"/>
                    </a:lnTo>
                    <a:lnTo>
                      <a:pt x="756" y="275"/>
                    </a:lnTo>
                    <a:lnTo>
                      <a:pt x="749" y="209"/>
                    </a:lnTo>
                    <a:lnTo>
                      <a:pt x="743" y="144"/>
                    </a:lnTo>
                    <a:lnTo>
                      <a:pt x="741" y="141"/>
                    </a:lnTo>
                    <a:lnTo>
                      <a:pt x="732" y="139"/>
                    </a:lnTo>
                    <a:lnTo>
                      <a:pt x="719" y="138"/>
                    </a:lnTo>
                    <a:lnTo>
                      <a:pt x="702" y="136"/>
                    </a:lnTo>
                    <a:lnTo>
                      <a:pt x="682" y="133"/>
                    </a:lnTo>
                    <a:lnTo>
                      <a:pt x="660" y="131"/>
                    </a:lnTo>
                    <a:lnTo>
                      <a:pt x="637" y="129"/>
                    </a:lnTo>
                    <a:lnTo>
                      <a:pt x="615" y="125"/>
                    </a:lnTo>
                    <a:lnTo>
                      <a:pt x="594" y="121"/>
                    </a:lnTo>
                    <a:lnTo>
                      <a:pt x="574" y="115"/>
                    </a:lnTo>
                    <a:lnTo>
                      <a:pt x="557" y="108"/>
                    </a:lnTo>
                    <a:lnTo>
                      <a:pt x="544" y="99"/>
                    </a:lnTo>
                    <a:lnTo>
                      <a:pt x="536" y="88"/>
                    </a:lnTo>
                    <a:lnTo>
                      <a:pt x="534" y="76"/>
                    </a:lnTo>
                    <a:lnTo>
                      <a:pt x="538" y="61"/>
                    </a:lnTo>
                    <a:lnTo>
                      <a:pt x="550" y="43"/>
                    </a:lnTo>
                    <a:lnTo>
                      <a:pt x="534" y="38"/>
                    </a:lnTo>
                    <a:lnTo>
                      <a:pt x="518" y="32"/>
                    </a:lnTo>
                    <a:lnTo>
                      <a:pt x="501" y="27"/>
                    </a:lnTo>
                    <a:lnTo>
                      <a:pt x="485" y="21"/>
                    </a:lnTo>
                    <a:lnTo>
                      <a:pt x="468" y="16"/>
                    </a:lnTo>
                    <a:lnTo>
                      <a:pt x="452" y="11"/>
                    </a:lnTo>
                    <a:lnTo>
                      <a:pt x="436" y="5"/>
                    </a:lnTo>
                    <a:lnTo>
                      <a:pt x="420" y="0"/>
                    </a:lnTo>
                    <a:close/>
                  </a:path>
                </a:pathLst>
              </a:custGeom>
              <a:solidFill>
                <a:srgbClr val="D8CCD3"/>
              </a:solidFill>
              <a:ln w="9525">
                <a:noFill/>
                <a:round/>
                <a:headEnd/>
                <a:tailEnd/>
              </a:ln>
            </p:spPr>
            <p:txBody>
              <a:bodyPr/>
              <a:lstStyle/>
              <a:p>
                <a:endParaRPr lang="en-US"/>
              </a:p>
            </p:txBody>
          </p:sp>
          <p:sp>
            <p:nvSpPr>
              <p:cNvPr id="21544" name="Freeform 138"/>
              <p:cNvSpPr>
                <a:spLocks/>
              </p:cNvSpPr>
              <p:nvPr/>
            </p:nvSpPr>
            <p:spPr bwMode="auto">
              <a:xfrm>
                <a:off x="1334" y="2808"/>
                <a:ext cx="390" cy="285"/>
              </a:xfrm>
              <a:custGeom>
                <a:avLst/>
                <a:gdLst>
                  <a:gd name="T0" fmla="*/ 439 w 782"/>
                  <a:gd name="T1" fmla="*/ 0 h 571"/>
                  <a:gd name="T2" fmla="*/ 262 w 782"/>
                  <a:gd name="T3" fmla="*/ 21 h 571"/>
                  <a:gd name="T4" fmla="*/ 151 w 782"/>
                  <a:gd name="T5" fmla="*/ 89 h 571"/>
                  <a:gd name="T6" fmla="*/ 0 w 782"/>
                  <a:gd name="T7" fmla="*/ 278 h 571"/>
                  <a:gd name="T8" fmla="*/ 19 w 782"/>
                  <a:gd name="T9" fmla="*/ 423 h 571"/>
                  <a:gd name="T10" fmla="*/ 70 w 782"/>
                  <a:gd name="T11" fmla="*/ 369 h 571"/>
                  <a:gd name="T12" fmla="*/ 606 w 782"/>
                  <a:gd name="T13" fmla="*/ 444 h 571"/>
                  <a:gd name="T14" fmla="*/ 641 w 782"/>
                  <a:gd name="T15" fmla="*/ 560 h 571"/>
                  <a:gd name="T16" fmla="*/ 782 w 782"/>
                  <a:gd name="T17" fmla="*/ 571 h 571"/>
                  <a:gd name="T18" fmla="*/ 729 w 782"/>
                  <a:gd name="T19" fmla="*/ 140 h 571"/>
                  <a:gd name="T20" fmla="*/ 725 w 782"/>
                  <a:gd name="T21" fmla="*/ 139 h 571"/>
                  <a:gd name="T22" fmla="*/ 716 w 782"/>
                  <a:gd name="T23" fmla="*/ 136 h 571"/>
                  <a:gd name="T24" fmla="*/ 702 w 782"/>
                  <a:gd name="T25" fmla="*/ 135 h 571"/>
                  <a:gd name="T26" fmla="*/ 684 w 782"/>
                  <a:gd name="T27" fmla="*/ 134 h 571"/>
                  <a:gd name="T28" fmla="*/ 662 w 782"/>
                  <a:gd name="T29" fmla="*/ 133 h 571"/>
                  <a:gd name="T30" fmla="*/ 639 w 782"/>
                  <a:gd name="T31" fmla="*/ 131 h 571"/>
                  <a:gd name="T32" fmla="*/ 615 w 782"/>
                  <a:gd name="T33" fmla="*/ 128 h 571"/>
                  <a:gd name="T34" fmla="*/ 590 w 782"/>
                  <a:gd name="T35" fmla="*/ 125 h 571"/>
                  <a:gd name="T36" fmla="*/ 566 w 782"/>
                  <a:gd name="T37" fmla="*/ 120 h 571"/>
                  <a:gd name="T38" fmla="*/ 545 w 782"/>
                  <a:gd name="T39" fmla="*/ 114 h 571"/>
                  <a:gd name="T40" fmla="*/ 527 w 782"/>
                  <a:gd name="T41" fmla="*/ 106 h 571"/>
                  <a:gd name="T42" fmla="*/ 512 w 782"/>
                  <a:gd name="T43" fmla="*/ 97 h 571"/>
                  <a:gd name="T44" fmla="*/ 503 w 782"/>
                  <a:gd name="T45" fmla="*/ 87 h 571"/>
                  <a:gd name="T46" fmla="*/ 500 w 782"/>
                  <a:gd name="T47" fmla="*/ 74 h 571"/>
                  <a:gd name="T48" fmla="*/ 504 w 782"/>
                  <a:gd name="T49" fmla="*/ 58 h 571"/>
                  <a:gd name="T50" fmla="*/ 517 w 782"/>
                  <a:gd name="T51" fmla="*/ 41 h 571"/>
                  <a:gd name="T52" fmla="*/ 439 w 782"/>
                  <a:gd name="T53" fmla="*/ 0 h 5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2"/>
                  <a:gd name="T82" fmla="*/ 0 h 571"/>
                  <a:gd name="T83" fmla="*/ 782 w 782"/>
                  <a:gd name="T84" fmla="*/ 571 h 5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2" h="571">
                    <a:moveTo>
                      <a:pt x="439" y="0"/>
                    </a:moveTo>
                    <a:lnTo>
                      <a:pt x="262" y="21"/>
                    </a:lnTo>
                    <a:lnTo>
                      <a:pt x="151" y="89"/>
                    </a:lnTo>
                    <a:lnTo>
                      <a:pt x="0" y="278"/>
                    </a:lnTo>
                    <a:lnTo>
                      <a:pt x="19" y="423"/>
                    </a:lnTo>
                    <a:lnTo>
                      <a:pt x="70" y="369"/>
                    </a:lnTo>
                    <a:lnTo>
                      <a:pt x="606" y="444"/>
                    </a:lnTo>
                    <a:lnTo>
                      <a:pt x="641" y="560"/>
                    </a:lnTo>
                    <a:lnTo>
                      <a:pt x="782" y="571"/>
                    </a:lnTo>
                    <a:lnTo>
                      <a:pt x="729" y="140"/>
                    </a:lnTo>
                    <a:lnTo>
                      <a:pt x="725" y="139"/>
                    </a:lnTo>
                    <a:lnTo>
                      <a:pt x="716" y="136"/>
                    </a:lnTo>
                    <a:lnTo>
                      <a:pt x="702" y="135"/>
                    </a:lnTo>
                    <a:lnTo>
                      <a:pt x="684" y="134"/>
                    </a:lnTo>
                    <a:lnTo>
                      <a:pt x="662" y="133"/>
                    </a:lnTo>
                    <a:lnTo>
                      <a:pt x="639" y="131"/>
                    </a:lnTo>
                    <a:lnTo>
                      <a:pt x="615" y="128"/>
                    </a:lnTo>
                    <a:lnTo>
                      <a:pt x="590" y="125"/>
                    </a:lnTo>
                    <a:lnTo>
                      <a:pt x="566" y="120"/>
                    </a:lnTo>
                    <a:lnTo>
                      <a:pt x="545" y="114"/>
                    </a:lnTo>
                    <a:lnTo>
                      <a:pt x="527" y="106"/>
                    </a:lnTo>
                    <a:lnTo>
                      <a:pt x="512" y="97"/>
                    </a:lnTo>
                    <a:lnTo>
                      <a:pt x="503" y="87"/>
                    </a:lnTo>
                    <a:lnTo>
                      <a:pt x="500" y="74"/>
                    </a:lnTo>
                    <a:lnTo>
                      <a:pt x="504" y="58"/>
                    </a:lnTo>
                    <a:lnTo>
                      <a:pt x="517" y="41"/>
                    </a:lnTo>
                    <a:lnTo>
                      <a:pt x="439" y="0"/>
                    </a:lnTo>
                    <a:close/>
                  </a:path>
                </a:pathLst>
              </a:custGeom>
              <a:solidFill>
                <a:srgbClr val="DDD1D8"/>
              </a:solidFill>
              <a:ln w="9525">
                <a:noFill/>
                <a:round/>
                <a:headEnd/>
                <a:tailEnd/>
              </a:ln>
            </p:spPr>
            <p:txBody>
              <a:bodyPr/>
              <a:lstStyle/>
              <a:p>
                <a:endParaRPr lang="en-US"/>
              </a:p>
            </p:txBody>
          </p:sp>
          <p:sp>
            <p:nvSpPr>
              <p:cNvPr id="21545" name="Freeform 139"/>
              <p:cNvSpPr>
                <a:spLocks/>
              </p:cNvSpPr>
              <p:nvPr/>
            </p:nvSpPr>
            <p:spPr bwMode="auto">
              <a:xfrm>
                <a:off x="1297" y="1967"/>
                <a:ext cx="437" cy="626"/>
              </a:xfrm>
              <a:custGeom>
                <a:avLst/>
                <a:gdLst>
                  <a:gd name="T0" fmla="*/ 91 w 873"/>
                  <a:gd name="T1" fmla="*/ 0 h 1254"/>
                  <a:gd name="T2" fmla="*/ 84 w 873"/>
                  <a:gd name="T3" fmla="*/ 7 h 1254"/>
                  <a:gd name="T4" fmla="*/ 76 w 873"/>
                  <a:gd name="T5" fmla="*/ 16 h 1254"/>
                  <a:gd name="T6" fmla="*/ 67 w 873"/>
                  <a:gd name="T7" fmla="*/ 24 h 1254"/>
                  <a:gd name="T8" fmla="*/ 57 w 873"/>
                  <a:gd name="T9" fmla="*/ 33 h 1254"/>
                  <a:gd name="T10" fmla="*/ 49 w 873"/>
                  <a:gd name="T11" fmla="*/ 43 h 1254"/>
                  <a:gd name="T12" fmla="*/ 40 w 873"/>
                  <a:gd name="T13" fmla="*/ 52 h 1254"/>
                  <a:gd name="T14" fmla="*/ 32 w 873"/>
                  <a:gd name="T15" fmla="*/ 60 h 1254"/>
                  <a:gd name="T16" fmla="*/ 24 w 873"/>
                  <a:gd name="T17" fmla="*/ 68 h 1254"/>
                  <a:gd name="T18" fmla="*/ 0 w 873"/>
                  <a:gd name="T19" fmla="*/ 189 h 1254"/>
                  <a:gd name="T20" fmla="*/ 0 w 873"/>
                  <a:gd name="T21" fmla="*/ 1097 h 1254"/>
                  <a:gd name="T22" fmla="*/ 49 w 873"/>
                  <a:gd name="T23" fmla="*/ 1173 h 1254"/>
                  <a:gd name="T24" fmla="*/ 175 w 873"/>
                  <a:gd name="T25" fmla="*/ 1186 h 1254"/>
                  <a:gd name="T26" fmla="*/ 689 w 873"/>
                  <a:gd name="T27" fmla="*/ 1254 h 1254"/>
                  <a:gd name="T28" fmla="*/ 789 w 873"/>
                  <a:gd name="T29" fmla="*/ 1216 h 1254"/>
                  <a:gd name="T30" fmla="*/ 789 w 873"/>
                  <a:gd name="T31" fmla="*/ 999 h 1254"/>
                  <a:gd name="T32" fmla="*/ 789 w 873"/>
                  <a:gd name="T33" fmla="*/ 228 h 1254"/>
                  <a:gd name="T34" fmla="*/ 829 w 873"/>
                  <a:gd name="T35" fmla="*/ 148 h 1254"/>
                  <a:gd name="T36" fmla="*/ 873 w 873"/>
                  <a:gd name="T37" fmla="*/ 81 h 1254"/>
                  <a:gd name="T38" fmla="*/ 91 w 873"/>
                  <a:gd name="T39" fmla="*/ 0 h 125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73"/>
                  <a:gd name="T61" fmla="*/ 0 h 1254"/>
                  <a:gd name="T62" fmla="*/ 873 w 873"/>
                  <a:gd name="T63" fmla="*/ 1254 h 125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73" h="1254">
                    <a:moveTo>
                      <a:pt x="91" y="0"/>
                    </a:moveTo>
                    <a:lnTo>
                      <a:pt x="84" y="7"/>
                    </a:lnTo>
                    <a:lnTo>
                      <a:pt x="76" y="16"/>
                    </a:lnTo>
                    <a:lnTo>
                      <a:pt x="67" y="24"/>
                    </a:lnTo>
                    <a:lnTo>
                      <a:pt x="57" y="33"/>
                    </a:lnTo>
                    <a:lnTo>
                      <a:pt x="49" y="43"/>
                    </a:lnTo>
                    <a:lnTo>
                      <a:pt x="40" y="52"/>
                    </a:lnTo>
                    <a:lnTo>
                      <a:pt x="32" y="60"/>
                    </a:lnTo>
                    <a:lnTo>
                      <a:pt x="24" y="68"/>
                    </a:lnTo>
                    <a:lnTo>
                      <a:pt x="0" y="189"/>
                    </a:lnTo>
                    <a:lnTo>
                      <a:pt x="0" y="1097"/>
                    </a:lnTo>
                    <a:lnTo>
                      <a:pt x="49" y="1173"/>
                    </a:lnTo>
                    <a:lnTo>
                      <a:pt x="175" y="1186"/>
                    </a:lnTo>
                    <a:lnTo>
                      <a:pt x="689" y="1254"/>
                    </a:lnTo>
                    <a:lnTo>
                      <a:pt x="789" y="1216"/>
                    </a:lnTo>
                    <a:lnTo>
                      <a:pt x="789" y="999"/>
                    </a:lnTo>
                    <a:lnTo>
                      <a:pt x="789" y="228"/>
                    </a:lnTo>
                    <a:lnTo>
                      <a:pt x="829" y="148"/>
                    </a:lnTo>
                    <a:lnTo>
                      <a:pt x="873" y="81"/>
                    </a:lnTo>
                    <a:lnTo>
                      <a:pt x="91" y="0"/>
                    </a:lnTo>
                    <a:close/>
                  </a:path>
                </a:pathLst>
              </a:custGeom>
              <a:solidFill>
                <a:srgbClr val="000000"/>
              </a:solidFill>
              <a:ln w="9525">
                <a:noFill/>
                <a:round/>
                <a:headEnd/>
                <a:tailEnd/>
              </a:ln>
            </p:spPr>
            <p:txBody>
              <a:bodyPr/>
              <a:lstStyle/>
              <a:p>
                <a:endParaRPr lang="en-US"/>
              </a:p>
            </p:txBody>
          </p:sp>
          <p:sp>
            <p:nvSpPr>
              <p:cNvPr id="21546" name="Freeform 140"/>
              <p:cNvSpPr>
                <a:spLocks/>
              </p:cNvSpPr>
              <p:nvPr/>
            </p:nvSpPr>
            <p:spPr bwMode="auto">
              <a:xfrm>
                <a:off x="1310" y="1988"/>
                <a:ext cx="415" cy="605"/>
              </a:xfrm>
              <a:custGeom>
                <a:avLst/>
                <a:gdLst>
                  <a:gd name="T0" fmla="*/ 81 w 832"/>
                  <a:gd name="T1" fmla="*/ 7 h 1210"/>
                  <a:gd name="T2" fmla="*/ 63 w 832"/>
                  <a:gd name="T3" fmla="*/ 23 h 1210"/>
                  <a:gd name="T4" fmla="*/ 47 w 832"/>
                  <a:gd name="T5" fmla="*/ 41 h 1210"/>
                  <a:gd name="T6" fmla="*/ 30 w 832"/>
                  <a:gd name="T7" fmla="*/ 57 h 1210"/>
                  <a:gd name="T8" fmla="*/ 17 w 832"/>
                  <a:gd name="T9" fmla="*/ 94 h 1210"/>
                  <a:gd name="T10" fmla="*/ 6 w 832"/>
                  <a:gd name="T11" fmla="*/ 153 h 1210"/>
                  <a:gd name="T12" fmla="*/ 0 w 832"/>
                  <a:gd name="T13" fmla="*/ 402 h 1210"/>
                  <a:gd name="T14" fmla="*/ 0 w 832"/>
                  <a:gd name="T15" fmla="*/ 840 h 1210"/>
                  <a:gd name="T16" fmla="*/ 6 w 832"/>
                  <a:gd name="T17" fmla="*/ 1068 h 1210"/>
                  <a:gd name="T18" fmla="*/ 19 w 832"/>
                  <a:gd name="T19" fmla="*/ 1086 h 1210"/>
                  <a:gd name="T20" fmla="*/ 30 w 832"/>
                  <a:gd name="T21" fmla="*/ 1104 h 1210"/>
                  <a:gd name="T22" fmla="*/ 43 w 832"/>
                  <a:gd name="T23" fmla="*/ 1122 h 1210"/>
                  <a:gd name="T24" fmla="*/ 63 w 832"/>
                  <a:gd name="T25" fmla="*/ 1132 h 1210"/>
                  <a:gd name="T26" fmla="*/ 93 w 832"/>
                  <a:gd name="T27" fmla="*/ 1136 h 1210"/>
                  <a:gd name="T28" fmla="*/ 125 w 832"/>
                  <a:gd name="T29" fmla="*/ 1139 h 1210"/>
                  <a:gd name="T30" fmla="*/ 154 w 832"/>
                  <a:gd name="T31" fmla="*/ 1143 h 1210"/>
                  <a:gd name="T32" fmla="*/ 201 w 832"/>
                  <a:gd name="T33" fmla="*/ 1149 h 1210"/>
                  <a:gd name="T34" fmla="*/ 262 w 832"/>
                  <a:gd name="T35" fmla="*/ 1157 h 1210"/>
                  <a:gd name="T36" fmla="*/ 324 w 832"/>
                  <a:gd name="T37" fmla="*/ 1165 h 1210"/>
                  <a:gd name="T38" fmla="*/ 386 w 832"/>
                  <a:gd name="T39" fmla="*/ 1173 h 1210"/>
                  <a:gd name="T40" fmla="*/ 447 w 832"/>
                  <a:gd name="T41" fmla="*/ 1181 h 1210"/>
                  <a:gd name="T42" fmla="*/ 509 w 832"/>
                  <a:gd name="T43" fmla="*/ 1189 h 1210"/>
                  <a:gd name="T44" fmla="*/ 572 w 832"/>
                  <a:gd name="T45" fmla="*/ 1197 h 1210"/>
                  <a:gd name="T46" fmla="*/ 633 w 832"/>
                  <a:gd name="T47" fmla="*/ 1205 h 1210"/>
                  <a:gd name="T48" fmla="*/ 676 w 832"/>
                  <a:gd name="T49" fmla="*/ 1205 h 1210"/>
                  <a:gd name="T50" fmla="*/ 702 w 832"/>
                  <a:gd name="T51" fmla="*/ 1195 h 1210"/>
                  <a:gd name="T52" fmla="*/ 726 w 832"/>
                  <a:gd name="T53" fmla="*/ 1185 h 1210"/>
                  <a:gd name="T54" fmla="*/ 750 w 832"/>
                  <a:gd name="T55" fmla="*/ 1175 h 1210"/>
                  <a:gd name="T56" fmla="*/ 763 w 832"/>
                  <a:gd name="T57" fmla="*/ 1119 h 1210"/>
                  <a:gd name="T58" fmla="*/ 763 w 832"/>
                  <a:gd name="T59" fmla="*/ 1015 h 1210"/>
                  <a:gd name="T60" fmla="*/ 763 w 832"/>
                  <a:gd name="T61" fmla="*/ 778 h 1210"/>
                  <a:gd name="T62" fmla="*/ 763 w 832"/>
                  <a:gd name="T63" fmla="*/ 404 h 1210"/>
                  <a:gd name="T64" fmla="*/ 767 w 832"/>
                  <a:gd name="T65" fmla="*/ 208 h 1210"/>
                  <a:gd name="T66" fmla="*/ 777 w 832"/>
                  <a:gd name="T67" fmla="*/ 189 h 1210"/>
                  <a:gd name="T68" fmla="*/ 785 w 832"/>
                  <a:gd name="T69" fmla="*/ 168 h 1210"/>
                  <a:gd name="T70" fmla="*/ 794 w 832"/>
                  <a:gd name="T71" fmla="*/ 147 h 1210"/>
                  <a:gd name="T72" fmla="*/ 807 w 832"/>
                  <a:gd name="T73" fmla="*/ 121 h 1210"/>
                  <a:gd name="T74" fmla="*/ 824 w 832"/>
                  <a:gd name="T75" fmla="*/ 90 h 1210"/>
                  <a:gd name="T76" fmla="*/ 786 w 832"/>
                  <a:gd name="T77" fmla="*/ 69 h 1210"/>
                  <a:gd name="T78" fmla="*/ 693 w 832"/>
                  <a:gd name="T79" fmla="*/ 60 h 1210"/>
                  <a:gd name="T80" fmla="*/ 599 w 832"/>
                  <a:gd name="T81" fmla="*/ 50 h 1210"/>
                  <a:gd name="T82" fmla="*/ 506 w 832"/>
                  <a:gd name="T83" fmla="*/ 41 h 1210"/>
                  <a:gd name="T84" fmla="*/ 414 w 832"/>
                  <a:gd name="T85" fmla="*/ 32 h 1210"/>
                  <a:gd name="T86" fmla="*/ 320 w 832"/>
                  <a:gd name="T87" fmla="*/ 23 h 1210"/>
                  <a:gd name="T88" fmla="*/ 227 w 832"/>
                  <a:gd name="T89" fmla="*/ 14 h 1210"/>
                  <a:gd name="T90" fmla="*/ 134 w 832"/>
                  <a:gd name="T91" fmla="*/ 4 h 121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32"/>
                  <a:gd name="T139" fmla="*/ 0 h 1210"/>
                  <a:gd name="T140" fmla="*/ 832 w 832"/>
                  <a:gd name="T141" fmla="*/ 1210 h 121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32" h="1210">
                    <a:moveTo>
                      <a:pt x="88" y="0"/>
                    </a:moveTo>
                    <a:lnTo>
                      <a:pt x="81" y="7"/>
                    </a:lnTo>
                    <a:lnTo>
                      <a:pt x="73" y="15"/>
                    </a:lnTo>
                    <a:lnTo>
                      <a:pt x="63" y="23"/>
                    </a:lnTo>
                    <a:lnTo>
                      <a:pt x="55" y="32"/>
                    </a:lnTo>
                    <a:lnTo>
                      <a:pt x="47" y="41"/>
                    </a:lnTo>
                    <a:lnTo>
                      <a:pt x="38" y="49"/>
                    </a:lnTo>
                    <a:lnTo>
                      <a:pt x="30" y="57"/>
                    </a:lnTo>
                    <a:lnTo>
                      <a:pt x="23" y="64"/>
                    </a:lnTo>
                    <a:lnTo>
                      <a:pt x="17" y="94"/>
                    </a:lnTo>
                    <a:lnTo>
                      <a:pt x="12" y="124"/>
                    </a:lnTo>
                    <a:lnTo>
                      <a:pt x="6" y="153"/>
                    </a:lnTo>
                    <a:lnTo>
                      <a:pt x="0" y="183"/>
                    </a:lnTo>
                    <a:lnTo>
                      <a:pt x="0" y="402"/>
                    </a:lnTo>
                    <a:lnTo>
                      <a:pt x="0" y="621"/>
                    </a:lnTo>
                    <a:lnTo>
                      <a:pt x="0" y="840"/>
                    </a:lnTo>
                    <a:lnTo>
                      <a:pt x="0" y="1059"/>
                    </a:lnTo>
                    <a:lnTo>
                      <a:pt x="6" y="1068"/>
                    </a:lnTo>
                    <a:lnTo>
                      <a:pt x="13" y="1077"/>
                    </a:lnTo>
                    <a:lnTo>
                      <a:pt x="19" y="1086"/>
                    </a:lnTo>
                    <a:lnTo>
                      <a:pt x="24" y="1094"/>
                    </a:lnTo>
                    <a:lnTo>
                      <a:pt x="30" y="1104"/>
                    </a:lnTo>
                    <a:lnTo>
                      <a:pt x="37" y="1113"/>
                    </a:lnTo>
                    <a:lnTo>
                      <a:pt x="43" y="1122"/>
                    </a:lnTo>
                    <a:lnTo>
                      <a:pt x="48" y="1131"/>
                    </a:lnTo>
                    <a:lnTo>
                      <a:pt x="63" y="1132"/>
                    </a:lnTo>
                    <a:lnTo>
                      <a:pt x="78" y="1135"/>
                    </a:lnTo>
                    <a:lnTo>
                      <a:pt x="93" y="1136"/>
                    </a:lnTo>
                    <a:lnTo>
                      <a:pt x="110" y="1137"/>
                    </a:lnTo>
                    <a:lnTo>
                      <a:pt x="125" y="1139"/>
                    </a:lnTo>
                    <a:lnTo>
                      <a:pt x="139" y="1140"/>
                    </a:lnTo>
                    <a:lnTo>
                      <a:pt x="154" y="1143"/>
                    </a:lnTo>
                    <a:lnTo>
                      <a:pt x="169" y="1144"/>
                    </a:lnTo>
                    <a:lnTo>
                      <a:pt x="201" y="1149"/>
                    </a:lnTo>
                    <a:lnTo>
                      <a:pt x="232" y="1152"/>
                    </a:lnTo>
                    <a:lnTo>
                      <a:pt x="262" y="1157"/>
                    </a:lnTo>
                    <a:lnTo>
                      <a:pt x="293" y="1160"/>
                    </a:lnTo>
                    <a:lnTo>
                      <a:pt x="324" y="1165"/>
                    </a:lnTo>
                    <a:lnTo>
                      <a:pt x="355" y="1168"/>
                    </a:lnTo>
                    <a:lnTo>
                      <a:pt x="386" y="1173"/>
                    </a:lnTo>
                    <a:lnTo>
                      <a:pt x="417" y="1176"/>
                    </a:lnTo>
                    <a:lnTo>
                      <a:pt x="447" y="1181"/>
                    </a:lnTo>
                    <a:lnTo>
                      <a:pt x="478" y="1185"/>
                    </a:lnTo>
                    <a:lnTo>
                      <a:pt x="509" y="1189"/>
                    </a:lnTo>
                    <a:lnTo>
                      <a:pt x="540" y="1193"/>
                    </a:lnTo>
                    <a:lnTo>
                      <a:pt x="572" y="1197"/>
                    </a:lnTo>
                    <a:lnTo>
                      <a:pt x="601" y="1202"/>
                    </a:lnTo>
                    <a:lnTo>
                      <a:pt x="633" y="1205"/>
                    </a:lnTo>
                    <a:lnTo>
                      <a:pt x="664" y="1210"/>
                    </a:lnTo>
                    <a:lnTo>
                      <a:pt x="676" y="1205"/>
                    </a:lnTo>
                    <a:lnTo>
                      <a:pt x="689" y="1200"/>
                    </a:lnTo>
                    <a:lnTo>
                      <a:pt x="702" y="1195"/>
                    </a:lnTo>
                    <a:lnTo>
                      <a:pt x="713" y="1190"/>
                    </a:lnTo>
                    <a:lnTo>
                      <a:pt x="726" y="1185"/>
                    </a:lnTo>
                    <a:lnTo>
                      <a:pt x="739" y="1180"/>
                    </a:lnTo>
                    <a:lnTo>
                      <a:pt x="750" y="1175"/>
                    </a:lnTo>
                    <a:lnTo>
                      <a:pt x="763" y="1170"/>
                    </a:lnTo>
                    <a:lnTo>
                      <a:pt x="763" y="1119"/>
                    </a:lnTo>
                    <a:lnTo>
                      <a:pt x="763" y="1067"/>
                    </a:lnTo>
                    <a:lnTo>
                      <a:pt x="763" y="1015"/>
                    </a:lnTo>
                    <a:lnTo>
                      <a:pt x="764" y="963"/>
                    </a:lnTo>
                    <a:lnTo>
                      <a:pt x="763" y="778"/>
                    </a:lnTo>
                    <a:lnTo>
                      <a:pt x="763" y="591"/>
                    </a:lnTo>
                    <a:lnTo>
                      <a:pt x="763" y="404"/>
                    </a:lnTo>
                    <a:lnTo>
                      <a:pt x="763" y="219"/>
                    </a:lnTo>
                    <a:lnTo>
                      <a:pt x="767" y="208"/>
                    </a:lnTo>
                    <a:lnTo>
                      <a:pt x="772" y="199"/>
                    </a:lnTo>
                    <a:lnTo>
                      <a:pt x="777" y="189"/>
                    </a:lnTo>
                    <a:lnTo>
                      <a:pt x="781" y="178"/>
                    </a:lnTo>
                    <a:lnTo>
                      <a:pt x="785" y="168"/>
                    </a:lnTo>
                    <a:lnTo>
                      <a:pt x="789" y="158"/>
                    </a:lnTo>
                    <a:lnTo>
                      <a:pt x="794" y="147"/>
                    </a:lnTo>
                    <a:lnTo>
                      <a:pt x="799" y="137"/>
                    </a:lnTo>
                    <a:lnTo>
                      <a:pt x="807" y="121"/>
                    </a:lnTo>
                    <a:lnTo>
                      <a:pt x="816" y="105"/>
                    </a:lnTo>
                    <a:lnTo>
                      <a:pt x="824" y="90"/>
                    </a:lnTo>
                    <a:lnTo>
                      <a:pt x="832" y="73"/>
                    </a:lnTo>
                    <a:lnTo>
                      <a:pt x="786" y="69"/>
                    </a:lnTo>
                    <a:lnTo>
                      <a:pt x="739" y="64"/>
                    </a:lnTo>
                    <a:lnTo>
                      <a:pt x="693" y="60"/>
                    </a:lnTo>
                    <a:lnTo>
                      <a:pt x="646" y="55"/>
                    </a:lnTo>
                    <a:lnTo>
                      <a:pt x="599" y="50"/>
                    </a:lnTo>
                    <a:lnTo>
                      <a:pt x="553" y="46"/>
                    </a:lnTo>
                    <a:lnTo>
                      <a:pt x="506" y="41"/>
                    </a:lnTo>
                    <a:lnTo>
                      <a:pt x="460" y="37"/>
                    </a:lnTo>
                    <a:lnTo>
                      <a:pt x="414" y="32"/>
                    </a:lnTo>
                    <a:lnTo>
                      <a:pt x="366" y="27"/>
                    </a:lnTo>
                    <a:lnTo>
                      <a:pt x="320" y="23"/>
                    </a:lnTo>
                    <a:lnTo>
                      <a:pt x="273" y="18"/>
                    </a:lnTo>
                    <a:lnTo>
                      <a:pt x="227" y="14"/>
                    </a:lnTo>
                    <a:lnTo>
                      <a:pt x="181" y="9"/>
                    </a:lnTo>
                    <a:lnTo>
                      <a:pt x="134" y="4"/>
                    </a:lnTo>
                    <a:lnTo>
                      <a:pt x="88" y="0"/>
                    </a:lnTo>
                    <a:close/>
                  </a:path>
                </a:pathLst>
              </a:custGeom>
              <a:solidFill>
                <a:srgbClr val="020205"/>
              </a:solidFill>
              <a:ln w="9525">
                <a:noFill/>
                <a:round/>
                <a:headEnd/>
                <a:tailEnd/>
              </a:ln>
            </p:spPr>
            <p:txBody>
              <a:bodyPr/>
              <a:lstStyle/>
              <a:p>
                <a:endParaRPr lang="en-US"/>
              </a:p>
            </p:txBody>
          </p:sp>
          <p:sp>
            <p:nvSpPr>
              <p:cNvPr id="21547" name="Freeform 141"/>
              <p:cNvSpPr>
                <a:spLocks/>
              </p:cNvSpPr>
              <p:nvPr/>
            </p:nvSpPr>
            <p:spPr bwMode="auto">
              <a:xfrm>
                <a:off x="1322" y="2009"/>
                <a:ext cx="395" cy="583"/>
              </a:xfrm>
              <a:custGeom>
                <a:avLst/>
                <a:gdLst>
                  <a:gd name="T0" fmla="*/ 80 w 792"/>
                  <a:gd name="T1" fmla="*/ 7 h 1165"/>
                  <a:gd name="T2" fmla="*/ 64 w 792"/>
                  <a:gd name="T3" fmla="*/ 23 h 1165"/>
                  <a:gd name="T4" fmla="*/ 46 w 792"/>
                  <a:gd name="T5" fmla="*/ 41 h 1165"/>
                  <a:gd name="T6" fmla="*/ 31 w 792"/>
                  <a:gd name="T7" fmla="*/ 56 h 1165"/>
                  <a:gd name="T8" fmla="*/ 19 w 792"/>
                  <a:gd name="T9" fmla="*/ 91 h 1165"/>
                  <a:gd name="T10" fmla="*/ 6 w 792"/>
                  <a:gd name="T11" fmla="*/ 148 h 1165"/>
                  <a:gd name="T12" fmla="*/ 0 w 792"/>
                  <a:gd name="T13" fmla="*/ 388 h 1165"/>
                  <a:gd name="T14" fmla="*/ 0 w 792"/>
                  <a:gd name="T15" fmla="*/ 809 h 1165"/>
                  <a:gd name="T16" fmla="*/ 6 w 792"/>
                  <a:gd name="T17" fmla="*/ 1030 h 1165"/>
                  <a:gd name="T18" fmla="*/ 18 w 792"/>
                  <a:gd name="T19" fmla="*/ 1048 h 1165"/>
                  <a:gd name="T20" fmla="*/ 30 w 792"/>
                  <a:gd name="T21" fmla="*/ 1065 h 1165"/>
                  <a:gd name="T22" fmla="*/ 42 w 792"/>
                  <a:gd name="T23" fmla="*/ 1082 h 1165"/>
                  <a:gd name="T24" fmla="*/ 62 w 792"/>
                  <a:gd name="T25" fmla="*/ 1093 h 1165"/>
                  <a:gd name="T26" fmla="*/ 91 w 792"/>
                  <a:gd name="T27" fmla="*/ 1096 h 1165"/>
                  <a:gd name="T28" fmla="*/ 120 w 792"/>
                  <a:gd name="T29" fmla="*/ 1098 h 1165"/>
                  <a:gd name="T30" fmla="*/ 149 w 792"/>
                  <a:gd name="T31" fmla="*/ 1102 h 1165"/>
                  <a:gd name="T32" fmla="*/ 194 w 792"/>
                  <a:gd name="T33" fmla="*/ 1107 h 1165"/>
                  <a:gd name="T34" fmla="*/ 254 w 792"/>
                  <a:gd name="T35" fmla="*/ 1115 h 1165"/>
                  <a:gd name="T36" fmla="*/ 313 w 792"/>
                  <a:gd name="T37" fmla="*/ 1123 h 1165"/>
                  <a:gd name="T38" fmla="*/ 372 w 792"/>
                  <a:gd name="T39" fmla="*/ 1131 h 1165"/>
                  <a:gd name="T40" fmla="*/ 432 w 792"/>
                  <a:gd name="T41" fmla="*/ 1138 h 1165"/>
                  <a:gd name="T42" fmla="*/ 492 w 792"/>
                  <a:gd name="T43" fmla="*/ 1146 h 1165"/>
                  <a:gd name="T44" fmla="*/ 551 w 792"/>
                  <a:gd name="T45" fmla="*/ 1154 h 1165"/>
                  <a:gd name="T46" fmla="*/ 611 w 792"/>
                  <a:gd name="T47" fmla="*/ 1162 h 1165"/>
                  <a:gd name="T48" fmla="*/ 654 w 792"/>
                  <a:gd name="T49" fmla="*/ 1161 h 1165"/>
                  <a:gd name="T50" fmla="*/ 678 w 792"/>
                  <a:gd name="T51" fmla="*/ 1151 h 1165"/>
                  <a:gd name="T52" fmla="*/ 702 w 792"/>
                  <a:gd name="T53" fmla="*/ 1141 h 1165"/>
                  <a:gd name="T54" fmla="*/ 726 w 792"/>
                  <a:gd name="T55" fmla="*/ 1132 h 1165"/>
                  <a:gd name="T56" fmla="*/ 738 w 792"/>
                  <a:gd name="T57" fmla="*/ 1078 h 1165"/>
                  <a:gd name="T58" fmla="*/ 739 w 792"/>
                  <a:gd name="T59" fmla="*/ 977 h 1165"/>
                  <a:gd name="T60" fmla="*/ 739 w 792"/>
                  <a:gd name="T61" fmla="*/ 749 h 1165"/>
                  <a:gd name="T62" fmla="*/ 738 w 792"/>
                  <a:gd name="T63" fmla="*/ 390 h 1165"/>
                  <a:gd name="T64" fmla="*/ 746 w 792"/>
                  <a:gd name="T65" fmla="*/ 190 h 1165"/>
                  <a:gd name="T66" fmla="*/ 761 w 792"/>
                  <a:gd name="T67" fmla="*/ 149 h 1165"/>
                  <a:gd name="T68" fmla="*/ 775 w 792"/>
                  <a:gd name="T69" fmla="*/ 113 h 1165"/>
                  <a:gd name="T70" fmla="*/ 786 w 792"/>
                  <a:gd name="T71" fmla="*/ 82 h 1165"/>
                  <a:gd name="T72" fmla="*/ 748 w 792"/>
                  <a:gd name="T73" fmla="*/ 63 h 1165"/>
                  <a:gd name="T74" fmla="*/ 659 w 792"/>
                  <a:gd name="T75" fmla="*/ 55 h 1165"/>
                  <a:gd name="T76" fmla="*/ 572 w 792"/>
                  <a:gd name="T77" fmla="*/ 46 h 1165"/>
                  <a:gd name="T78" fmla="*/ 483 w 792"/>
                  <a:gd name="T79" fmla="*/ 37 h 1165"/>
                  <a:gd name="T80" fmla="*/ 395 w 792"/>
                  <a:gd name="T81" fmla="*/ 29 h 1165"/>
                  <a:gd name="T82" fmla="*/ 307 w 792"/>
                  <a:gd name="T83" fmla="*/ 21 h 1165"/>
                  <a:gd name="T84" fmla="*/ 219 w 792"/>
                  <a:gd name="T85" fmla="*/ 13 h 1165"/>
                  <a:gd name="T86" fmla="*/ 130 w 792"/>
                  <a:gd name="T87" fmla="*/ 5 h 116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92"/>
                  <a:gd name="T133" fmla="*/ 0 h 1165"/>
                  <a:gd name="T134" fmla="*/ 792 w 792"/>
                  <a:gd name="T135" fmla="*/ 1165 h 116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92" h="1165">
                    <a:moveTo>
                      <a:pt x="87" y="0"/>
                    </a:moveTo>
                    <a:lnTo>
                      <a:pt x="80" y="7"/>
                    </a:lnTo>
                    <a:lnTo>
                      <a:pt x="72" y="15"/>
                    </a:lnTo>
                    <a:lnTo>
                      <a:pt x="64" y="23"/>
                    </a:lnTo>
                    <a:lnTo>
                      <a:pt x="56" y="31"/>
                    </a:lnTo>
                    <a:lnTo>
                      <a:pt x="46" y="41"/>
                    </a:lnTo>
                    <a:lnTo>
                      <a:pt x="39" y="49"/>
                    </a:lnTo>
                    <a:lnTo>
                      <a:pt x="31" y="56"/>
                    </a:lnTo>
                    <a:lnTo>
                      <a:pt x="24" y="63"/>
                    </a:lnTo>
                    <a:lnTo>
                      <a:pt x="19" y="91"/>
                    </a:lnTo>
                    <a:lnTo>
                      <a:pt x="13" y="119"/>
                    </a:lnTo>
                    <a:lnTo>
                      <a:pt x="6" y="148"/>
                    </a:lnTo>
                    <a:lnTo>
                      <a:pt x="0" y="177"/>
                    </a:lnTo>
                    <a:lnTo>
                      <a:pt x="0" y="388"/>
                    </a:lnTo>
                    <a:lnTo>
                      <a:pt x="0" y="598"/>
                    </a:lnTo>
                    <a:lnTo>
                      <a:pt x="0" y="809"/>
                    </a:lnTo>
                    <a:lnTo>
                      <a:pt x="0" y="1021"/>
                    </a:lnTo>
                    <a:lnTo>
                      <a:pt x="6" y="1030"/>
                    </a:lnTo>
                    <a:lnTo>
                      <a:pt x="12" y="1039"/>
                    </a:lnTo>
                    <a:lnTo>
                      <a:pt x="18" y="1048"/>
                    </a:lnTo>
                    <a:lnTo>
                      <a:pt x="24" y="1056"/>
                    </a:lnTo>
                    <a:lnTo>
                      <a:pt x="30" y="1065"/>
                    </a:lnTo>
                    <a:lnTo>
                      <a:pt x="36" y="1074"/>
                    </a:lnTo>
                    <a:lnTo>
                      <a:pt x="42" y="1082"/>
                    </a:lnTo>
                    <a:lnTo>
                      <a:pt x="48" y="1092"/>
                    </a:lnTo>
                    <a:lnTo>
                      <a:pt x="62" y="1093"/>
                    </a:lnTo>
                    <a:lnTo>
                      <a:pt x="76" y="1094"/>
                    </a:lnTo>
                    <a:lnTo>
                      <a:pt x="91" y="1096"/>
                    </a:lnTo>
                    <a:lnTo>
                      <a:pt x="106" y="1097"/>
                    </a:lnTo>
                    <a:lnTo>
                      <a:pt x="120" y="1098"/>
                    </a:lnTo>
                    <a:lnTo>
                      <a:pt x="135" y="1101"/>
                    </a:lnTo>
                    <a:lnTo>
                      <a:pt x="149" y="1102"/>
                    </a:lnTo>
                    <a:lnTo>
                      <a:pt x="164" y="1103"/>
                    </a:lnTo>
                    <a:lnTo>
                      <a:pt x="194" y="1107"/>
                    </a:lnTo>
                    <a:lnTo>
                      <a:pt x="224" y="1111"/>
                    </a:lnTo>
                    <a:lnTo>
                      <a:pt x="254" y="1115"/>
                    </a:lnTo>
                    <a:lnTo>
                      <a:pt x="284" y="1118"/>
                    </a:lnTo>
                    <a:lnTo>
                      <a:pt x="313" y="1123"/>
                    </a:lnTo>
                    <a:lnTo>
                      <a:pt x="342" y="1126"/>
                    </a:lnTo>
                    <a:lnTo>
                      <a:pt x="372" y="1131"/>
                    </a:lnTo>
                    <a:lnTo>
                      <a:pt x="402" y="1134"/>
                    </a:lnTo>
                    <a:lnTo>
                      <a:pt x="432" y="1138"/>
                    </a:lnTo>
                    <a:lnTo>
                      <a:pt x="462" y="1142"/>
                    </a:lnTo>
                    <a:lnTo>
                      <a:pt x="492" y="1146"/>
                    </a:lnTo>
                    <a:lnTo>
                      <a:pt x="522" y="1149"/>
                    </a:lnTo>
                    <a:lnTo>
                      <a:pt x="551" y="1154"/>
                    </a:lnTo>
                    <a:lnTo>
                      <a:pt x="581" y="1157"/>
                    </a:lnTo>
                    <a:lnTo>
                      <a:pt x="611" y="1162"/>
                    </a:lnTo>
                    <a:lnTo>
                      <a:pt x="641" y="1165"/>
                    </a:lnTo>
                    <a:lnTo>
                      <a:pt x="654" y="1161"/>
                    </a:lnTo>
                    <a:lnTo>
                      <a:pt x="665" y="1156"/>
                    </a:lnTo>
                    <a:lnTo>
                      <a:pt x="678" y="1151"/>
                    </a:lnTo>
                    <a:lnTo>
                      <a:pt x="689" y="1146"/>
                    </a:lnTo>
                    <a:lnTo>
                      <a:pt x="702" y="1141"/>
                    </a:lnTo>
                    <a:lnTo>
                      <a:pt x="713" y="1137"/>
                    </a:lnTo>
                    <a:lnTo>
                      <a:pt x="726" y="1132"/>
                    </a:lnTo>
                    <a:lnTo>
                      <a:pt x="738" y="1127"/>
                    </a:lnTo>
                    <a:lnTo>
                      <a:pt x="738" y="1078"/>
                    </a:lnTo>
                    <a:lnTo>
                      <a:pt x="739" y="1027"/>
                    </a:lnTo>
                    <a:lnTo>
                      <a:pt x="739" y="977"/>
                    </a:lnTo>
                    <a:lnTo>
                      <a:pt x="739" y="928"/>
                    </a:lnTo>
                    <a:lnTo>
                      <a:pt x="739" y="749"/>
                    </a:lnTo>
                    <a:lnTo>
                      <a:pt x="739" y="570"/>
                    </a:lnTo>
                    <a:lnTo>
                      <a:pt x="738" y="390"/>
                    </a:lnTo>
                    <a:lnTo>
                      <a:pt x="738" y="211"/>
                    </a:lnTo>
                    <a:lnTo>
                      <a:pt x="746" y="190"/>
                    </a:lnTo>
                    <a:lnTo>
                      <a:pt x="754" y="170"/>
                    </a:lnTo>
                    <a:lnTo>
                      <a:pt x="761" y="149"/>
                    </a:lnTo>
                    <a:lnTo>
                      <a:pt x="769" y="128"/>
                    </a:lnTo>
                    <a:lnTo>
                      <a:pt x="775" y="113"/>
                    </a:lnTo>
                    <a:lnTo>
                      <a:pt x="780" y="97"/>
                    </a:lnTo>
                    <a:lnTo>
                      <a:pt x="786" y="82"/>
                    </a:lnTo>
                    <a:lnTo>
                      <a:pt x="792" y="67"/>
                    </a:lnTo>
                    <a:lnTo>
                      <a:pt x="748" y="63"/>
                    </a:lnTo>
                    <a:lnTo>
                      <a:pt x="704" y="59"/>
                    </a:lnTo>
                    <a:lnTo>
                      <a:pt x="659" y="55"/>
                    </a:lnTo>
                    <a:lnTo>
                      <a:pt x="616" y="50"/>
                    </a:lnTo>
                    <a:lnTo>
                      <a:pt x="572" y="46"/>
                    </a:lnTo>
                    <a:lnTo>
                      <a:pt x="528" y="42"/>
                    </a:lnTo>
                    <a:lnTo>
                      <a:pt x="483" y="37"/>
                    </a:lnTo>
                    <a:lnTo>
                      <a:pt x="439" y="34"/>
                    </a:lnTo>
                    <a:lnTo>
                      <a:pt x="395" y="29"/>
                    </a:lnTo>
                    <a:lnTo>
                      <a:pt x="352" y="25"/>
                    </a:lnTo>
                    <a:lnTo>
                      <a:pt x="307" y="21"/>
                    </a:lnTo>
                    <a:lnTo>
                      <a:pt x="263" y="16"/>
                    </a:lnTo>
                    <a:lnTo>
                      <a:pt x="219" y="13"/>
                    </a:lnTo>
                    <a:lnTo>
                      <a:pt x="175" y="8"/>
                    </a:lnTo>
                    <a:lnTo>
                      <a:pt x="130" y="5"/>
                    </a:lnTo>
                    <a:lnTo>
                      <a:pt x="87" y="0"/>
                    </a:lnTo>
                    <a:close/>
                  </a:path>
                </a:pathLst>
              </a:custGeom>
              <a:solidFill>
                <a:srgbClr val="050507"/>
              </a:solidFill>
              <a:ln w="9525">
                <a:noFill/>
                <a:round/>
                <a:headEnd/>
                <a:tailEnd/>
              </a:ln>
            </p:spPr>
            <p:txBody>
              <a:bodyPr/>
              <a:lstStyle/>
              <a:p>
                <a:endParaRPr lang="en-US"/>
              </a:p>
            </p:txBody>
          </p:sp>
          <p:sp>
            <p:nvSpPr>
              <p:cNvPr id="21548" name="Freeform 142"/>
              <p:cNvSpPr>
                <a:spLocks/>
              </p:cNvSpPr>
              <p:nvPr/>
            </p:nvSpPr>
            <p:spPr bwMode="auto">
              <a:xfrm>
                <a:off x="1334" y="2030"/>
                <a:ext cx="375" cy="561"/>
              </a:xfrm>
              <a:custGeom>
                <a:avLst/>
                <a:gdLst>
                  <a:gd name="T0" fmla="*/ 76 w 749"/>
                  <a:gd name="T1" fmla="*/ 7 h 1121"/>
                  <a:gd name="T2" fmla="*/ 61 w 749"/>
                  <a:gd name="T3" fmla="*/ 22 h 1121"/>
                  <a:gd name="T4" fmla="*/ 45 w 749"/>
                  <a:gd name="T5" fmla="*/ 38 h 1121"/>
                  <a:gd name="T6" fmla="*/ 30 w 749"/>
                  <a:gd name="T7" fmla="*/ 53 h 1121"/>
                  <a:gd name="T8" fmla="*/ 17 w 749"/>
                  <a:gd name="T9" fmla="*/ 88 h 1121"/>
                  <a:gd name="T10" fmla="*/ 5 w 749"/>
                  <a:gd name="T11" fmla="*/ 142 h 1121"/>
                  <a:gd name="T12" fmla="*/ 0 w 749"/>
                  <a:gd name="T13" fmla="*/ 372 h 1121"/>
                  <a:gd name="T14" fmla="*/ 0 w 749"/>
                  <a:gd name="T15" fmla="*/ 779 h 1121"/>
                  <a:gd name="T16" fmla="*/ 5 w 749"/>
                  <a:gd name="T17" fmla="*/ 991 h 1121"/>
                  <a:gd name="T18" fmla="*/ 17 w 749"/>
                  <a:gd name="T19" fmla="*/ 1008 h 1121"/>
                  <a:gd name="T20" fmla="*/ 27 w 749"/>
                  <a:gd name="T21" fmla="*/ 1024 h 1121"/>
                  <a:gd name="T22" fmla="*/ 39 w 749"/>
                  <a:gd name="T23" fmla="*/ 1042 h 1121"/>
                  <a:gd name="T24" fmla="*/ 58 w 749"/>
                  <a:gd name="T25" fmla="*/ 1051 h 1121"/>
                  <a:gd name="T26" fmla="*/ 87 w 749"/>
                  <a:gd name="T27" fmla="*/ 1054 h 1121"/>
                  <a:gd name="T28" fmla="*/ 115 w 749"/>
                  <a:gd name="T29" fmla="*/ 1058 h 1121"/>
                  <a:gd name="T30" fmla="*/ 144 w 749"/>
                  <a:gd name="T31" fmla="*/ 1060 h 1121"/>
                  <a:gd name="T32" fmla="*/ 186 w 749"/>
                  <a:gd name="T33" fmla="*/ 1065 h 1121"/>
                  <a:gd name="T34" fmla="*/ 243 w 749"/>
                  <a:gd name="T35" fmla="*/ 1073 h 1121"/>
                  <a:gd name="T36" fmla="*/ 300 w 749"/>
                  <a:gd name="T37" fmla="*/ 1081 h 1121"/>
                  <a:gd name="T38" fmla="*/ 358 w 749"/>
                  <a:gd name="T39" fmla="*/ 1088 h 1121"/>
                  <a:gd name="T40" fmla="*/ 414 w 749"/>
                  <a:gd name="T41" fmla="*/ 1096 h 1121"/>
                  <a:gd name="T42" fmla="*/ 472 w 749"/>
                  <a:gd name="T43" fmla="*/ 1103 h 1121"/>
                  <a:gd name="T44" fmla="*/ 530 w 749"/>
                  <a:gd name="T45" fmla="*/ 1110 h 1121"/>
                  <a:gd name="T46" fmla="*/ 586 w 749"/>
                  <a:gd name="T47" fmla="*/ 1118 h 1121"/>
                  <a:gd name="T48" fmla="*/ 626 w 749"/>
                  <a:gd name="T49" fmla="*/ 1117 h 1121"/>
                  <a:gd name="T50" fmla="*/ 651 w 749"/>
                  <a:gd name="T51" fmla="*/ 1106 h 1121"/>
                  <a:gd name="T52" fmla="*/ 675 w 749"/>
                  <a:gd name="T53" fmla="*/ 1097 h 1121"/>
                  <a:gd name="T54" fmla="*/ 699 w 749"/>
                  <a:gd name="T55" fmla="*/ 1087 h 1121"/>
                  <a:gd name="T56" fmla="*/ 712 w 749"/>
                  <a:gd name="T57" fmla="*/ 1035 h 1121"/>
                  <a:gd name="T58" fmla="*/ 712 w 749"/>
                  <a:gd name="T59" fmla="*/ 940 h 1121"/>
                  <a:gd name="T60" fmla="*/ 712 w 749"/>
                  <a:gd name="T61" fmla="*/ 720 h 1121"/>
                  <a:gd name="T62" fmla="*/ 712 w 749"/>
                  <a:gd name="T63" fmla="*/ 374 h 1121"/>
                  <a:gd name="T64" fmla="*/ 716 w 749"/>
                  <a:gd name="T65" fmla="*/ 181 h 1121"/>
                  <a:gd name="T66" fmla="*/ 730 w 749"/>
                  <a:gd name="T67" fmla="*/ 139 h 1121"/>
                  <a:gd name="T68" fmla="*/ 739 w 749"/>
                  <a:gd name="T69" fmla="*/ 104 h 1121"/>
                  <a:gd name="T70" fmla="*/ 746 w 749"/>
                  <a:gd name="T71" fmla="*/ 75 h 1121"/>
                  <a:gd name="T72" fmla="*/ 707 w 749"/>
                  <a:gd name="T73" fmla="*/ 56 h 1121"/>
                  <a:gd name="T74" fmla="*/ 624 w 749"/>
                  <a:gd name="T75" fmla="*/ 48 h 1121"/>
                  <a:gd name="T76" fmla="*/ 541 w 749"/>
                  <a:gd name="T77" fmla="*/ 40 h 1121"/>
                  <a:gd name="T78" fmla="*/ 458 w 749"/>
                  <a:gd name="T79" fmla="*/ 33 h 1121"/>
                  <a:gd name="T80" fmla="*/ 374 w 749"/>
                  <a:gd name="T81" fmla="*/ 25 h 1121"/>
                  <a:gd name="T82" fmla="*/ 291 w 749"/>
                  <a:gd name="T83" fmla="*/ 18 h 1121"/>
                  <a:gd name="T84" fmla="*/ 208 w 749"/>
                  <a:gd name="T85" fmla="*/ 12 h 1121"/>
                  <a:gd name="T86" fmla="*/ 124 w 749"/>
                  <a:gd name="T87" fmla="*/ 3 h 112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49"/>
                  <a:gd name="T133" fmla="*/ 0 h 1121"/>
                  <a:gd name="T134" fmla="*/ 749 w 749"/>
                  <a:gd name="T135" fmla="*/ 1121 h 112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49" h="1121">
                    <a:moveTo>
                      <a:pt x="83" y="0"/>
                    </a:moveTo>
                    <a:lnTo>
                      <a:pt x="76" y="7"/>
                    </a:lnTo>
                    <a:lnTo>
                      <a:pt x="69" y="14"/>
                    </a:lnTo>
                    <a:lnTo>
                      <a:pt x="61" y="22"/>
                    </a:lnTo>
                    <a:lnTo>
                      <a:pt x="53" y="30"/>
                    </a:lnTo>
                    <a:lnTo>
                      <a:pt x="45" y="38"/>
                    </a:lnTo>
                    <a:lnTo>
                      <a:pt x="36" y="46"/>
                    </a:lnTo>
                    <a:lnTo>
                      <a:pt x="30" y="53"/>
                    </a:lnTo>
                    <a:lnTo>
                      <a:pt x="23" y="60"/>
                    </a:lnTo>
                    <a:lnTo>
                      <a:pt x="17" y="88"/>
                    </a:lnTo>
                    <a:lnTo>
                      <a:pt x="11" y="114"/>
                    </a:lnTo>
                    <a:lnTo>
                      <a:pt x="5" y="142"/>
                    </a:lnTo>
                    <a:lnTo>
                      <a:pt x="0" y="169"/>
                    </a:lnTo>
                    <a:lnTo>
                      <a:pt x="0" y="372"/>
                    </a:lnTo>
                    <a:lnTo>
                      <a:pt x="0" y="576"/>
                    </a:lnTo>
                    <a:lnTo>
                      <a:pt x="0" y="779"/>
                    </a:lnTo>
                    <a:lnTo>
                      <a:pt x="0" y="983"/>
                    </a:lnTo>
                    <a:lnTo>
                      <a:pt x="5" y="991"/>
                    </a:lnTo>
                    <a:lnTo>
                      <a:pt x="11" y="999"/>
                    </a:lnTo>
                    <a:lnTo>
                      <a:pt x="17" y="1008"/>
                    </a:lnTo>
                    <a:lnTo>
                      <a:pt x="23" y="1016"/>
                    </a:lnTo>
                    <a:lnTo>
                      <a:pt x="27" y="1024"/>
                    </a:lnTo>
                    <a:lnTo>
                      <a:pt x="33" y="1034"/>
                    </a:lnTo>
                    <a:lnTo>
                      <a:pt x="39" y="1042"/>
                    </a:lnTo>
                    <a:lnTo>
                      <a:pt x="45" y="1050"/>
                    </a:lnTo>
                    <a:lnTo>
                      <a:pt x="58" y="1051"/>
                    </a:lnTo>
                    <a:lnTo>
                      <a:pt x="73" y="1053"/>
                    </a:lnTo>
                    <a:lnTo>
                      <a:pt x="87" y="1054"/>
                    </a:lnTo>
                    <a:lnTo>
                      <a:pt x="101" y="1055"/>
                    </a:lnTo>
                    <a:lnTo>
                      <a:pt x="115" y="1058"/>
                    </a:lnTo>
                    <a:lnTo>
                      <a:pt x="129" y="1059"/>
                    </a:lnTo>
                    <a:lnTo>
                      <a:pt x="144" y="1060"/>
                    </a:lnTo>
                    <a:lnTo>
                      <a:pt x="157" y="1061"/>
                    </a:lnTo>
                    <a:lnTo>
                      <a:pt x="186" y="1065"/>
                    </a:lnTo>
                    <a:lnTo>
                      <a:pt x="215" y="1069"/>
                    </a:lnTo>
                    <a:lnTo>
                      <a:pt x="243" y="1073"/>
                    </a:lnTo>
                    <a:lnTo>
                      <a:pt x="272" y="1076"/>
                    </a:lnTo>
                    <a:lnTo>
                      <a:pt x="300" y="1081"/>
                    </a:lnTo>
                    <a:lnTo>
                      <a:pt x="329" y="1084"/>
                    </a:lnTo>
                    <a:lnTo>
                      <a:pt x="358" y="1088"/>
                    </a:lnTo>
                    <a:lnTo>
                      <a:pt x="387" y="1091"/>
                    </a:lnTo>
                    <a:lnTo>
                      <a:pt x="414" y="1096"/>
                    </a:lnTo>
                    <a:lnTo>
                      <a:pt x="443" y="1099"/>
                    </a:lnTo>
                    <a:lnTo>
                      <a:pt x="472" y="1103"/>
                    </a:lnTo>
                    <a:lnTo>
                      <a:pt x="501" y="1106"/>
                    </a:lnTo>
                    <a:lnTo>
                      <a:pt x="530" y="1110"/>
                    </a:lnTo>
                    <a:lnTo>
                      <a:pt x="557" y="1114"/>
                    </a:lnTo>
                    <a:lnTo>
                      <a:pt x="586" y="1118"/>
                    </a:lnTo>
                    <a:lnTo>
                      <a:pt x="615" y="1121"/>
                    </a:lnTo>
                    <a:lnTo>
                      <a:pt x="626" y="1117"/>
                    </a:lnTo>
                    <a:lnTo>
                      <a:pt x="639" y="1112"/>
                    </a:lnTo>
                    <a:lnTo>
                      <a:pt x="651" y="1106"/>
                    </a:lnTo>
                    <a:lnTo>
                      <a:pt x="663" y="1102"/>
                    </a:lnTo>
                    <a:lnTo>
                      <a:pt x="675" y="1097"/>
                    </a:lnTo>
                    <a:lnTo>
                      <a:pt x="686" y="1091"/>
                    </a:lnTo>
                    <a:lnTo>
                      <a:pt x="699" y="1087"/>
                    </a:lnTo>
                    <a:lnTo>
                      <a:pt x="710" y="1082"/>
                    </a:lnTo>
                    <a:lnTo>
                      <a:pt x="712" y="1035"/>
                    </a:lnTo>
                    <a:lnTo>
                      <a:pt x="712" y="987"/>
                    </a:lnTo>
                    <a:lnTo>
                      <a:pt x="712" y="940"/>
                    </a:lnTo>
                    <a:lnTo>
                      <a:pt x="713" y="893"/>
                    </a:lnTo>
                    <a:lnTo>
                      <a:pt x="712" y="720"/>
                    </a:lnTo>
                    <a:lnTo>
                      <a:pt x="712" y="547"/>
                    </a:lnTo>
                    <a:lnTo>
                      <a:pt x="712" y="374"/>
                    </a:lnTo>
                    <a:lnTo>
                      <a:pt x="710" y="202"/>
                    </a:lnTo>
                    <a:lnTo>
                      <a:pt x="716" y="181"/>
                    </a:lnTo>
                    <a:lnTo>
                      <a:pt x="723" y="160"/>
                    </a:lnTo>
                    <a:lnTo>
                      <a:pt x="730" y="139"/>
                    </a:lnTo>
                    <a:lnTo>
                      <a:pt x="736" y="119"/>
                    </a:lnTo>
                    <a:lnTo>
                      <a:pt x="739" y="104"/>
                    </a:lnTo>
                    <a:lnTo>
                      <a:pt x="743" y="89"/>
                    </a:lnTo>
                    <a:lnTo>
                      <a:pt x="746" y="75"/>
                    </a:lnTo>
                    <a:lnTo>
                      <a:pt x="749" y="60"/>
                    </a:lnTo>
                    <a:lnTo>
                      <a:pt x="707" y="56"/>
                    </a:lnTo>
                    <a:lnTo>
                      <a:pt x="666" y="52"/>
                    </a:lnTo>
                    <a:lnTo>
                      <a:pt x="624" y="48"/>
                    </a:lnTo>
                    <a:lnTo>
                      <a:pt x="583" y="45"/>
                    </a:lnTo>
                    <a:lnTo>
                      <a:pt x="541" y="40"/>
                    </a:lnTo>
                    <a:lnTo>
                      <a:pt x="500" y="37"/>
                    </a:lnTo>
                    <a:lnTo>
                      <a:pt x="458" y="33"/>
                    </a:lnTo>
                    <a:lnTo>
                      <a:pt x="416" y="30"/>
                    </a:lnTo>
                    <a:lnTo>
                      <a:pt x="374" y="25"/>
                    </a:lnTo>
                    <a:lnTo>
                      <a:pt x="333" y="22"/>
                    </a:lnTo>
                    <a:lnTo>
                      <a:pt x="291" y="18"/>
                    </a:lnTo>
                    <a:lnTo>
                      <a:pt x="250" y="15"/>
                    </a:lnTo>
                    <a:lnTo>
                      <a:pt x="208" y="12"/>
                    </a:lnTo>
                    <a:lnTo>
                      <a:pt x="166" y="7"/>
                    </a:lnTo>
                    <a:lnTo>
                      <a:pt x="124" y="3"/>
                    </a:lnTo>
                    <a:lnTo>
                      <a:pt x="83" y="0"/>
                    </a:lnTo>
                    <a:close/>
                  </a:path>
                </a:pathLst>
              </a:custGeom>
              <a:solidFill>
                <a:srgbClr val="07070C"/>
              </a:solidFill>
              <a:ln w="9525">
                <a:noFill/>
                <a:round/>
                <a:headEnd/>
                <a:tailEnd/>
              </a:ln>
            </p:spPr>
            <p:txBody>
              <a:bodyPr/>
              <a:lstStyle/>
              <a:p>
                <a:endParaRPr lang="en-US"/>
              </a:p>
            </p:txBody>
          </p:sp>
          <p:sp>
            <p:nvSpPr>
              <p:cNvPr id="21549" name="Freeform 143"/>
              <p:cNvSpPr>
                <a:spLocks/>
              </p:cNvSpPr>
              <p:nvPr/>
            </p:nvSpPr>
            <p:spPr bwMode="auto">
              <a:xfrm>
                <a:off x="1347" y="2052"/>
                <a:ext cx="354" cy="539"/>
              </a:xfrm>
              <a:custGeom>
                <a:avLst/>
                <a:gdLst>
                  <a:gd name="T0" fmla="*/ 73 w 707"/>
                  <a:gd name="T1" fmla="*/ 7 h 1077"/>
                  <a:gd name="T2" fmla="*/ 59 w 707"/>
                  <a:gd name="T3" fmla="*/ 20 h 1077"/>
                  <a:gd name="T4" fmla="*/ 44 w 707"/>
                  <a:gd name="T5" fmla="*/ 36 h 1077"/>
                  <a:gd name="T6" fmla="*/ 29 w 707"/>
                  <a:gd name="T7" fmla="*/ 50 h 1077"/>
                  <a:gd name="T8" fmla="*/ 16 w 707"/>
                  <a:gd name="T9" fmla="*/ 84 h 1077"/>
                  <a:gd name="T10" fmla="*/ 6 w 707"/>
                  <a:gd name="T11" fmla="*/ 136 h 1077"/>
                  <a:gd name="T12" fmla="*/ 0 w 707"/>
                  <a:gd name="T13" fmla="*/ 357 h 1077"/>
                  <a:gd name="T14" fmla="*/ 0 w 707"/>
                  <a:gd name="T15" fmla="*/ 747 h 1077"/>
                  <a:gd name="T16" fmla="*/ 6 w 707"/>
                  <a:gd name="T17" fmla="*/ 951 h 1077"/>
                  <a:gd name="T18" fmla="*/ 16 w 707"/>
                  <a:gd name="T19" fmla="*/ 968 h 1077"/>
                  <a:gd name="T20" fmla="*/ 28 w 707"/>
                  <a:gd name="T21" fmla="*/ 985 h 1077"/>
                  <a:gd name="T22" fmla="*/ 38 w 707"/>
                  <a:gd name="T23" fmla="*/ 1001 h 1077"/>
                  <a:gd name="T24" fmla="*/ 58 w 707"/>
                  <a:gd name="T25" fmla="*/ 1010 h 1077"/>
                  <a:gd name="T26" fmla="*/ 84 w 707"/>
                  <a:gd name="T27" fmla="*/ 1012 h 1077"/>
                  <a:gd name="T28" fmla="*/ 111 w 707"/>
                  <a:gd name="T29" fmla="*/ 1016 h 1077"/>
                  <a:gd name="T30" fmla="*/ 137 w 707"/>
                  <a:gd name="T31" fmla="*/ 1018 h 1077"/>
                  <a:gd name="T32" fmla="*/ 179 w 707"/>
                  <a:gd name="T33" fmla="*/ 1023 h 1077"/>
                  <a:gd name="T34" fmla="*/ 233 w 707"/>
                  <a:gd name="T35" fmla="*/ 1030 h 1077"/>
                  <a:gd name="T36" fmla="*/ 288 w 707"/>
                  <a:gd name="T37" fmla="*/ 1038 h 1077"/>
                  <a:gd name="T38" fmla="*/ 343 w 707"/>
                  <a:gd name="T39" fmla="*/ 1045 h 1077"/>
                  <a:gd name="T40" fmla="*/ 397 w 707"/>
                  <a:gd name="T41" fmla="*/ 1052 h 1077"/>
                  <a:gd name="T42" fmla="*/ 453 w 707"/>
                  <a:gd name="T43" fmla="*/ 1059 h 1077"/>
                  <a:gd name="T44" fmla="*/ 508 w 707"/>
                  <a:gd name="T45" fmla="*/ 1067 h 1077"/>
                  <a:gd name="T46" fmla="*/ 563 w 707"/>
                  <a:gd name="T47" fmla="*/ 1074 h 1077"/>
                  <a:gd name="T48" fmla="*/ 603 w 707"/>
                  <a:gd name="T49" fmla="*/ 1072 h 1077"/>
                  <a:gd name="T50" fmla="*/ 626 w 707"/>
                  <a:gd name="T51" fmla="*/ 1062 h 1077"/>
                  <a:gd name="T52" fmla="*/ 650 w 707"/>
                  <a:gd name="T53" fmla="*/ 1052 h 1077"/>
                  <a:gd name="T54" fmla="*/ 673 w 707"/>
                  <a:gd name="T55" fmla="*/ 1041 h 1077"/>
                  <a:gd name="T56" fmla="*/ 685 w 707"/>
                  <a:gd name="T57" fmla="*/ 992 h 1077"/>
                  <a:gd name="T58" fmla="*/ 685 w 707"/>
                  <a:gd name="T59" fmla="*/ 902 h 1077"/>
                  <a:gd name="T60" fmla="*/ 685 w 707"/>
                  <a:gd name="T61" fmla="*/ 691 h 1077"/>
                  <a:gd name="T62" fmla="*/ 685 w 707"/>
                  <a:gd name="T63" fmla="*/ 359 h 1077"/>
                  <a:gd name="T64" fmla="*/ 690 w 707"/>
                  <a:gd name="T65" fmla="*/ 171 h 1077"/>
                  <a:gd name="T66" fmla="*/ 700 w 707"/>
                  <a:gd name="T67" fmla="*/ 130 h 1077"/>
                  <a:gd name="T68" fmla="*/ 706 w 707"/>
                  <a:gd name="T69" fmla="*/ 95 h 1077"/>
                  <a:gd name="T70" fmla="*/ 706 w 707"/>
                  <a:gd name="T71" fmla="*/ 66 h 1077"/>
                  <a:gd name="T72" fmla="*/ 668 w 707"/>
                  <a:gd name="T73" fmla="*/ 49 h 1077"/>
                  <a:gd name="T74" fmla="*/ 590 w 707"/>
                  <a:gd name="T75" fmla="*/ 42 h 1077"/>
                  <a:gd name="T76" fmla="*/ 512 w 707"/>
                  <a:gd name="T77" fmla="*/ 35 h 1077"/>
                  <a:gd name="T78" fmla="*/ 433 w 707"/>
                  <a:gd name="T79" fmla="*/ 28 h 1077"/>
                  <a:gd name="T80" fmla="*/ 355 w 707"/>
                  <a:gd name="T81" fmla="*/ 23 h 1077"/>
                  <a:gd name="T82" fmla="*/ 276 w 707"/>
                  <a:gd name="T83" fmla="*/ 16 h 1077"/>
                  <a:gd name="T84" fmla="*/ 197 w 707"/>
                  <a:gd name="T85" fmla="*/ 9 h 1077"/>
                  <a:gd name="T86" fmla="*/ 119 w 707"/>
                  <a:gd name="T87" fmla="*/ 3 h 10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07"/>
                  <a:gd name="T133" fmla="*/ 0 h 1077"/>
                  <a:gd name="T134" fmla="*/ 707 w 707"/>
                  <a:gd name="T135" fmla="*/ 1077 h 107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07" h="1077">
                    <a:moveTo>
                      <a:pt x="79" y="0"/>
                    </a:moveTo>
                    <a:lnTo>
                      <a:pt x="73" y="7"/>
                    </a:lnTo>
                    <a:lnTo>
                      <a:pt x="66" y="13"/>
                    </a:lnTo>
                    <a:lnTo>
                      <a:pt x="59" y="20"/>
                    </a:lnTo>
                    <a:lnTo>
                      <a:pt x="51" y="28"/>
                    </a:lnTo>
                    <a:lnTo>
                      <a:pt x="44" y="36"/>
                    </a:lnTo>
                    <a:lnTo>
                      <a:pt x="36" y="43"/>
                    </a:lnTo>
                    <a:lnTo>
                      <a:pt x="29" y="50"/>
                    </a:lnTo>
                    <a:lnTo>
                      <a:pt x="22" y="57"/>
                    </a:lnTo>
                    <a:lnTo>
                      <a:pt x="16" y="84"/>
                    </a:lnTo>
                    <a:lnTo>
                      <a:pt x="11" y="109"/>
                    </a:lnTo>
                    <a:lnTo>
                      <a:pt x="6" y="136"/>
                    </a:lnTo>
                    <a:lnTo>
                      <a:pt x="0" y="162"/>
                    </a:lnTo>
                    <a:lnTo>
                      <a:pt x="0" y="357"/>
                    </a:lnTo>
                    <a:lnTo>
                      <a:pt x="0" y="553"/>
                    </a:lnTo>
                    <a:lnTo>
                      <a:pt x="0" y="747"/>
                    </a:lnTo>
                    <a:lnTo>
                      <a:pt x="0" y="943"/>
                    </a:lnTo>
                    <a:lnTo>
                      <a:pt x="6" y="951"/>
                    </a:lnTo>
                    <a:lnTo>
                      <a:pt x="11" y="959"/>
                    </a:lnTo>
                    <a:lnTo>
                      <a:pt x="16" y="968"/>
                    </a:lnTo>
                    <a:lnTo>
                      <a:pt x="22" y="976"/>
                    </a:lnTo>
                    <a:lnTo>
                      <a:pt x="28" y="985"/>
                    </a:lnTo>
                    <a:lnTo>
                      <a:pt x="32" y="993"/>
                    </a:lnTo>
                    <a:lnTo>
                      <a:pt x="38" y="1001"/>
                    </a:lnTo>
                    <a:lnTo>
                      <a:pt x="44" y="1009"/>
                    </a:lnTo>
                    <a:lnTo>
                      <a:pt x="58" y="1010"/>
                    </a:lnTo>
                    <a:lnTo>
                      <a:pt x="70" y="1011"/>
                    </a:lnTo>
                    <a:lnTo>
                      <a:pt x="84" y="1012"/>
                    </a:lnTo>
                    <a:lnTo>
                      <a:pt x="98" y="1014"/>
                    </a:lnTo>
                    <a:lnTo>
                      <a:pt x="111" y="1016"/>
                    </a:lnTo>
                    <a:lnTo>
                      <a:pt x="124" y="1017"/>
                    </a:lnTo>
                    <a:lnTo>
                      <a:pt x="137" y="1018"/>
                    </a:lnTo>
                    <a:lnTo>
                      <a:pt x="151" y="1019"/>
                    </a:lnTo>
                    <a:lnTo>
                      <a:pt x="179" y="1023"/>
                    </a:lnTo>
                    <a:lnTo>
                      <a:pt x="206" y="1026"/>
                    </a:lnTo>
                    <a:lnTo>
                      <a:pt x="233" y="1030"/>
                    </a:lnTo>
                    <a:lnTo>
                      <a:pt x="260" y="1034"/>
                    </a:lnTo>
                    <a:lnTo>
                      <a:pt x="288" y="1038"/>
                    </a:lnTo>
                    <a:lnTo>
                      <a:pt x="316" y="1041"/>
                    </a:lnTo>
                    <a:lnTo>
                      <a:pt x="343" y="1045"/>
                    </a:lnTo>
                    <a:lnTo>
                      <a:pt x="371" y="1048"/>
                    </a:lnTo>
                    <a:lnTo>
                      <a:pt x="397" y="1052"/>
                    </a:lnTo>
                    <a:lnTo>
                      <a:pt x="425" y="1055"/>
                    </a:lnTo>
                    <a:lnTo>
                      <a:pt x="453" y="1059"/>
                    </a:lnTo>
                    <a:lnTo>
                      <a:pt x="480" y="1062"/>
                    </a:lnTo>
                    <a:lnTo>
                      <a:pt x="508" y="1067"/>
                    </a:lnTo>
                    <a:lnTo>
                      <a:pt x="536" y="1070"/>
                    </a:lnTo>
                    <a:lnTo>
                      <a:pt x="563" y="1074"/>
                    </a:lnTo>
                    <a:lnTo>
                      <a:pt x="591" y="1077"/>
                    </a:lnTo>
                    <a:lnTo>
                      <a:pt x="603" y="1072"/>
                    </a:lnTo>
                    <a:lnTo>
                      <a:pt x="614" y="1067"/>
                    </a:lnTo>
                    <a:lnTo>
                      <a:pt x="626" y="1062"/>
                    </a:lnTo>
                    <a:lnTo>
                      <a:pt x="638" y="1056"/>
                    </a:lnTo>
                    <a:lnTo>
                      <a:pt x="650" y="1052"/>
                    </a:lnTo>
                    <a:lnTo>
                      <a:pt x="661" y="1047"/>
                    </a:lnTo>
                    <a:lnTo>
                      <a:pt x="673" y="1041"/>
                    </a:lnTo>
                    <a:lnTo>
                      <a:pt x="684" y="1037"/>
                    </a:lnTo>
                    <a:lnTo>
                      <a:pt x="685" y="992"/>
                    </a:lnTo>
                    <a:lnTo>
                      <a:pt x="685" y="947"/>
                    </a:lnTo>
                    <a:lnTo>
                      <a:pt x="685" y="902"/>
                    </a:lnTo>
                    <a:lnTo>
                      <a:pt x="687" y="857"/>
                    </a:lnTo>
                    <a:lnTo>
                      <a:pt x="685" y="691"/>
                    </a:lnTo>
                    <a:lnTo>
                      <a:pt x="685" y="525"/>
                    </a:lnTo>
                    <a:lnTo>
                      <a:pt x="685" y="359"/>
                    </a:lnTo>
                    <a:lnTo>
                      <a:pt x="684" y="193"/>
                    </a:lnTo>
                    <a:lnTo>
                      <a:pt x="690" y="171"/>
                    </a:lnTo>
                    <a:lnTo>
                      <a:pt x="695" y="151"/>
                    </a:lnTo>
                    <a:lnTo>
                      <a:pt x="700" y="130"/>
                    </a:lnTo>
                    <a:lnTo>
                      <a:pt x="705" y="109"/>
                    </a:lnTo>
                    <a:lnTo>
                      <a:pt x="706" y="95"/>
                    </a:lnTo>
                    <a:lnTo>
                      <a:pt x="706" y="80"/>
                    </a:lnTo>
                    <a:lnTo>
                      <a:pt x="706" y="66"/>
                    </a:lnTo>
                    <a:lnTo>
                      <a:pt x="707" y="53"/>
                    </a:lnTo>
                    <a:lnTo>
                      <a:pt x="668" y="49"/>
                    </a:lnTo>
                    <a:lnTo>
                      <a:pt x="629" y="46"/>
                    </a:lnTo>
                    <a:lnTo>
                      <a:pt x="590" y="42"/>
                    </a:lnTo>
                    <a:lnTo>
                      <a:pt x="551" y="39"/>
                    </a:lnTo>
                    <a:lnTo>
                      <a:pt x="512" y="35"/>
                    </a:lnTo>
                    <a:lnTo>
                      <a:pt x="472" y="32"/>
                    </a:lnTo>
                    <a:lnTo>
                      <a:pt x="433" y="28"/>
                    </a:lnTo>
                    <a:lnTo>
                      <a:pt x="394" y="26"/>
                    </a:lnTo>
                    <a:lnTo>
                      <a:pt x="355" y="23"/>
                    </a:lnTo>
                    <a:lnTo>
                      <a:pt x="316" y="19"/>
                    </a:lnTo>
                    <a:lnTo>
                      <a:pt x="276" y="16"/>
                    </a:lnTo>
                    <a:lnTo>
                      <a:pt x="236" y="12"/>
                    </a:lnTo>
                    <a:lnTo>
                      <a:pt x="197" y="9"/>
                    </a:lnTo>
                    <a:lnTo>
                      <a:pt x="158" y="7"/>
                    </a:lnTo>
                    <a:lnTo>
                      <a:pt x="119" y="3"/>
                    </a:lnTo>
                    <a:lnTo>
                      <a:pt x="79" y="0"/>
                    </a:lnTo>
                    <a:close/>
                  </a:path>
                </a:pathLst>
              </a:custGeom>
              <a:solidFill>
                <a:srgbClr val="070A0F"/>
              </a:solidFill>
              <a:ln w="9525">
                <a:noFill/>
                <a:round/>
                <a:headEnd/>
                <a:tailEnd/>
              </a:ln>
            </p:spPr>
            <p:txBody>
              <a:bodyPr/>
              <a:lstStyle/>
              <a:p>
                <a:endParaRPr lang="en-US"/>
              </a:p>
            </p:txBody>
          </p:sp>
          <p:sp>
            <p:nvSpPr>
              <p:cNvPr id="21550" name="Freeform 144"/>
              <p:cNvSpPr>
                <a:spLocks/>
              </p:cNvSpPr>
              <p:nvPr/>
            </p:nvSpPr>
            <p:spPr bwMode="auto">
              <a:xfrm>
                <a:off x="1360" y="2073"/>
                <a:ext cx="336" cy="517"/>
              </a:xfrm>
              <a:custGeom>
                <a:avLst/>
                <a:gdLst>
                  <a:gd name="T0" fmla="*/ 71 w 673"/>
                  <a:gd name="T1" fmla="*/ 6 h 1034"/>
                  <a:gd name="T2" fmla="*/ 57 w 673"/>
                  <a:gd name="T3" fmla="*/ 20 h 1034"/>
                  <a:gd name="T4" fmla="*/ 42 w 673"/>
                  <a:gd name="T5" fmla="*/ 35 h 1034"/>
                  <a:gd name="T6" fmla="*/ 28 w 673"/>
                  <a:gd name="T7" fmla="*/ 49 h 1034"/>
                  <a:gd name="T8" fmla="*/ 16 w 673"/>
                  <a:gd name="T9" fmla="*/ 81 h 1034"/>
                  <a:gd name="T10" fmla="*/ 6 w 673"/>
                  <a:gd name="T11" fmla="*/ 130 h 1034"/>
                  <a:gd name="T12" fmla="*/ 0 w 673"/>
                  <a:gd name="T13" fmla="*/ 344 h 1034"/>
                  <a:gd name="T14" fmla="*/ 0 w 673"/>
                  <a:gd name="T15" fmla="*/ 718 h 1034"/>
                  <a:gd name="T16" fmla="*/ 6 w 673"/>
                  <a:gd name="T17" fmla="*/ 914 h 1034"/>
                  <a:gd name="T18" fmla="*/ 16 w 673"/>
                  <a:gd name="T19" fmla="*/ 929 h 1034"/>
                  <a:gd name="T20" fmla="*/ 27 w 673"/>
                  <a:gd name="T21" fmla="*/ 945 h 1034"/>
                  <a:gd name="T22" fmla="*/ 37 w 673"/>
                  <a:gd name="T23" fmla="*/ 960 h 1034"/>
                  <a:gd name="T24" fmla="*/ 54 w 673"/>
                  <a:gd name="T25" fmla="*/ 969 h 1034"/>
                  <a:gd name="T26" fmla="*/ 81 w 673"/>
                  <a:gd name="T27" fmla="*/ 972 h 1034"/>
                  <a:gd name="T28" fmla="*/ 106 w 673"/>
                  <a:gd name="T29" fmla="*/ 975 h 1034"/>
                  <a:gd name="T30" fmla="*/ 133 w 673"/>
                  <a:gd name="T31" fmla="*/ 977 h 1034"/>
                  <a:gd name="T32" fmla="*/ 172 w 673"/>
                  <a:gd name="T33" fmla="*/ 982 h 1034"/>
                  <a:gd name="T34" fmla="*/ 225 w 673"/>
                  <a:gd name="T35" fmla="*/ 989 h 1034"/>
                  <a:gd name="T36" fmla="*/ 277 w 673"/>
                  <a:gd name="T37" fmla="*/ 996 h 1034"/>
                  <a:gd name="T38" fmla="*/ 330 w 673"/>
                  <a:gd name="T39" fmla="*/ 1003 h 1034"/>
                  <a:gd name="T40" fmla="*/ 382 w 673"/>
                  <a:gd name="T41" fmla="*/ 1010 h 1034"/>
                  <a:gd name="T42" fmla="*/ 435 w 673"/>
                  <a:gd name="T43" fmla="*/ 1017 h 1034"/>
                  <a:gd name="T44" fmla="*/ 487 w 673"/>
                  <a:gd name="T45" fmla="*/ 1023 h 1034"/>
                  <a:gd name="T46" fmla="*/ 540 w 673"/>
                  <a:gd name="T47" fmla="*/ 1030 h 1034"/>
                  <a:gd name="T48" fmla="*/ 578 w 673"/>
                  <a:gd name="T49" fmla="*/ 1029 h 1034"/>
                  <a:gd name="T50" fmla="*/ 601 w 673"/>
                  <a:gd name="T51" fmla="*/ 1019 h 1034"/>
                  <a:gd name="T52" fmla="*/ 624 w 673"/>
                  <a:gd name="T53" fmla="*/ 1009 h 1034"/>
                  <a:gd name="T54" fmla="*/ 647 w 673"/>
                  <a:gd name="T55" fmla="*/ 998 h 1034"/>
                  <a:gd name="T56" fmla="*/ 659 w 673"/>
                  <a:gd name="T57" fmla="*/ 951 h 1034"/>
                  <a:gd name="T58" fmla="*/ 660 w 673"/>
                  <a:gd name="T59" fmla="*/ 866 h 1034"/>
                  <a:gd name="T60" fmla="*/ 660 w 673"/>
                  <a:gd name="T61" fmla="*/ 663 h 1034"/>
                  <a:gd name="T62" fmla="*/ 659 w 673"/>
                  <a:gd name="T63" fmla="*/ 345 h 1034"/>
                  <a:gd name="T64" fmla="*/ 662 w 673"/>
                  <a:gd name="T65" fmla="*/ 164 h 1034"/>
                  <a:gd name="T66" fmla="*/ 670 w 673"/>
                  <a:gd name="T67" fmla="*/ 122 h 1034"/>
                  <a:gd name="T68" fmla="*/ 672 w 673"/>
                  <a:gd name="T69" fmla="*/ 87 h 1034"/>
                  <a:gd name="T70" fmla="*/ 669 w 673"/>
                  <a:gd name="T71" fmla="*/ 60 h 1034"/>
                  <a:gd name="T72" fmla="*/ 629 w 673"/>
                  <a:gd name="T73" fmla="*/ 43 h 1034"/>
                  <a:gd name="T74" fmla="*/ 556 w 673"/>
                  <a:gd name="T75" fmla="*/ 37 h 1034"/>
                  <a:gd name="T76" fmla="*/ 482 w 673"/>
                  <a:gd name="T77" fmla="*/ 31 h 1034"/>
                  <a:gd name="T78" fmla="*/ 408 w 673"/>
                  <a:gd name="T79" fmla="*/ 26 h 1034"/>
                  <a:gd name="T80" fmla="*/ 336 w 673"/>
                  <a:gd name="T81" fmla="*/ 20 h 1034"/>
                  <a:gd name="T82" fmla="*/ 262 w 673"/>
                  <a:gd name="T83" fmla="*/ 14 h 1034"/>
                  <a:gd name="T84" fmla="*/ 188 w 673"/>
                  <a:gd name="T85" fmla="*/ 8 h 1034"/>
                  <a:gd name="T86" fmla="*/ 114 w 673"/>
                  <a:gd name="T87" fmla="*/ 3 h 10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73"/>
                  <a:gd name="T133" fmla="*/ 0 h 1034"/>
                  <a:gd name="T134" fmla="*/ 673 w 673"/>
                  <a:gd name="T135" fmla="*/ 1034 h 10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73" h="1034">
                    <a:moveTo>
                      <a:pt x="78" y="0"/>
                    </a:moveTo>
                    <a:lnTo>
                      <a:pt x="71" y="6"/>
                    </a:lnTo>
                    <a:lnTo>
                      <a:pt x="64" y="13"/>
                    </a:lnTo>
                    <a:lnTo>
                      <a:pt x="57" y="20"/>
                    </a:lnTo>
                    <a:lnTo>
                      <a:pt x="50" y="28"/>
                    </a:lnTo>
                    <a:lnTo>
                      <a:pt x="42" y="35"/>
                    </a:lnTo>
                    <a:lnTo>
                      <a:pt x="35" y="42"/>
                    </a:lnTo>
                    <a:lnTo>
                      <a:pt x="28" y="49"/>
                    </a:lnTo>
                    <a:lnTo>
                      <a:pt x="22" y="56"/>
                    </a:lnTo>
                    <a:lnTo>
                      <a:pt x="16" y="81"/>
                    </a:lnTo>
                    <a:lnTo>
                      <a:pt x="12" y="105"/>
                    </a:lnTo>
                    <a:lnTo>
                      <a:pt x="6" y="130"/>
                    </a:lnTo>
                    <a:lnTo>
                      <a:pt x="0" y="156"/>
                    </a:lnTo>
                    <a:lnTo>
                      <a:pt x="0" y="344"/>
                    </a:lnTo>
                    <a:lnTo>
                      <a:pt x="0" y="530"/>
                    </a:lnTo>
                    <a:lnTo>
                      <a:pt x="0" y="718"/>
                    </a:lnTo>
                    <a:lnTo>
                      <a:pt x="0" y="906"/>
                    </a:lnTo>
                    <a:lnTo>
                      <a:pt x="6" y="914"/>
                    </a:lnTo>
                    <a:lnTo>
                      <a:pt x="11" y="921"/>
                    </a:lnTo>
                    <a:lnTo>
                      <a:pt x="16" y="929"/>
                    </a:lnTo>
                    <a:lnTo>
                      <a:pt x="21" y="937"/>
                    </a:lnTo>
                    <a:lnTo>
                      <a:pt x="27" y="945"/>
                    </a:lnTo>
                    <a:lnTo>
                      <a:pt x="31" y="952"/>
                    </a:lnTo>
                    <a:lnTo>
                      <a:pt x="37" y="960"/>
                    </a:lnTo>
                    <a:lnTo>
                      <a:pt x="42" y="968"/>
                    </a:lnTo>
                    <a:lnTo>
                      <a:pt x="54" y="969"/>
                    </a:lnTo>
                    <a:lnTo>
                      <a:pt x="68" y="970"/>
                    </a:lnTo>
                    <a:lnTo>
                      <a:pt x="81" y="972"/>
                    </a:lnTo>
                    <a:lnTo>
                      <a:pt x="94" y="973"/>
                    </a:lnTo>
                    <a:lnTo>
                      <a:pt x="106" y="975"/>
                    </a:lnTo>
                    <a:lnTo>
                      <a:pt x="120" y="976"/>
                    </a:lnTo>
                    <a:lnTo>
                      <a:pt x="133" y="977"/>
                    </a:lnTo>
                    <a:lnTo>
                      <a:pt x="145" y="979"/>
                    </a:lnTo>
                    <a:lnTo>
                      <a:pt x="172" y="982"/>
                    </a:lnTo>
                    <a:lnTo>
                      <a:pt x="198" y="985"/>
                    </a:lnTo>
                    <a:lnTo>
                      <a:pt x="225" y="989"/>
                    </a:lnTo>
                    <a:lnTo>
                      <a:pt x="250" y="992"/>
                    </a:lnTo>
                    <a:lnTo>
                      <a:pt x="277" y="996"/>
                    </a:lnTo>
                    <a:lnTo>
                      <a:pt x="303" y="999"/>
                    </a:lnTo>
                    <a:lnTo>
                      <a:pt x="330" y="1003"/>
                    </a:lnTo>
                    <a:lnTo>
                      <a:pt x="356" y="1006"/>
                    </a:lnTo>
                    <a:lnTo>
                      <a:pt x="382" y="1010"/>
                    </a:lnTo>
                    <a:lnTo>
                      <a:pt x="408" y="1013"/>
                    </a:lnTo>
                    <a:lnTo>
                      <a:pt x="435" y="1017"/>
                    </a:lnTo>
                    <a:lnTo>
                      <a:pt x="461" y="1020"/>
                    </a:lnTo>
                    <a:lnTo>
                      <a:pt x="487" y="1023"/>
                    </a:lnTo>
                    <a:lnTo>
                      <a:pt x="513" y="1027"/>
                    </a:lnTo>
                    <a:lnTo>
                      <a:pt x="540" y="1030"/>
                    </a:lnTo>
                    <a:lnTo>
                      <a:pt x="566" y="1034"/>
                    </a:lnTo>
                    <a:lnTo>
                      <a:pt x="578" y="1029"/>
                    </a:lnTo>
                    <a:lnTo>
                      <a:pt x="589" y="1023"/>
                    </a:lnTo>
                    <a:lnTo>
                      <a:pt x="601" y="1019"/>
                    </a:lnTo>
                    <a:lnTo>
                      <a:pt x="612" y="1013"/>
                    </a:lnTo>
                    <a:lnTo>
                      <a:pt x="624" y="1009"/>
                    </a:lnTo>
                    <a:lnTo>
                      <a:pt x="635" y="1003"/>
                    </a:lnTo>
                    <a:lnTo>
                      <a:pt x="647" y="998"/>
                    </a:lnTo>
                    <a:lnTo>
                      <a:pt x="658" y="994"/>
                    </a:lnTo>
                    <a:lnTo>
                      <a:pt x="659" y="951"/>
                    </a:lnTo>
                    <a:lnTo>
                      <a:pt x="660" y="908"/>
                    </a:lnTo>
                    <a:lnTo>
                      <a:pt x="660" y="866"/>
                    </a:lnTo>
                    <a:lnTo>
                      <a:pt x="662" y="823"/>
                    </a:lnTo>
                    <a:lnTo>
                      <a:pt x="660" y="663"/>
                    </a:lnTo>
                    <a:lnTo>
                      <a:pt x="660" y="504"/>
                    </a:lnTo>
                    <a:lnTo>
                      <a:pt x="659" y="345"/>
                    </a:lnTo>
                    <a:lnTo>
                      <a:pt x="658" y="185"/>
                    </a:lnTo>
                    <a:lnTo>
                      <a:pt x="662" y="164"/>
                    </a:lnTo>
                    <a:lnTo>
                      <a:pt x="666" y="143"/>
                    </a:lnTo>
                    <a:lnTo>
                      <a:pt x="670" y="122"/>
                    </a:lnTo>
                    <a:lnTo>
                      <a:pt x="673" y="101"/>
                    </a:lnTo>
                    <a:lnTo>
                      <a:pt x="672" y="87"/>
                    </a:lnTo>
                    <a:lnTo>
                      <a:pt x="670" y="73"/>
                    </a:lnTo>
                    <a:lnTo>
                      <a:pt x="669" y="60"/>
                    </a:lnTo>
                    <a:lnTo>
                      <a:pt x="666" y="46"/>
                    </a:lnTo>
                    <a:lnTo>
                      <a:pt x="629" y="43"/>
                    </a:lnTo>
                    <a:lnTo>
                      <a:pt x="593" y="41"/>
                    </a:lnTo>
                    <a:lnTo>
                      <a:pt x="556" y="37"/>
                    </a:lnTo>
                    <a:lnTo>
                      <a:pt x="519" y="34"/>
                    </a:lnTo>
                    <a:lnTo>
                      <a:pt x="482" y="31"/>
                    </a:lnTo>
                    <a:lnTo>
                      <a:pt x="445" y="28"/>
                    </a:lnTo>
                    <a:lnTo>
                      <a:pt x="408" y="26"/>
                    </a:lnTo>
                    <a:lnTo>
                      <a:pt x="372" y="22"/>
                    </a:lnTo>
                    <a:lnTo>
                      <a:pt x="336" y="20"/>
                    </a:lnTo>
                    <a:lnTo>
                      <a:pt x="299" y="16"/>
                    </a:lnTo>
                    <a:lnTo>
                      <a:pt x="262" y="14"/>
                    </a:lnTo>
                    <a:lnTo>
                      <a:pt x="225" y="12"/>
                    </a:lnTo>
                    <a:lnTo>
                      <a:pt x="188" y="8"/>
                    </a:lnTo>
                    <a:lnTo>
                      <a:pt x="151" y="6"/>
                    </a:lnTo>
                    <a:lnTo>
                      <a:pt x="114" y="3"/>
                    </a:lnTo>
                    <a:lnTo>
                      <a:pt x="78" y="0"/>
                    </a:lnTo>
                    <a:close/>
                  </a:path>
                </a:pathLst>
              </a:custGeom>
              <a:solidFill>
                <a:srgbClr val="0A0F14"/>
              </a:solidFill>
              <a:ln w="9525">
                <a:noFill/>
                <a:round/>
                <a:headEnd/>
                <a:tailEnd/>
              </a:ln>
            </p:spPr>
            <p:txBody>
              <a:bodyPr/>
              <a:lstStyle/>
              <a:p>
                <a:endParaRPr lang="en-US"/>
              </a:p>
            </p:txBody>
          </p:sp>
          <p:sp>
            <p:nvSpPr>
              <p:cNvPr id="21551" name="Freeform 145"/>
              <p:cNvSpPr>
                <a:spLocks/>
              </p:cNvSpPr>
              <p:nvPr/>
            </p:nvSpPr>
            <p:spPr bwMode="auto">
              <a:xfrm>
                <a:off x="1372" y="2094"/>
                <a:ext cx="321" cy="495"/>
              </a:xfrm>
              <a:custGeom>
                <a:avLst/>
                <a:gdLst>
                  <a:gd name="T0" fmla="*/ 68 w 641"/>
                  <a:gd name="T1" fmla="*/ 6 h 989"/>
                  <a:gd name="T2" fmla="*/ 54 w 641"/>
                  <a:gd name="T3" fmla="*/ 19 h 989"/>
                  <a:gd name="T4" fmla="*/ 40 w 641"/>
                  <a:gd name="T5" fmla="*/ 33 h 989"/>
                  <a:gd name="T6" fmla="*/ 26 w 641"/>
                  <a:gd name="T7" fmla="*/ 47 h 989"/>
                  <a:gd name="T8" fmla="*/ 16 w 641"/>
                  <a:gd name="T9" fmla="*/ 76 h 989"/>
                  <a:gd name="T10" fmla="*/ 5 w 641"/>
                  <a:gd name="T11" fmla="*/ 124 h 989"/>
                  <a:gd name="T12" fmla="*/ 0 w 641"/>
                  <a:gd name="T13" fmla="*/ 328 h 989"/>
                  <a:gd name="T14" fmla="*/ 0 w 641"/>
                  <a:gd name="T15" fmla="*/ 688 h 989"/>
                  <a:gd name="T16" fmla="*/ 4 w 641"/>
                  <a:gd name="T17" fmla="*/ 874 h 989"/>
                  <a:gd name="T18" fmla="*/ 15 w 641"/>
                  <a:gd name="T19" fmla="*/ 889 h 989"/>
                  <a:gd name="T20" fmla="*/ 24 w 641"/>
                  <a:gd name="T21" fmla="*/ 906 h 989"/>
                  <a:gd name="T22" fmla="*/ 34 w 641"/>
                  <a:gd name="T23" fmla="*/ 921 h 989"/>
                  <a:gd name="T24" fmla="*/ 52 w 641"/>
                  <a:gd name="T25" fmla="*/ 929 h 989"/>
                  <a:gd name="T26" fmla="*/ 77 w 641"/>
                  <a:gd name="T27" fmla="*/ 931 h 989"/>
                  <a:gd name="T28" fmla="*/ 101 w 641"/>
                  <a:gd name="T29" fmla="*/ 934 h 989"/>
                  <a:gd name="T30" fmla="*/ 125 w 641"/>
                  <a:gd name="T31" fmla="*/ 937 h 989"/>
                  <a:gd name="T32" fmla="*/ 163 w 641"/>
                  <a:gd name="T33" fmla="*/ 941 h 989"/>
                  <a:gd name="T34" fmla="*/ 214 w 641"/>
                  <a:gd name="T35" fmla="*/ 947 h 989"/>
                  <a:gd name="T36" fmla="*/ 263 w 641"/>
                  <a:gd name="T37" fmla="*/ 954 h 989"/>
                  <a:gd name="T38" fmla="*/ 314 w 641"/>
                  <a:gd name="T39" fmla="*/ 961 h 989"/>
                  <a:gd name="T40" fmla="*/ 365 w 641"/>
                  <a:gd name="T41" fmla="*/ 967 h 989"/>
                  <a:gd name="T42" fmla="*/ 414 w 641"/>
                  <a:gd name="T43" fmla="*/ 974 h 989"/>
                  <a:gd name="T44" fmla="*/ 465 w 641"/>
                  <a:gd name="T45" fmla="*/ 979 h 989"/>
                  <a:gd name="T46" fmla="*/ 515 w 641"/>
                  <a:gd name="T47" fmla="*/ 985 h 989"/>
                  <a:gd name="T48" fmla="*/ 552 w 641"/>
                  <a:gd name="T49" fmla="*/ 984 h 989"/>
                  <a:gd name="T50" fmla="*/ 575 w 641"/>
                  <a:gd name="T51" fmla="*/ 974 h 989"/>
                  <a:gd name="T52" fmla="*/ 598 w 641"/>
                  <a:gd name="T53" fmla="*/ 963 h 989"/>
                  <a:gd name="T54" fmla="*/ 620 w 641"/>
                  <a:gd name="T55" fmla="*/ 953 h 989"/>
                  <a:gd name="T56" fmla="*/ 632 w 641"/>
                  <a:gd name="T57" fmla="*/ 908 h 989"/>
                  <a:gd name="T58" fmla="*/ 633 w 641"/>
                  <a:gd name="T59" fmla="*/ 827 h 989"/>
                  <a:gd name="T60" fmla="*/ 633 w 641"/>
                  <a:gd name="T61" fmla="*/ 634 h 989"/>
                  <a:gd name="T62" fmla="*/ 632 w 641"/>
                  <a:gd name="T63" fmla="*/ 329 h 989"/>
                  <a:gd name="T64" fmla="*/ 633 w 641"/>
                  <a:gd name="T65" fmla="*/ 154 h 989"/>
                  <a:gd name="T66" fmla="*/ 639 w 641"/>
                  <a:gd name="T67" fmla="*/ 113 h 989"/>
                  <a:gd name="T68" fmla="*/ 637 w 641"/>
                  <a:gd name="T69" fmla="*/ 78 h 989"/>
                  <a:gd name="T70" fmla="*/ 629 w 641"/>
                  <a:gd name="T71" fmla="*/ 52 h 989"/>
                  <a:gd name="T72" fmla="*/ 590 w 641"/>
                  <a:gd name="T73" fmla="*/ 37 h 989"/>
                  <a:gd name="T74" fmla="*/ 520 w 641"/>
                  <a:gd name="T75" fmla="*/ 31 h 989"/>
                  <a:gd name="T76" fmla="*/ 452 w 641"/>
                  <a:gd name="T77" fmla="*/ 26 h 989"/>
                  <a:gd name="T78" fmla="*/ 383 w 641"/>
                  <a:gd name="T79" fmla="*/ 22 h 989"/>
                  <a:gd name="T80" fmla="*/ 314 w 641"/>
                  <a:gd name="T81" fmla="*/ 17 h 989"/>
                  <a:gd name="T82" fmla="*/ 245 w 641"/>
                  <a:gd name="T83" fmla="*/ 11 h 989"/>
                  <a:gd name="T84" fmla="*/ 177 w 641"/>
                  <a:gd name="T85" fmla="*/ 7 h 989"/>
                  <a:gd name="T86" fmla="*/ 108 w 641"/>
                  <a:gd name="T87" fmla="*/ 2 h 98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41"/>
                  <a:gd name="T133" fmla="*/ 0 h 989"/>
                  <a:gd name="T134" fmla="*/ 641 w 641"/>
                  <a:gd name="T135" fmla="*/ 989 h 98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41" h="989">
                    <a:moveTo>
                      <a:pt x="73" y="0"/>
                    </a:moveTo>
                    <a:lnTo>
                      <a:pt x="68" y="6"/>
                    </a:lnTo>
                    <a:lnTo>
                      <a:pt x="61" y="13"/>
                    </a:lnTo>
                    <a:lnTo>
                      <a:pt x="54" y="19"/>
                    </a:lnTo>
                    <a:lnTo>
                      <a:pt x="47" y="26"/>
                    </a:lnTo>
                    <a:lnTo>
                      <a:pt x="40" y="33"/>
                    </a:lnTo>
                    <a:lnTo>
                      <a:pt x="33" y="40"/>
                    </a:lnTo>
                    <a:lnTo>
                      <a:pt x="26" y="47"/>
                    </a:lnTo>
                    <a:lnTo>
                      <a:pt x="20" y="53"/>
                    </a:lnTo>
                    <a:lnTo>
                      <a:pt x="16" y="76"/>
                    </a:lnTo>
                    <a:lnTo>
                      <a:pt x="10" y="100"/>
                    </a:lnTo>
                    <a:lnTo>
                      <a:pt x="5" y="124"/>
                    </a:lnTo>
                    <a:lnTo>
                      <a:pt x="0" y="149"/>
                    </a:lnTo>
                    <a:lnTo>
                      <a:pt x="0" y="328"/>
                    </a:lnTo>
                    <a:lnTo>
                      <a:pt x="0" y="508"/>
                    </a:lnTo>
                    <a:lnTo>
                      <a:pt x="0" y="688"/>
                    </a:lnTo>
                    <a:lnTo>
                      <a:pt x="0" y="868"/>
                    </a:lnTo>
                    <a:lnTo>
                      <a:pt x="4" y="874"/>
                    </a:lnTo>
                    <a:lnTo>
                      <a:pt x="9" y="883"/>
                    </a:lnTo>
                    <a:lnTo>
                      <a:pt x="15" y="889"/>
                    </a:lnTo>
                    <a:lnTo>
                      <a:pt x="19" y="898"/>
                    </a:lnTo>
                    <a:lnTo>
                      <a:pt x="24" y="906"/>
                    </a:lnTo>
                    <a:lnTo>
                      <a:pt x="30" y="913"/>
                    </a:lnTo>
                    <a:lnTo>
                      <a:pt x="34" y="921"/>
                    </a:lnTo>
                    <a:lnTo>
                      <a:pt x="39" y="927"/>
                    </a:lnTo>
                    <a:lnTo>
                      <a:pt x="52" y="929"/>
                    </a:lnTo>
                    <a:lnTo>
                      <a:pt x="64" y="930"/>
                    </a:lnTo>
                    <a:lnTo>
                      <a:pt x="77" y="931"/>
                    </a:lnTo>
                    <a:lnTo>
                      <a:pt x="88" y="932"/>
                    </a:lnTo>
                    <a:lnTo>
                      <a:pt x="101" y="934"/>
                    </a:lnTo>
                    <a:lnTo>
                      <a:pt x="114" y="936"/>
                    </a:lnTo>
                    <a:lnTo>
                      <a:pt x="125" y="937"/>
                    </a:lnTo>
                    <a:lnTo>
                      <a:pt x="138" y="938"/>
                    </a:lnTo>
                    <a:lnTo>
                      <a:pt x="163" y="941"/>
                    </a:lnTo>
                    <a:lnTo>
                      <a:pt x="189" y="945"/>
                    </a:lnTo>
                    <a:lnTo>
                      <a:pt x="214" y="947"/>
                    </a:lnTo>
                    <a:lnTo>
                      <a:pt x="239" y="951"/>
                    </a:lnTo>
                    <a:lnTo>
                      <a:pt x="263" y="954"/>
                    </a:lnTo>
                    <a:lnTo>
                      <a:pt x="289" y="957"/>
                    </a:lnTo>
                    <a:lnTo>
                      <a:pt x="314" y="961"/>
                    </a:lnTo>
                    <a:lnTo>
                      <a:pt x="340" y="963"/>
                    </a:lnTo>
                    <a:lnTo>
                      <a:pt x="365" y="967"/>
                    </a:lnTo>
                    <a:lnTo>
                      <a:pt x="389" y="970"/>
                    </a:lnTo>
                    <a:lnTo>
                      <a:pt x="414" y="974"/>
                    </a:lnTo>
                    <a:lnTo>
                      <a:pt x="440" y="976"/>
                    </a:lnTo>
                    <a:lnTo>
                      <a:pt x="465" y="979"/>
                    </a:lnTo>
                    <a:lnTo>
                      <a:pt x="489" y="983"/>
                    </a:lnTo>
                    <a:lnTo>
                      <a:pt x="515" y="985"/>
                    </a:lnTo>
                    <a:lnTo>
                      <a:pt x="540" y="989"/>
                    </a:lnTo>
                    <a:lnTo>
                      <a:pt x="552" y="984"/>
                    </a:lnTo>
                    <a:lnTo>
                      <a:pt x="563" y="979"/>
                    </a:lnTo>
                    <a:lnTo>
                      <a:pt x="575" y="974"/>
                    </a:lnTo>
                    <a:lnTo>
                      <a:pt x="586" y="969"/>
                    </a:lnTo>
                    <a:lnTo>
                      <a:pt x="598" y="963"/>
                    </a:lnTo>
                    <a:lnTo>
                      <a:pt x="608" y="959"/>
                    </a:lnTo>
                    <a:lnTo>
                      <a:pt x="620" y="953"/>
                    </a:lnTo>
                    <a:lnTo>
                      <a:pt x="631" y="948"/>
                    </a:lnTo>
                    <a:lnTo>
                      <a:pt x="632" y="908"/>
                    </a:lnTo>
                    <a:lnTo>
                      <a:pt x="633" y="868"/>
                    </a:lnTo>
                    <a:lnTo>
                      <a:pt x="633" y="827"/>
                    </a:lnTo>
                    <a:lnTo>
                      <a:pt x="634" y="787"/>
                    </a:lnTo>
                    <a:lnTo>
                      <a:pt x="633" y="634"/>
                    </a:lnTo>
                    <a:lnTo>
                      <a:pt x="633" y="482"/>
                    </a:lnTo>
                    <a:lnTo>
                      <a:pt x="632" y="329"/>
                    </a:lnTo>
                    <a:lnTo>
                      <a:pt x="631" y="176"/>
                    </a:lnTo>
                    <a:lnTo>
                      <a:pt x="633" y="154"/>
                    </a:lnTo>
                    <a:lnTo>
                      <a:pt x="637" y="134"/>
                    </a:lnTo>
                    <a:lnTo>
                      <a:pt x="639" y="113"/>
                    </a:lnTo>
                    <a:lnTo>
                      <a:pt x="641" y="91"/>
                    </a:lnTo>
                    <a:lnTo>
                      <a:pt x="637" y="78"/>
                    </a:lnTo>
                    <a:lnTo>
                      <a:pt x="633" y="64"/>
                    </a:lnTo>
                    <a:lnTo>
                      <a:pt x="629" y="52"/>
                    </a:lnTo>
                    <a:lnTo>
                      <a:pt x="624" y="39"/>
                    </a:lnTo>
                    <a:lnTo>
                      <a:pt x="590" y="37"/>
                    </a:lnTo>
                    <a:lnTo>
                      <a:pt x="555" y="34"/>
                    </a:lnTo>
                    <a:lnTo>
                      <a:pt x="520" y="31"/>
                    </a:lnTo>
                    <a:lnTo>
                      <a:pt x="487" y="29"/>
                    </a:lnTo>
                    <a:lnTo>
                      <a:pt x="452" y="26"/>
                    </a:lnTo>
                    <a:lnTo>
                      <a:pt x="418" y="24"/>
                    </a:lnTo>
                    <a:lnTo>
                      <a:pt x="383" y="22"/>
                    </a:lnTo>
                    <a:lnTo>
                      <a:pt x="349" y="19"/>
                    </a:lnTo>
                    <a:lnTo>
                      <a:pt x="314" y="17"/>
                    </a:lnTo>
                    <a:lnTo>
                      <a:pt x="280" y="14"/>
                    </a:lnTo>
                    <a:lnTo>
                      <a:pt x="245" y="11"/>
                    </a:lnTo>
                    <a:lnTo>
                      <a:pt x="211" y="9"/>
                    </a:lnTo>
                    <a:lnTo>
                      <a:pt x="177" y="7"/>
                    </a:lnTo>
                    <a:lnTo>
                      <a:pt x="143" y="4"/>
                    </a:lnTo>
                    <a:lnTo>
                      <a:pt x="108" y="2"/>
                    </a:lnTo>
                    <a:lnTo>
                      <a:pt x="73" y="0"/>
                    </a:lnTo>
                    <a:close/>
                  </a:path>
                </a:pathLst>
              </a:custGeom>
              <a:solidFill>
                <a:srgbClr val="0C1116"/>
              </a:solidFill>
              <a:ln w="9525">
                <a:noFill/>
                <a:round/>
                <a:headEnd/>
                <a:tailEnd/>
              </a:ln>
            </p:spPr>
            <p:txBody>
              <a:bodyPr/>
              <a:lstStyle/>
              <a:p>
                <a:endParaRPr lang="en-US"/>
              </a:p>
            </p:txBody>
          </p:sp>
          <p:sp>
            <p:nvSpPr>
              <p:cNvPr id="21552" name="Freeform 146"/>
              <p:cNvSpPr>
                <a:spLocks/>
              </p:cNvSpPr>
              <p:nvPr/>
            </p:nvSpPr>
            <p:spPr bwMode="auto">
              <a:xfrm>
                <a:off x="1385" y="2116"/>
                <a:ext cx="305" cy="472"/>
              </a:xfrm>
              <a:custGeom>
                <a:avLst/>
                <a:gdLst>
                  <a:gd name="T0" fmla="*/ 65 w 611"/>
                  <a:gd name="T1" fmla="*/ 5 h 944"/>
                  <a:gd name="T2" fmla="*/ 52 w 611"/>
                  <a:gd name="T3" fmla="*/ 17 h 944"/>
                  <a:gd name="T4" fmla="*/ 39 w 611"/>
                  <a:gd name="T5" fmla="*/ 31 h 944"/>
                  <a:gd name="T6" fmla="*/ 27 w 611"/>
                  <a:gd name="T7" fmla="*/ 43 h 944"/>
                  <a:gd name="T8" fmla="*/ 16 w 611"/>
                  <a:gd name="T9" fmla="*/ 72 h 944"/>
                  <a:gd name="T10" fmla="*/ 6 w 611"/>
                  <a:gd name="T11" fmla="*/ 117 h 944"/>
                  <a:gd name="T12" fmla="*/ 0 w 611"/>
                  <a:gd name="T13" fmla="*/ 313 h 944"/>
                  <a:gd name="T14" fmla="*/ 0 w 611"/>
                  <a:gd name="T15" fmla="*/ 657 h 944"/>
                  <a:gd name="T16" fmla="*/ 5 w 611"/>
                  <a:gd name="T17" fmla="*/ 836 h 944"/>
                  <a:gd name="T18" fmla="*/ 14 w 611"/>
                  <a:gd name="T19" fmla="*/ 850 h 944"/>
                  <a:gd name="T20" fmla="*/ 24 w 611"/>
                  <a:gd name="T21" fmla="*/ 865 h 944"/>
                  <a:gd name="T22" fmla="*/ 33 w 611"/>
                  <a:gd name="T23" fmla="*/ 879 h 944"/>
                  <a:gd name="T24" fmla="*/ 50 w 611"/>
                  <a:gd name="T25" fmla="*/ 887 h 944"/>
                  <a:gd name="T26" fmla="*/ 74 w 611"/>
                  <a:gd name="T27" fmla="*/ 889 h 944"/>
                  <a:gd name="T28" fmla="*/ 97 w 611"/>
                  <a:gd name="T29" fmla="*/ 893 h 944"/>
                  <a:gd name="T30" fmla="*/ 121 w 611"/>
                  <a:gd name="T31" fmla="*/ 895 h 944"/>
                  <a:gd name="T32" fmla="*/ 157 w 611"/>
                  <a:gd name="T33" fmla="*/ 899 h 944"/>
                  <a:gd name="T34" fmla="*/ 204 w 611"/>
                  <a:gd name="T35" fmla="*/ 905 h 944"/>
                  <a:gd name="T36" fmla="*/ 252 w 611"/>
                  <a:gd name="T37" fmla="*/ 911 h 944"/>
                  <a:gd name="T38" fmla="*/ 301 w 611"/>
                  <a:gd name="T39" fmla="*/ 917 h 944"/>
                  <a:gd name="T40" fmla="*/ 348 w 611"/>
                  <a:gd name="T41" fmla="*/ 924 h 944"/>
                  <a:gd name="T42" fmla="*/ 396 w 611"/>
                  <a:gd name="T43" fmla="*/ 929 h 944"/>
                  <a:gd name="T44" fmla="*/ 445 w 611"/>
                  <a:gd name="T45" fmla="*/ 935 h 944"/>
                  <a:gd name="T46" fmla="*/ 492 w 611"/>
                  <a:gd name="T47" fmla="*/ 941 h 944"/>
                  <a:gd name="T48" fmla="*/ 527 w 611"/>
                  <a:gd name="T49" fmla="*/ 939 h 944"/>
                  <a:gd name="T50" fmla="*/ 548 w 611"/>
                  <a:gd name="T51" fmla="*/ 928 h 944"/>
                  <a:gd name="T52" fmla="*/ 571 w 611"/>
                  <a:gd name="T53" fmla="*/ 918 h 944"/>
                  <a:gd name="T54" fmla="*/ 593 w 611"/>
                  <a:gd name="T55" fmla="*/ 908 h 944"/>
                  <a:gd name="T56" fmla="*/ 606 w 611"/>
                  <a:gd name="T57" fmla="*/ 865 h 944"/>
                  <a:gd name="T58" fmla="*/ 608 w 611"/>
                  <a:gd name="T59" fmla="*/ 789 h 944"/>
                  <a:gd name="T60" fmla="*/ 608 w 611"/>
                  <a:gd name="T61" fmla="*/ 604 h 944"/>
                  <a:gd name="T62" fmla="*/ 606 w 611"/>
                  <a:gd name="T63" fmla="*/ 313 h 944"/>
                  <a:gd name="T64" fmla="*/ 606 w 611"/>
                  <a:gd name="T65" fmla="*/ 146 h 944"/>
                  <a:gd name="T66" fmla="*/ 609 w 611"/>
                  <a:gd name="T67" fmla="*/ 102 h 944"/>
                  <a:gd name="T68" fmla="*/ 604 w 611"/>
                  <a:gd name="T69" fmla="*/ 69 h 944"/>
                  <a:gd name="T70" fmla="*/ 590 w 611"/>
                  <a:gd name="T71" fmla="*/ 44 h 944"/>
                  <a:gd name="T72" fmla="*/ 551 w 611"/>
                  <a:gd name="T73" fmla="*/ 29 h 944"/>
                  <a:gd name="T74" fmla="*/ 487 w 611"/>
                  <a:gd name="T75" fmla="*/ 25 h 944"/>
                  <a:gd name="T76" fmla="*/ 423 w 611"/>
                  <a:gd name="T77" fmla="*/ 21 h 944"/>
                  <a:gd name="T78" fmla="*/ 358 w 611"/>
                  <a:gd name="T79" fmla="*/ 17 h 944"/>
                  <a:gd name="T80" fmla="*/ 295 w 611"/>
                  <a:gd name="T81" fmla="*/ 13 h 944"/>
                  <a:gd name="T82" fmla="*/ 230 w 611"/>
                  <a:gd name="T83" fmla="*/ 9 h 944"/>
                  <a:gd name="T84" fmla="*/ 166 w 611"/>
                  <a:gd name="T85" fmla="*/ 5 h 944"/>
                  <a:gd name="T86" fmla="*/ 103 w 611"/>
                  <a:gd name="T87" fmla="*/ 2 h 9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11"/>
                  <a:gd name="T133" fmla="*/ 0 h 944"/>
                  <a:gd name="T134" fmla="*/ 611 w 611"/>
                  <a:gd name="T135" fmla="*/ 944 h 94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11" h="944">
                    <a:moveTo>
                      <a:pt x="70" y="0"/>
                    </a:moveTo>
                    <a:lnTo>
                      <a:pt x="65" y="5"/>
                    </a:lnTo>
                    <a:lnTo>
                      <a:pt x="59" y="11"/>
                    </a:lnTo>
                    <a:lnTo>
                      <a:pt x="52" y="17"/>
                    </a:lnTo>
                    <a:lnTo>
                      <a:pt x="46" y="24"/>
                    </a:lnTo>
                    <a:lnTo>
                      <a:pt x="39" y="31"/>
                    </a:lnTo>
                    <a:lnTo>
                      <a:pt x="32" y="36"/>
                    </a:lnTo>
                    <a:lnTo>
                      <a:pt x="27" y="43"/>
                    </a:lnTo>
                    <a:lnTo>
                      <a:pt x="21" y="49"/>
                    </a:lnTo>
                    <a:lnTo>
                      <a:pt x="16" y="72"/>
                    </a:lnTo>
                    <a:lnTo>
                      <a:pt x="10" y="95"/>
                    </a:lnTo>
                    <a:lnTo>
                      <a:pt x="6" y="117"/>
                    </a:lnTo>
                    <a:lnTo>
                      <a:pt x="0" y="140"/>
                    </a:lnTo>
                    <a:lnTo>
                      <a:pt x="0" y="313"/>
                    </a:lnTo>
                    <a:lnTo>
                      <a:pt x="0" y="485"/>
                    </a:lnTo>
                    <a:lnTo>
                      <a:pt x="0" y="657"/>
                    </a:lnTo>
                    <a:lnTo>
                      <a:pt x="0" y="829"/>
                    </a:lnTo>
                    <a:lnTo>
                      <a:pt x="5" y="836"/>
                    </a:lnTo>
                    <a:lnTo>
                      <a:pt x="9" y="843"/>
                    </a:lnTo>
                    <a:lnTo>
                      <a:pt x="14" y="850"/>
                    </a:lnTo>
                    <a:lnTo>
                      <a:pt x="20" y="857"/>
                    </a:lnTo>
                    <a:lnTo>
                      <a:pt x="24" y="865"/>
                    </a:lnTo>
                    <a:lnTo>
                      <a:pt x="29" y="872"/>
                    </a:lnTo>
                    <a:lnTo>
                      <a:pt x="33" y="879"/>
                    </a:lnTo>
                    <a:lnTo>
                      <a:pt x="38" y="886"/>
                    </a:lnTo>
                    <a:lnTo>
                      <a:pt x="50" y="887"/>
                    </a:lnTo>
                    <a:lnTo>
                      <a:pt x="61" y="888"/>
                    </a:lnTo>
                    <a:lnTo>
                      <a:pt x="74" y="889"/>
                    </a:lnTo>
                    <a:lnTo>
                      <a:pt x="85" y="890"/>
                    </a:lnTo>
                    <a:lnTo>
                      <a:pt x="97" y="893"/>
                    </a:lnTo>
                    <a:lnTo>
                      <a:pt x="109" y="894"/>
                    </a:lnTo>
                    <a:lnTo>
                      <a:pt x="121" y="895"/>
                    </a:lnTo>
                    <a:lnTo>
                      <a:pt x="133" y="896"/>
                    </a:lnTo>
                    <a:lnTo>
                      <a:pt x="157" y="899"/>
                    </a:lnTo>
                    <a:lnTo>
                      <a:pt x="181" y="902"/>
                    </a:lnTo>
                    <a:lnTo>
                      <a:pt x="204" y="905"/>
                    </a:lnTo>
                    <a:lnTo>
                      <a:pt x="228" y="908"/>
                    </a:lnTo>
                    <a:lnTo>
                      <a:pt x="252" y="911"/>
                    </a:lnTo>
                    <a:lnTo>
                      <a:pt x="277" y="914"/>
                    </a:lnTo>
                    <a:lnTo>
                      <a:pt x="301" y="917"/>
                    </a:lnTo>
                    <a:lnTo>
                      <a:pt x="325" y="920"/>
                    </a:lnTo>
                    <a:lnTo>
                      <a:pt x="348" y="924"/>
                    </a:lnTo>
                    <a:lnTo>
                      <a:pt x="372" y="926"/>
                    </a:lnTo>
                    <a:lnTo>
                      <a:pt x="396" y="929"/>
                    </a:lnTo>
                    <a:lnTo>
                      <a:pt x="421" y="932"/>
                    </a:lnTo>
                    <a:lnTo>
                      <a:pt x="445" y="935"/>
                    </a:lnTo>
                    <a:lnTo>
                      <a:pt x="468" y="939"/>
                    </a:lnTo>
                    <a:lnTo>
                      <a:pt x="492" y="941"/>
                    </a:lnTo>
                    <a:lnTo>
                      <a:pt x="516" y="944"/>
                    </a:lnTo>
                    <a:lnTo>
                      <a:pt x="527" y="939"/>
                    </a:lnTo>
                    <a:lnTo>
                      <a:pt x="538" y="934"/>
                    </a:lnTo>
                    <a:lnTo>
                      <a:pt x="548" y="928"/>
                    </a:lnTo>
                    <a:lnTo>
                      <a:pt x="560" y="924"/>
                    </a:lnTo>
                    <a:lnTo>
                      <a:pt x="571" y="918"/>
                    </a:lnTo>
                    <a:lnTo>
                      <a:pt x="583" y="913"/>
                    </a:lnTo>
                    <a:lnTo>
                      <a:pt x="593" y="908"/>
                    </a:lnTo>
                    <a:lnTo>
                      <a:pt x="605" y="903"/>
                    </a:lnTo>
                    <a:lnTo>
                      <a:pt x="606" y="865"/>
                    </a:lnTo>
                    <a:lnTo>
                      <a:pt x="607" y="827"/>
                    </a:lnTo>
                    <a:lnTo>
                      <a:pt x="608" y="789"/>
                    </a:lnTo>
                    <a:lnTo>
                      <a:pt x="609" y="751"/>
                    </a:lnTo>
                    <a:lnTo>
                      <a:pt x="608" y="604"/>
                    </a:lnTo>
                    <a:lnTo>
                      <a:pt x="607" y="458"/>
                    </a:lnTo>
                    <a:lnTo>
                      <a:pt x="606" y="313"/>
                    </a:lnTo>
                    <a:lnTo>
                      <a:pt x="605" y="167"/>
                    </a:lnTo>
                    <a:lnTo>
                      <a:pt x="606" y="146"/>
                    </a:lnTo>
                    <a:lnTo>
                      <a:pt x="607" y="124"/>
                    </a:lnTo>
                    <a:lnTo>
                      <a:pt x="609" y="102"/>
                    </a:lnTo>
                    <a:lnTo>
                      <a:pt x="611" y="80"/>
                    </a:lnTo>
                    <a:lnTo>
                      <a:pt x="604" y="69"/>
                    </a:lnTo>
                    <a:lnTo>
                      <a:pt x="597" y="56"/>
                    </a:lnTo>
                    <a:lnTo>
                      <a:pt x="590" y="44"/>
                    </a:lnTo>
                    <a:lnTo>
                      <a:pt x="583" y="32"/>
                    </a:lnTo>
                    <a:lnTo>
                      <a:pt x="551" y="29"/>
                    </a:lnTo>
                    <a:lnTo>
                      <a:pt x="518" y="27"/>
                    </a:lnTo>
                    <a:lnTo>
                      <a:pt x="487" y="25"/>
                    </a:lnTo>
                    <a:lnTo>
                      <a:pt x="455" y="24"/>
                    </a:lnTo>
                    <a:lnTo>
                      <a:pt x="423" y="21"/>
                    </a:lnTo>
                    <a:lnTo>
                      <a:pt x="391" y="19"/>
                    </a:lnTo>
                    <a:lnTo>
                      <a:pt x="358" y="17"/>
                    </a:lnTo>
                    <a:lnTo>
                      <a:pt x="327" y="16"/>
                    </a:lnTo>
                    <a:lnTo>
                      <a:pt x="295" y="13"/>
                    </a:lnTo>
                    <a:lnTo>
                      <a:pt x="263" y="11"/>
                    </a:lnTo>
                    <a:lnTo>
                      <a:pt x="230" y="9"/>
                    </a:lnTo>
                    <a:lnTo>
                      <a:pt x="198" y="8"/>
                    </a:lnTo>
                    <a:lnTo>
                      <a:pt x="166" y="5"/>
                    </a:lnTo>
                    <a:lnTo>
                      <a:pt x="135" y="3"/>
                    </a:lnTo>
                    <a:lnTo>
                      <a:pt x="103" y="2"/>
                    </a:lnTo>
                    <a:lnTo>
                      <a:pt x="70" y="0"/>
                    </a:lnTo>
                    <a:close/>
                  </a:path>
                </a:pathLst>
              </a:custGeom>
              <a:solidFill>
                <a:srgbClr val="0F141C"/>
              </a:solidFill>
              <a:ln w="9525">
                <a:noFill/>
                <a:round/>
                <a:headEnd/>
                <a:tailEnd/>
              </a:ln>
            </p:spPr>
            <p:txBody>
              <a:bodyPr/>
              <a:lstStyle/>
              <a:p>
                <a:endParaRPr lang="en-US"/>
              </a:p>
            </p:txBody>
          </p:sp>
          <p:sp>
            <p:nvSpPr>
              <p:cNvPr id="21553" name="Freeform 147"/>
              <p:cNvSpPr>
                <a:spLocks/>
              </p:cNvSpPr>
              <p:nvPr/>
            </p:nvSpPr>
            <p:spPr bwMode="auto">
              <a:xfrm>
                <a:off x="1397" y="2137"/>
                <a:ext cx="292" cy="451"/>
              </a:xfrm>
              <a:custGeom>
                <a:avLst/>
                <a:gdLst>
                  <a:gd name="T0" fmla="*/ 62 w 584"/>
                  <a:gd name="T1" fmla="*/ 6 h 901"/>
                  <a:gd name="T2" fmla="*/ 51 w 584"/>
                  <a:gd name="T3" fmla="*/ 17 h 901"/>
                  <a:gd name="T4" fmla="*/ 39 w 584"/>
                  <a:gd name="T5" fmla="*/ 30 h 901"/>
                  <a:gd name="T6" fmla="*/ 27 w 584"/>
                  <a:gd name="T7" fmla="*/ 42 h 901"/>
                  <a:gd name="T8" fmla="*/ 16 w 584"/>
                  <a:gd name="T9" fmla="*/ 69 h 901"/>
                  <a:gd name="T10" fmla="*/ 6 w 584"/>
                  <a:gd name="T11" fmla="*/ 112 h 901"/>
                  <a:gd name="T12" fmla="*/ 0 w 584"/>
                  <a:gd name="T13" fmla="*/ 297 h 901"/>
                  <a:gd name="T14" fmla="*/ 0 w 584"/>
                  <a:gd name="T15" fmla="*/ 626 h 901"/>
                  <a:gd name="T16" fmla="*/ 5 w 584"/>
                  <a:gd name="T17" fmla="*/ 798 h 901"/>
                  <a:gd name="T18" fmla="*/ 14 w 584"/>
                  <a:gd name="T19" fmla="*/ 811 h 901"/>
                  <a:gd name="T20" fmla="*/ 23 w 584"/>
                  <a:gd name="T21" fmla="*/ 825 h 901"/>
                  <a:gd name="T22" fmla="*/ 32 w 584"/>
                  <a:gd name="T23" fmla="*/ 839 h 901"/>
                  <a:gd name="T24" fmla="*/ 49 w 584"/>
                  <a:gd name="T25" fmla="*/ 847 h 901"/>
                  <a:gd name="T26" fmla="*/ 70 w 584"/>
                  <a:gd name="T27" fmla="*/ 849 h 901"/>
                  <a:gd name="T28" fmla="*/ 94 w 584"/>
                  <a:gd name="T29" fmla="*/ 852 h 901"/>
                  <a:gd name="T30" fmla="*/ 117 w 584"/>
                  <a:gd name="T31" fmla="*/ 854 h 901"/>
                  <a:gd name="T32" fmla="*/ 151 w 584"/>
                  <a:gd name="T33" fmla="*/ 857 h 901"/>
                  <a:gd name="T34" fmla="*/ 196 w 584"/>
                  <a:gd name="T35" fmla="*/ 863 h 901"/>
                  <a:gd name="T36" fmla="*/ 242 w 584"/>
                  <a:gd name="T37" fmla="*/ 869 h 901"/>
                  <a:gd name="T38" fmla="*/ 287 w 584"/>
                  <a:gd name="T39" fmla="*/ 875 h 901"/>
                  <a:gd name="T40" fmla="*/ 333 w 584"/>
                  <a:gd name="T41" fmla="*/ 882 h 901"/>
                  <a:gd name="T42" fmla="*/ 378 w 584"/>
                  <a:gd name="T43" fmla="*/ 887 h 901"/>
                  <a:gd name="T44" fmla="*/ 424 w 584"/>
                  <a:gd name="T45" fmla="*/ 893 h 901"/>
                  <a:gd name="T46" fmla="*/ 469 w 584"/>
                  <a:gd name="T47" fmla="*/ 899 h 901"/>
                  <a:gd name="T48" fmla="*/ 503 w 584"/>
                  <a:gd name="T49" fmla="*/ 895 h 901"/>
                  <a:gd name="T50" fmla="*/ 524 w 584"/>
                  <a:gd name="T51" fmla="*/ 885 h 901"/>
                  <a:gd name="T52" fmla="*/ 547 w 584"/>
                  <a:gd name="T53" fmla="*/ 875 h 901"/>
                  <a:gd name="T54" fmla="*/ 569 w 584"/>
                  <a:gd name="T55" fmla="*/ 864 h 901"/>
                  <a:gd name="T56" fmla="*/ 581 w 584"/>
                  <a:gd name="T57" fmla="*/ 824 h 901"/>
                  <a:gd name="T58" fmla="*/ 583 w 584"/>
                  <a:gd name="T59" fmla="*/ 753 h 901"/>
                  <a:gd name="T60" fmla="*/ 583 w 584"/>
                  <a:gd name="T61" fmla="*/ 577 h 901"/>
                  <a:gd name="T62" fmla="*/ 581 w 584"/>
                  <a:gd name="T63" fmla="*/ 299 h 901"/>
                  <a:gd name="T64" fmla="*/ 580 w 584"/>
                  <a:gd name="T65" fmla="*/ 137 h 901"/>
                  <a:gd name="T66" fmla="*/ 580 w 584"/>
                  <a:gd name="T67" fmla="*/ 95 h 901"/>
                  <a:gd name="T68" fmla="*/ 575 w 584"/>
                  <a:gd name="T69" fmla="*/ 67 h 901"/>
                  <a:gd name="T70" fmla="*/ 566 w 584"/>
                  <a:gd name="T71" fmla="*/ 54 h 901"/>
                  <a:gd name="T72" fmla="*/ 557 w 584"/>
                  <a:gd name="T73" fmla="*/ 43 h 901"/>
                  <a:gd name="T74" fmla="*/ 547 w 584"/>
                  <a:gd name="T75" fmla="*/ 31 h 901"/>
                  <a:gd name="T76" fmla="*/ 513 w 584"/>
                  <a:gd name="T77" fmla="*/ 24 h 901"/>
                  <a:gd name="T78" fmla="*/ 454 w 584"/>
                  <a:gd name="T79" fmla="*/ 21 h 901"/>
                  <a:gd name="T80" fmla="*/ 394 w 584"/>
                  <a:gd name="T81" fmla="*/ 17 h 901"/>
                  <a:gd name="T82" fmla="*/ 335 w 584"/>
                  <a:gd name="T83" fmla="*/ 14 h 901"/>
                  <a:gd name="T84" fmla="*/ 276 w 584"/>
                  <a:gd name="T85" fmla="*/ 11 h 901"/>
                  <a:gd name="T86" fmla="*/ 217 w 584"/>
                  <a:gd name="T87" fmla="*/ 8 h 901"/>
                  <a:gd name="T88" fmla="*/ 157 w 584"/>
                  <a:gd name="T89" fmla="*/ 5 h 901"/>
                  <a:gd name="T90" fmla="*/ 98 w 584"/>
                  <a:gd name="T91" fmla="*/ 1 h 90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84"/>
                  <a:gd name="T139" fmla="*/ 0 h 901"/>
                  <a:gd name="T140" fmla="*/ 584 w 584"/>
                  <a:gd name="T141" fmla="*/ 901 h 90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84" h="901">
                    <a:moveTo>
                      <a:pt x="68" y="0"/>
                    </a:moveTo>
                    <a:lnTo>
                      <a:pt x="62" y="6"/>
                    </a:lnTo>
                    <a:lnTo>
                      <a:pt x="57" y="12"/>
                    </a:lnTo>
                    <a:lnTo>
                      <a:pt x="51" y="17"/>
                    </a:lnTo>
                    <a:lnTo>
                      <a:pt x="45" y="23"/>
                    </a:lnTo>
                    <a:lnTo>
                      <a:pt x="39" y="30"/>
                    </a:lnTo>
                    <a:lnTo>
                      <a:pt x="32" y="36"/>
                    </a:lnTo>
                    <a:lnTo>
                      <a:pt x="27" y="42"/>
                    </a:lnTo>
                    <a:lnTo>
                      <a:pt x="21" y="47"/>
                    </a:lnTo>
                    <a:lnTo>
                      <a:pt x="16" y="69"/>
                    </a:lnTo>
                    <a:lnTo>
                      <a:pt x="11" y="90"/>
                    </a:lnTo>
                    <a:lnTo>
                      <a:pt x="6" y="112"/>
                    </a:lnTo>
                    <a:lnTo>
                      <a:pt x="0" y="134"/>
                    </a:lnTo>
                    <a:lnTo>
                      <a:pt x="0" y="297"/>
                    </a:lnTo>
                    <a:lnTo>
                      <a:pt x="0" y="462"/>
                    </a:lnTo>
                    <a:lnTo>
                      <a:pt x="0" y="626"/>
                    </a:lnTo>
                    <a:lnTo>
                      <a:pt x="0" y="791"/>
                    </a:lnTo>
                    <a:lnTo>
                      <a:pt x="5" y="798"/>
                    </a:lnTo>
                    <a:lnTo>
                      <a:pt x="9" y="804"/>
                    </a:lnTo>
                    <a:lnTo>
                      <a:pt x="14" y="811"/>
                    </a:lnTo>
                    <a:lnTo>
                      <a:pt x="19" y="818"/>
                    </a:lnTo>
                    <a:lnTo>
                      <a:pt x="23" y="825"/>
                    </a:lnTo>
                    <a:lnTo>
                      <a:pt x="28" y="832"/>
                    </a:lnTo>
                    <a:lnTo>
                      <a:pt x="32" y="839"/>
                    </a:lnTo>
                    <a:lnTo>
                      <a:pt x="37" y="846"/>
                    </a:lnTo>
                    <a:lnTo>
                      <a:pt x="49" y="847"/>
                    </a:lnTo>
                    <a:lnTo>
                      <a:pt x="60" y="848"/>
                    </a:lnTo>
                    <a:lnTo>
                      <a:pt x="70" y="849"/>
                    </a:lnTo>
                    <a:lnTo>
                      <a:pt x="82" y="851"/>
                    </a:lnTo>
                    <a:lnTo>
                      <a:pt x="94" y="852"/>
                    </a:lnTo>
                    <a:lnTo>
                      <a:pt x="105" y="853"/>
                    </a:lnTo>
                    <a:lnTo>
                      <a:pt x="117" y="854"/>
                    </a:lnTo>
                    <a:lnTo>
                      <a:pt x="128" y="855"/>
                    </a:lnTo>
                    <a:lnTo>
                      <a:pt x="151" y="857"/>
                    </a:lnTo>
                    <a:lnTo>
                      <a:pt x="173" y="861"/>
                    </a:lnTo>
                    <a:lnTo>
                      <a:pt x="196" y="863"/>
                    </a:lnTo>
                    <a:lnTo>
                      <a:pt x="219" y="867"/>
                    </a:lnTo>
                    <a:lnTo>
                      <a:pt x="242" y="869"/>
                    </a:lnTo>
                    <a:lnTo>
                      <a:pt x="264" y="872"/>
                    </a:lnTo>
                    <a:lnTo>
                      <a:pt x="287" y="875"/>
                    </a:lnTo>
                    <a:lnTo>
                      <a:pt x="310" y="878"/>
                    </a:lnTo>
                    <a:lnTo>
                      <a:pt x="333" y="882"/>
                    </a:lnTo>
                    <a:lnTo>
                      <a:pt x="356" y="884"/>
                    </a:lnTo>
                    <a:lnTo>
                      <a:pt x="378" y="887"/>
                    </a:lnTo>
                    <a:lnTo>
                      <a:pt x="401" y="890"/>
                    </a:lnTo>
                    <a:lnTo>
                      <a:pt x="424" y="893"/>
                    </a:lnTo>
                    <a:lnTo>
                      <a:pt x="447" y="895"/>
                    </a:lnTo>
                    <a:lnTo>
                      <a:pt x="469" y="899"/>
                    </a:lnTo>
                    <a:lnTo>
                      <a:pt x="492" y="901"/>
                    </a:lnTo>
                    <a:lnTo>
                      <a:pt x="503" y="895"/>
                    </a:lnTo>
                    <a:lnTo>
                      <a:pt x="514" y="891"/>
                    </a:lnTo>
                    <a:lnTo>
                      <a:pt x="524" y="885"/>
                    </a:lnTo>
                    <a:lnTo>
                      <a:pt x="536" y="881"/>
                    </a:lnTo>
                    <a:lnTo>
                      <a:pt x="547" y="875"/>
                    </a:lnTo>
                    <a:lnTo>
                      <a:pt x="558" y="870"/>
                    </a:lnTo>
                    <a:lnTo>
                      <a:pt x="569" y="864"/>
                    </a:lnTo>
                    <a:lnTo>
                      <a:pt x="580" y="860"/>
                    </a:lnTo>
                    <a:lnTo>
                      <a:pt x="581" y="824"/>
                    </a:lnTo>
                    <a:lnTo>
                      <a:pt x="582" y="788"/>
                    </a:lnTo>
                    <a:lnTo>
                      <a:pt x="583" y="753"/>
                    </a:lnTo>
                    <a:lnTo>
                      <a:pt x="584" y="717"/>
                    </a:lnTo>
                    <a:lnTo>
                      <a:pt x="583" y="577"/>
                    </a:lnTo>
                    <a:lnTo>
                      <a:pt x="582" y="438"/>
                    </a:lnTo>
                    <a:lnTo>
                      <a:pt x="581" y="299"/>
                    </a:lnTo>
                    <a:lnTo>
                      <a:pt x="580" y="159"/>
                    </a:lnTo>
                    <a:lnTo>
                      <a:pt x="580" y="137"/>
                    </a:lnTo>
                    <a:lnTo>
                      <a:pt x="580" y="115"/>
                    </a:lnTo>
                    <a:lnTo>
                      <a:pt x="580" y="95"/>
                    </a:lnTo>
                    <a:lnTo>
                      <a:pt x="580" y="73"/>
                    </a:lnTo>
                    <a:lnTo>
                      <a:pt x="575" y="67"/>
                    </a:lnTo>
                    <a:lnTo>
                      <a:pt x="571" y="61"/>
                    </a:lnTo>
                    <a:lnTo>
                      <a:pt x="566" y="54"/>
                    </a:lnTo>
                    <a:lnTo>
                      <a:pt x="561" y="49"/>
                    </a:lnTo>
                    <a:lnTo>
                      <a:pt x="557" y="43"/>
                    </a:lnTo>
                    <a:lnTo>
                      <a:pt x="552" y="37"/>
                    </a:lnTo>
                    <a:lnTo>
                      <a:pt x="547" y="31"/>
                    </a:lnTo>
                    <a:lnTo>
                      <a:pt x="543" y="26"/>
                    </a:lnTo>
                    <a:lnTo>
                      <a:pt x="513" y="24"/>
                    </a:lnTo>
                    <a:lnTo>
                      <a:pt x="484" y="22"/>
                    </a:lnTo>
                    <a:lnTo>
                      <a:pt x="454" y="21"/>
                    </a:lnTo>
                    <a:lnTo>
                      <a:pt x="424" y="19"/>
                    </a:lnTo>
                    <a:lnTo>
                      <a:pt x="394" y="17"/>
                    </a:lnTo>
                    <a:lnTo>
                      <a:pt x="365" y="15"/>
                    </a:lnTo>
                    <a:lnTo>
                      <a:pt x="335" y="14"/>
                    </a:lnTo>
                    <a:lnTo>
                      <a:pt x="306" y="13"/>
                    </a:lnTo>
                    <a:lnTo>
                      <a:pt x="276" y="11"/>
                    </a:lnTo>
                    <a:lnTo>
                      <a:pt x="246" y="9"/>
                    </a:lnTo>
                    <a:lnTo>
                      <a:pt x="217" y="8"/>
                    </a:lnTo>
                    <a:lnTo>
                      <a:pt x="187" y="6"/>
                    </a:lnTo>
                    <a:lnTo>
                      <a:pt x="157" y="5"/>
                    </a:lnTo>
                    <a:lnTo>
                      <a:pt x="127" y="4"/>
                    </a:lnTo>
                    <a:lnTo>
                      <a:pt x="98" y="1"/>
                    </a:lnTo>
                    <a:lnTo>
                      <a:pt x="68" y="0"/>
                    </a:lnTo>
                    <a:close/>
                  </a:path>
                </a:pathLst>
              </a:custGeom>
              <a:solidFill>
                <a:srgbClr val="11161E"/>
              </a:solidFill>
              <a:ln w="9525">
                <a:noFill/>
                <a:round/>
                <a:headEnd/>
                <a:tailEnd/>
              </a:ln>
            </p:spPr>
            <p:txBody>
              <a:bodyPr/>
              <a:lstStyle/>
              <a:p>
                <a:endParaRPr lang="en-US"/>
              </a:p>
            </p:txBody>
          </p:sp>
          <p:sp>
            <p:nvSpPr>
              <p:cNvPr id="21554" name="Freeform 148"/>
              <p:cNvSpPr>
                <a:spLocks/>
              </p:cNvSpPr>
              <p:nvPr/>
            </p:nvSpPr>
            <p:spPr bwMode="auto">
              <a:xfrm>
                <a:off x="1410" y="2158"/>
                <a:ext cx="279" cy="429"/>
              </a:xfrm>
              <a:custGeom>
                <a:avLst/>
                <a:gdLst>
                  <a:gd name="T0" fmla="*/ 59 w 558"/>
                  <a:gd name="T1" fmla="*/ 4 h 857"/>
                  <a:gd name="T2" fmla="*/ 48 w 558"/>
                  <a:gd name="T3" fmla="*/ 16 h 857"/>
                  <a:gd name="T4" fmla="*/ 36 w 558"/>
                  <a:gd name="T5" fmla="*/ 27 h 857"/>
                  <a:gd name="T6" fmla="*/ 25 w 558"/>
                  <a:gd name="T7" fmla="*/ 39 h 857"/>
                  <a:gd name="T8" fmla="*/ 16 w 558"/>
                  <a:gd name="T9" fmla="*/ 65 h 857"/>
                  <a:gd name="T10" fmla="*/ 5 w 558"/>
                  <a:gd name="T11" fmla="*/ 107 h 857"/>
                  <a:gd name="T12" fmla="*/ 0 w 558"/>
                  <a:gd name="T13" fmla="*/ 283 h 857"/>
                  <a:gd name="T14" fmla="*/ 0 w 558"/>
                  <a:gd name="T15" fmla="*/ 596 h 857"/>
                  <a:gd name="T16" fmla="*/ 4 w 558"/>
                  <a:gd name="T17" fmla="*/ 759 h 857"/>
                  <a:gd name="T18" fmla="*/ 12 w 558"/>
                  <a:gd name="T19" fmla="*/ 772 h 857"/>
                  <a:gd name="T20" fmla="*/ 21 w 558"/>
                  <a:gd name="T21" fmla="*/ 785 h 857"/>
                  <a:gd name="T22" fmla="*/ 30 w 558"/>
                  <a:gd name="T23" fmla="*/ 797 h 857"/>
                  <a:gd name="T24" fmla="*/ 44 w 558"/>
                  <a:gd name="T25" fmla="*/ 805 h 857"/>
                  <a:gd name="T26" fmla="*/ 66 w 558"/>
                  <a:gd name="T27" fmla="*/ 808 h 857"/>
                  <a:gd name="T28" fmla="*/ 88 w 558"/>
                  <a:gd name="T29" fmla="*/ 810 h 857"/>
                  <a:gd name="T30" fmla="*/ 110 w 558"/>
                  <a:gd name="T31" fmla="*/ 812 h 857"/>
                  <a:gd name="T32" fmla="*/ 142 w 558"/>
                  <a:gd name="T33" fmla="*/ 816 h 857"/>
                  <a:gd name="T34" fmla="*/ 185 w 558"/>
                  <a:gd name="T35" fmla="*/ 821 h 857"/>
                  <a:gd name="T36" fmla="*/ 229 w 558"/>
                  <a:gd name="T37" fmla="*/ 827 h 857"/>
                  <a:gd name="T38" fmla="*/ 271 w 558"/>
                  <a:gd name="T39" fmla="*/ 833 h 857"/>
                  <a:gd name="T40" fmla="*/ 315 w 558"/>
                  <a:gd name="T41" fmla="*/ 838 h 857"/>
                  <a:gd name="T42" fmla="*/ 358 w 558"/>
                  <a:gd name="T43" fmla="*/ 843 h 857"/>
                  <a:gd name="T44" fmla="*/ 402 w 558"/>
                  <a:gd name="T45" fmla="*/ 849 h 857"/>
                  <a:gd name="T46" fmla="*/ 444 w 558"/>
                  <a:gd name="T47" fmla="*/ 855 h 857"/>
                  <a:gd name="T48" fmla="*/ 477 w 558"/>
                  <a:gd name="T49" fmla="*/ 851 h 857"/>
                  <a:gd name="T50" fmla="*/ 498 w 558"/>
                  <a:gd name="T51" fmla="*/ 841 h 857"/>
                  <a:gd name="T52" fmla="*/ 520 w 558"/>
                  <a:gd name="T53" fmla="*/ 831 h 857"/>
                  <a:gd name="T54" fmla="*/ 542 w 558"/>
                  <a:gd name="T55" fmla="*/ 820 h 857"/>
                  <a:gd name="T56" fmla="*/ 554 w 558"/>
                  <a:gd name="T57" fmla="*/ 781 h 857"/>
                  <a:gd name="T58" fmla="*/ 557 w 558"/>
                  <a:gd name="T59" fmla="*/ 714 h 857"/>
                  <a:gd name="T60" fmla="*/ 557 w 558"/>
                  <a:gd name="T61" fmla="*/ 548 h 857"/>
                  <a:gd name="T62" fmla="*/ 554 w 558"/>
                  <a:gd name="T63" fmla="*/ 282 h 857"/>
                  <a:gd name="T64" fmla="*/ 551 w 558"/>
                  <a:gd name="T65" fmla="*/ 128 h 857"/>
                  <a:gd name="T66" fmla="*/ 549 w 558"/>
                  <a:gd name="T67" fmla="*/ 84 h 857"/>
                  <a:gd name="T68" fmla="*/ 542 w 558"/>
                  <a:gd name="T69" fmla="*/ 57 h 857"/>
                  <a:gd name="T70" fmla="*/ 530 w 558"/>
                  <a:gd name="T71" fmla="*/ 46 h 857"/>
                  <a:gd name="T72" fmla="*/ 518 w 558"/>
                  <a:gd name="T73" fmla="*/ 36 h 857"/>
                  <a:gd name="T74" fmla="*/ 505 w 558"/>
                  <a:gd name="T75" fmla="*/ 24 h 857"/>
                  <a:gd name="T76" fmla="*/ 472 w 558"/>
                  <a:gd name="T77" fmla="*/ 17 h 857"/>
                  <a:gd name="T78" fmla="*/ 418 w 558"/>
                  <a:gd name="T79" fmla="*/ 15 h 857"/>
                  <a:gd name="T80" fmla="*/ 364 w 558"/>
                  <a:gd name="T81" fmla="*/ 12 h 857"/>
                  <a:gd name="T82" fmla="*/ 309 w 558"/>
                  <a:gd name="T83" fmla="*/ 10 h 857"/>
                  <a:gd name="T84" fmla="*/ 255 w 558"/>
                  <a:gd name="T85" fmla="*/ 8 h 857"/>
                  <a:gd name="T86" fmla="*/ 201 w 558"/>
                  <a:gd name="T87" fmla="*/ 6 h 857"/>
                  <a:gd name="T88" fmla="*/ 147 w 558"/>
                  <a:gd name="T89" fmla="*/ 3 h 857"/>
                  <a:gd name="T90" fmla="*/ 93 w 558"/>
                  <a:gd name="T91" fmla="*/ 1 h 85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58"/>
                  <a:gd name="T139" fmla="*/ 0 h 857"/>
                  <a:gd name="T140" fmla="*/ 558 w 558"/>
                  <a:gd name="T141" fmla="*/ 857 h 85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58" h="857">
                    <a:moveTo>
                      <a:pt x="65" y="0"/>
                    </a:moveTo>
                    <a:lnTo>
                      <a:pt x="59" y="4"/>
                    </a:lnTo>
                    <a:lnTo>
                      <a:pt x="54" y="10"/>
                    </a:lnTo>
                    <a:lnTo>
                      <a:pt x="48" y="16"/>
                    </a:lnTo>
                    <a:lnTo>
                      <a:pt x="42" y="22"/>
                    </a:lnTo>
                    <a:lnTo>
                      <a:pt x="36" y="27"/>
                    </a:lnTo>
                    <a:lnTo>
                      <a:pt x="31" y="33"/>
                    </a:lnTo>
                    <a:lnTo>
                      <a:pt x="25" y="39"/>
                    </a:lnTo>
                    <a:lnTo>
                      <a:pt x="20" y="44"/>
                    </a:lnTo>
                    <a:lnTo>
                      <a:pt x="16" y="65"/>
                    </a:lnTo>
                    <a:lnTo>
                      <a:pt x="10" y="86"/>
                    </a:lnTo>
                    <a:lnTo>
                      <a:pt x="5" y="107"/>
                    </a:lnTo>
                    <a:lnTo>
                      <a:pt x="0" y="127"/>
                    </a:lnTo>
                    <a:lnTo>
                      <a:pt x="0" y="283"/>
                    </a:lnTo>
                    <a:lnTo>
                      <a:pt x="0" y="439"/>
                    </a:lnTo>
                    <a:lnTo>
                      <a:pt x="0" y="596"/>
                    </a:lnTo>
                    <a:lnTo>
                      <a:pt x="0" y="752"/>
                    </a:lnTo>
                    <a:lnTo>
                      <a:pt x="4" y="759"/>
                    </a:lnTo>
                    <a:lnTo>
                      <a:pt x="9" y="765"/>
                    </a:lnTo>
                    <a:lnTo>
                      <a:pt x="12" y="772"/>
                    </a:lnTo>
                    <a:lnTo>
                      <a:pt x="17" y="778"/>
                    </a:lnTo>
                    <a:lnTo>
                      <a:pt x="21" y="785"/>
                    </a:lnTo>
                    <a:lnTo>
                      <a:pt x="26" y="791"/>
                    </a:lnTo>
                    <a:lnTo>
                      <a:pt x="30" y="797"/>
                    </a:lnTo>
                    <a:lnTo>
                      <a:pt x="34" y="804"/>
                    </a:lnTo>
                    <a:lnTo>
                      <a:pt x="44" y="805"/>
                    </a:lnTo>
                    <a:lnTo>
                      <a:pt x="56" y="806"/>
                    </a:lnTo>
                    <a:lnTo>
                      <a:pt x="66" y="808"/>
                    </a:lnTo>
                    <a:lnTo>
                      <a:pt x="78" y="809"/>
                    </a:lnTo>
                    <a:lnTo>
                      <a:pt x="88" y="810"/>
                    </a:lnTo>
                    <a:lnTo>
                      <a:pt x="99" y="811"/>
                    </a:lnTo>
                    <a:lnTo>
                      <a:pt x="110" y="812"/>
                    </a:lnTo>
                    <a:lnTo>
                      <a:pt x="121" y="813"/>
                    </a:lnTo>
                    <a:lnTo>
                      <a:pt x="142" y="816"/>
                    </a:lnTo>
                    <a:lnTo>
                      <a:pt x="164" y="819"/>
                    </a:lnTo>
                    <a:lnTo>
                      <a:pt x="185" y="821"/>
                    </a:lnTo>
                    <a:lnTo>
                      <a:pt x="207" y="825"/>
                    </a:lnTo>
                    <a:lnTo>
                      <a:pt x="229" y="827"/>
                    </a:lnTo>
                    <a:lnTo>
                      <a:pt x="251" y="829"/>
                    </a:lnTo>
                    <a:lnTo>
                      <a:pt x="271" y="833"/>
                    </a:lnTo>
                    <a:lnTo>
                      <a:pt x="293" y="835"/>
                    </a:lnTo>
                    <a:lnTo>
                      <a:pt x="315" y="838"/>
                    </a:lnTo>
                    <a:lnTo>
                      <a:pt x="337" y="841"/>
                    </a:lnTo>
                    <a:lnTo>
                      <a:pt x="358" y="843"/>
                    </a:lnTo>
                    <a:lnTo>
                      <a:pt x="380" y="846"/>
                    </a:lnTo>
                    <a:lnTo>
                      <a:pt x="402" y="849"/>
                    </a:lnTo>
                    <a:lnTo>
                      <a:pt x="424" y="851"/>
                    </a:lnTo>
                    <a:lnTo>
                      <a:pt x="444" y="855"/>
                    </a:lnTo>
                    <a:lnTo>
                      <a:pt x="466" y="857"/>
                    </a:lnTo>
                    <a:lnTo>
                      <a:pt x="477" y="851"/>
                    </a:lnTo>
                    <a:lnTo>
                      <a:pt x="488" y="847"/>
                    </a:lnTo>
                    <a:lnTo>
                      <a:pt x="498" y="841"/>
                    </a:lnTo>
                    <a:lnTo>
                      <a:pt x="510" y="835"/>
                    </a:lnTo>
                    <a:lnTo>
                      <a:pt x="520" y="831"/>
                    </a:lnTo>
                    <a:lnTo>
                      <a:pt x="531" y="825"/>
                    </a:lnTo>
                    <a:lnTo>
                      <a:pt x="542" y="820"/>
                    </a:lnTo>
                    <a:lnTo>
                      <a:pt x="553" y="814"/>
                    </a:lnTo>
                    <a:lnTo>
                      <a:pt x="554" y="781"/>
                    </a:lnTo>
                    <a:lnTo>
                      <a:pt x="556" y="748"/>
                    </a:lnTo>
                    <a:lnTo>
                      <a:pt x="557" y="714"/>
                    </a:lnTo>
                    <a:lnTo>
                      <a:pt x="558" y="681"/>
                    </a:lnTo>
                    <a:lnTo>
                      <a:pt x="557" y="548"/>
                    </a:lnTo>
                    <a:lnTo>
                      <a:pt x="555" y="416"/>
                    </a:lnTo>
                    <a:lnTo>
                      <a:pt x="554" y="282"/>
                    </a:lnTo>
                    <a:lnTo>
                      <a:pt x="553" y="150"/>
                    </a:lnTo>
                    <a:lnTo>
                      <a:pt x="551" y="128"/>
                    </a:lnTo>
                    <a:lnTo>
                      <a:pt x="550" y="106"/>
                    </a:lnTo>
                    <a:lnTo>
                      <a:pt x="549" y="84"/>
                    </a:lnTo>
                    <a:lnTo>
                      <a:pt x="548" y="63"/>
                    </a:lnTo>
                    <a:lnTo>
                      <a:pt x="542" y="57"/>
                    </a:lnTo>
                    <a:lnTo>
                      <a:pt x="536" y="52"/>
                    </a:lnTo>
                    <a:lnTo>
                      <a:pt x="530" y="46"/>
                    </a:lnTo>
                    <a:lnTo>
                      <a:pt x="524" y="40"/>
                    </a:lnTo>
                    <a:lnTo>
                      <a:pt x="518" y="36"/>
                    </a:lnTo>
                    <a:lnTo>
                      <a:pt x="512" y="30"/>
                    </a:lnTo>
                    <a:lnTo>
                      <a:pt x="505" y="24"/>
                    </a:lnTo>
                    <a:lnTo>
                      <a:pt x="500" y="18"/>
                    </a:lnTo>
                    <a:lnTo>
                      <a:pt x="472" y="17"/>
                    </a:lnTo>
                    <a:lnTo>
                      <a:pt x="445" y="16"/>
                    </a:lnTo>
                    <a:lnTo>
                      <a:pt x="418" y="15"/>
                    </a:lnTo>
                    <a:lnTo>
                      <a:pt x="391" y="14"/>
                    </a:lnTo>
                    <a:lnTo>
                      <a:pt x="364" y="12"/>
                    </a:lnTo>
                    <a:lnTo>
                      <a:pt x="337" y="11"/>
                    </a:lnTo>
                    <a:lnTo>
                      <a:pt x="309" y="10"/>
                    </a:lnTo>
                    <a:lnTo>
                      <a:pt x="283" y="9"/>
                    </a:lnTo>
                    <a:lnTo>
                      <a:pt x="255" y="8"/>
                    </a:lnTo>
                    <a:lnTo>
                      <a:pt x="228" y="7"/>
                    </a:lnTo>
                    <a:lnTo>
                      <a:pt x="201" y="6"/>
                    </a:lnTo>
                    <a:lnTo>
                      <a:pt x="174" y="4"/>
                    </a:lnTo>
                    <a:lnTo>
                      <a:pt x="147" y="3"/>
                    </a:lnTo>
                    <a:lnTo>
                      <a:pt x="119" y="2"/>
                    </a:lnTo>
                    <a:lnTo>
                      <a:pt x="93" y="1"/>
                    </a:lnTo>
                    <a:lnTo>
                      <a:pt x="65" y="0"/>
                    </a:lnTo>
                    <a:close/>
                  </a:path>
                </a:pathLst>
              </a:custGeom>
              <a:solidFill>
                <a:srgbClr val="141923"/>
              </a:solidFill>
              <a:ln w="9525">
                <a:noFill/>
                <a:round/>
                <a:headEnd/>
                <a:tailEnd/>
              </a:ln>
            </p:spPr>
            <p:txBody>
              <a:bodyPr/>
              <a:lstStyle/>
              <a:p>
                <a:endParaRPr lang="en-US"/>
              </a:p>
            </p:txBody>
          </p:sp>
          <p:sp>
            <p:nvSpPr>
              <p:cNvPr id="21555" name="Freeform 149"/>
              <p:cNvSpPr>
                <a:spLocks/>
              </p:cNvSpPr>
              <p:nvPr/>
            </p:nvSpPr>
            <p:spPr bwMode="auto">
              <a:xfrm>
                <a:off x="1422" y="2180"/>
                <a:ext cx="267" cy="406"/>
              </a:xfrm>
              <a:custGeom>
                <a:avLst/>
                <a:gdLst>
                  <a:gd name="T0" fmla="*/ 58 w 532"/>
                  <a:gd name="T1" fmla="*/ 5 h 814"/>
                  <a:gd name="T2" fmla="*/ 46 w 532"/>
                  <a:gd name="T3" fmla="*/ 17 h 814"/>
                  <a:gd name="T4" fmla="*/ 36 w 532"/>
                  <a:gd name="T5" fmla="*/ 27 h 814"/>
                  <a:gd name="T6" fmla="*/ 24 w 532"/>
                  <a:gd name="T7" fmla="*/ 38 h 814"/>
                  <a:gd name="T8" fmla="*/ 15 w 532"/>
                  <a:gd name="T9" fmla="*/ 63 h 814"/>
                  <a:gd name="T10" fmla="*/ 5 w 532"/>
                  <a:gd name="T11" fmla="*/ 101 h 814"/>
                  <a:gd name="T12" fmla="*/ 0 w 532"/>
                  <a:gd name="T13" fmla="*/ 269 h 814"/>
                  <a:gd name="T14" fmla="*/ 0 w 532"/>
                  <a:gd name="T15" fmla="*/ 566 h 814"/>
                  <a:gd name="T16" fmla="*/ 8 w 532"/>
                  <a:gd name="T17" fmla="*/ 728 h 814"/>
                  <a:gd name="T18" fmla="*/ 24 w 532"/>
                  <a:gd name="T19" fmla="*/ 752 h 814"/>
                  <a:gd name="T20" fmla="*/ 43 w 532"/>
                  <a:gd name="T21" fmla="*/ 766 h 814"/>
                  <a:gd name="T22" fmla="*/ 63 w 532"/>
                  <a:gd name="T23" fmla="*/ 768 h 814"/>
                  <a:gd name="T24" fmla="*/ 84 w 532"/>
                  <a:gd name="T25" fmla="*/ 769 h 814"/>
                  <a:gd name="T26" fmla="*/ 105 w 532"/>
                  <a:gd name="T27" fmla="*/ 771 h 814"/>
                  <a:gd name="T28" fmla="*/ 136 w 532"/>
                  <a:gd name="T29" fmla="*/ 775 h 814"/>
                  <a:gd name="T30" fmla="*/ 176 w 532"/>
                  <a:gd name="T31" fmla="*/ 781 h 814"/>
                  <a:gd name="T32" fmla="*/ 216 w 532"/>
                  <a:gd name="T33" fmla="*/ 785 h 814"/>
                  <a:gd name="T34" fmla="*/ 258 w 532"/>
                  <a:gd name="T35" fmla="*/ 791 h 814"/>
                  <a:gd name="T36" fmla="*/ 298 w 532"/>
                  <a:gd name="T37" fmla="*/ 796 h 814"/>
                  <a:gd name="T38" fmla="*/ 340 w 532"/>
                  <a:gd name="T39" fmla="*/ 801 h 814"/>
                  <a:gd name="T40" fmla="*/ 381 w 532"/>
                  <a:gd name="T41" fmla="*/ 806 h 814"/>
                  <a:gd name="T42" fmla="*/ 422 w 532"/>
                  <a:gd name="T43" fmla="*/ 812 h 814"/>
                  <a:gd name="T44" fmla="*/ 453 w 532"/>
                  <a:gd name="T45" fmla="*/ 808 h 814"/>
                  <a:gd name="T46" fmla="*/ 473 w 532"/>
                  <a:gd name="T47" fmla="*/ 798 h 814"/>
                  <a:gd name="T48" fmla="*/ 495 w 532"/>
                  <a:gd name="T49" fmla="*/ 786 h 814"/>
                  <a:gd name="T50" fmla="*/ 516 w 532"/>
                  <a:gd name="T51" fmla="*/ 776 h 814"/>
                  <a:gd name="T52" fmla="*/ 528 w 532"/>
                  <a:gd name="T53" fmla="*/ 739 h 814"/>
                  <a:gd name="T54" fmla="*/ 531 w 532"/>
                  <a:gd name="T55" fmla="*/ 677 h 814"/>
                  <a:gd name="T56" fmla="*/ 531 w 532"/>
                  <a:gd name="T57" fmla="*/ 520 h 814"/>
                  <a:gd name="T58" fmla="*/ 528 w 532"/>
                  <a:gd name="T59" fmla="*/ 268 h 814"/>
                  <a:gd name="T60" fmla="*/ 524 w 532"/>
                  <a:gd name="T61" fmla="*/ 120 h 814"/>
                  <a:gd name="T62" fmla="*/ 518 w 532"/>
                  <a:gd name="T63" fmla="*/ 75 h 814"/>
                  <a:gd name="T64" fmla="*/ 509 w 532"/>
                  <a:gd name="T65" fmla="*/ 49 h 814"/>
                  <a:gd name="T66" fmla="*/ 495 w 532"/>
                  <a:gd name="T67" fmla="*/ 38 h 814"/>
                  <a:gd name="T68" fmla="*/ 480 w 532"/>
                  <a:gd name="T69" fmla="*/ 28 h 814"/>
                  <a:gd name="T70" fmla="*/ 465 w 532"/>
                  <a:gd name="T71" fmla="*/ 18 h 814"/>
                  <a:gd name="T72" fmla="*/ 433 w 532"/>
                  <a:gd name="T73" fmla="*/ 11 h 814"/>
                  <a:gd name="T74" fmla="*/ 384 w 532"/>
                  <a:gd name="T75" fmla="*/ 10 h 814"/>
                  <a:gd name="T76" fmla="*/ 334 w 532"/>
                  <a:gd name="T77" fmla="*/ 8 h 814"/>
                  <a:gd name="T78" fmla="*/ 284 w 532"/>
                  <a:gd name="T79" fmla="*/ 7 h 814"/>
                  <a:gd name="T80" fmla="*/ 236 w 532"/>
                  <a:gd name="T81" fmla="*/ 5 h 814"/>
                  <a:gd name="T82" fmla="*/ 187 w 532"/>
                  <a:gd name="T83" fmla="*/ 4 h 814"/>
                  <a:gd name="T84" fmla="*/ 137 w 532"/>
                  <a:gd name="T85" fmla="*/ 3 h 814"/>
                  <a:gd name="T86" fmla="*/ 87 w 532"/>
                  <a:gd name="T87" fmla="*/ 2 h 81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32"/>
                  <a:gd name="T133" fmla="*/ 0 h 814"/>
                  <a:gd name="T134" fmla="*/ 532 w 532"/>
                  <a:gd name="T135" fmla="*/ 814 h 81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32" h="814">
                    <a:moveTo>
                      <a:pt x="62" y="0"/>
                    </a:moveTo>
                    <a:lnTo>
                      <a:pt x="58" y="5"/>
                    </a:lnTo>
                    <a:lnTo>
                      <a:pt x="52" y="11"/>
                    </a:lnTo>
                    <a:lnTo>
                      <a:pt x="46" y="17"/>
                    </a:lnTo>
                    <a:lnTo>
                      <a:pt x="41" y="21"/>
                    </a:lnTo>
                    <a:lnTo>
                      <a:pt x="36" y="27"/>
                    </a:lnTo>
                    <a:lnTo>
                      <a:pt x="30" y="33"/>
                    </a:lnTo>
                    <a:lnTo>
                      <a:pt x="24" y="38"/>
                    </a:lnTo>
                    <a:lnTo>
                      <a:pt x="19" y="43"/>
                    </a:lnTo>
                    <a:lnTo>
                      <a:pt x="15" y="63"/>
                    </a:lnTo>
                    <a:lnTo>
                      <a:pt x="10" y="81"/>
                    </a:lnTo>
                    <a:lnTo>
                      <a:pt x="5" y="101"/>
                    </a:lnTo>
                    <a:lnTo>
                      <a:pt x="0" y="120"/>
                    </a:lnTo>
                    <a:lnTo>
                      <a:pt x="0" y="269"/>
                    </a:lnTo>
                    <a:lnTo>
                      <a:pt x="0" y="418"/>
                    </a:lnTo>
                    <a:lnTo>
                      <a:pt x="0" y="566"/>
                    </a:lnTo>
                    <a:lnTo>
                      <a:pt x="0" y="715"/>
                    </a:lnTo>
                    <a:lnTo>
                      <a:pt x="8" y="728"/>
                    </a:lnTo>
                    <a:lnTo>
                      <a:pt x="16" y="739"/>
                    </a:lnTo>
                    <a:lnTo>
                      <a:pt x="24" y="752"/>
                    </a:lnTo>
                    <a:lnTo>
                      <a:pt x="32" y="764"/>
                    </a:lnTo>
                    <a:lnTo>
                      <a:pt x="43" y="766"/>
                    </a:lnTo>
                    <a:lnTo>
                      <a:pt x="53" y="767"/>
                    </a:lnTo>
                    <a:lnTo>
                      <a:pt x="63" y="768"/>
                    </a:lnTo>
                    <a:lnTo>
                      <a:pt x="74" y="768"/>
                    </a:lnTo>
                    <a:lnTo>
                      <a:pt x="84" y="769"/>
                    </a:lnTo>
                    <a:lnTo>
                      <a:pt x="94" y="770"/>
                    </a:lnTo>
                    <a:lnTo>
                      <a:pt x="105" y="771"/>
                    </a:lnTo>
                    <a:lnTo>
                      <a:pt x="115" y="772"/>
                    </a:lnTo>
                    <a:lnTo>
                      <a:pt x="136" y="775"/>
                    </a:lnTo>
                    <a:lnTo>
                      <a:pt x="155" y="777"/>
                    </a:lnTo>
                    <a:lnTo>
                      <a:pt x="176" y="781"/>
                    </a:lnTo>
                    <a:lnTo>
                      <a:pt x="197" y="783"/>
                    </a:lnTo>
                    <a:lnTo>
                      <a:pt x="216" y="785"/>
                    </a:lnTo>
                    <a:lnTo>
                      <a:pt x="237" y="787"/>
                    </a:lnTo>
                    <a:lnTo>
                      <a:pt x="258" y="791"/>
                    </a:lnTo>
                    <a:lnTo>
                      <a:pt x="279" y="793"/>
                    </a:lnTo>
                    <a:lnTo>
                      <a:pt x="298" y="796"/>
                    </a:lnTo>
                    <a:lnTo>
                      <a:pt x="319" y="798"/>
                    </a:lnTo>
                    <a:lnTo>
                      <a:pt x="340" y="801"/>
                    </a:lnTo>
                    <a:lnTo>
                      <a:pt x="361" y="804"/>
                    </a:lnTo>
                    <a:lnTo>
                      <a:pt x="381" y="806"/>
                    </a:lnTo>
                    <a:lnTo>
                      <a:pt x="401" y="808"/>
                    </a:lnTo>
                    <a:lnTo>
                      <a:pt x="422" y="812"/>
                    </a:lnTo>
                    <a:lnTo>
                      <a:pt x="442" y="814"/>
                    </a:lnTo>
                    <a:lnTo>
                      <a:pt x="453" y="808"/>
                    </a:lnTo>
                    <a:lnTo>
                      <a:pt x="463" y="802"/>
                    </a:lnTo>
                    <a:lnTo>
                      <a:pt x="473" y="798"/>
                    </a:lnTo>
                    <a:lnTo>
                      <a:pt x="485" y="792"/>
                    </a:lnTo>
                    <a:lnTo>
                      <a:pt x="495" y="786"/>
                    </a:lnTo>
                    <a:lnTo>
                      <a:pt x="506" y="782"/>
                    </a:lnTo>
                    <a:lnTo>
                      <a:pt x="516" y="776"/>
                    </a:lnTo>
                    <a:lnTo>
                      <a:pt x="526" y="770"/>
                    </a:lnTo>
                    <a:lnTo>
                      <a:pt x="528" y="739"/>
                    </a:lnTo>
                    <a:lnTo>
                      <a:pt x="530" y="708"/>
                    </a:lnTo>
                    <a:lnTo>
                      <a:pt x="531" y="677"/>
                    </a:lnTo>
                    <a:lnTo>
                      <a:pt x="532" y="647"/>
                    </a:lnTo>
                    <a:lnTo>
                      <a:pt x="531" y="520"/>
                    </a:lnTo>
                    <a:lnTo>
                      <a:pt x="530" y="395"/>
                    </a:lnTo>
                    <a:lnTo>
                      <a:pt x="528" y="268"/>
                    </a:lnTo>
                    <a:lnTo>
                      <a:pt x="526" y="142"/>
                    </a:lnTo>
                    <a:lnTo>
                      <a:pt x="524" y="120"/>
                    </a:lnTo>
                    <a:lnTo>
                      <a:pt x="522" y="98"/>
                    </a:lnTo>
                    <a:lnTo>
                      <a:pt x="518" y="75"/>
                    </a:lnTo>
                    <a:lnTo>
                      <a:pt x="516" y="53"/>
                    </a:lnTo>
                    <a:lnTo>
                      <a:pt x="509" y="49"/>
                    </a:lnTo>
                    <a:lnTo>
                      <a:pt x="502" y="43"/>
                    </a:lnTo>
                    <a:lnTo>
                      <a:pt x="495" y="38"/>
                    </a:lnTo>
                    <a:lnTo>
                      <a:pt x="487" y="33"/>
                    </a:lnTo>
                    <a:lnTo>
                      <a:pt x="480" y="28"/>
                    </a:lnTo>
                    <a:lnTo>
                      <a:pt x="473" y="22"/>
                    </a:lnTo>
                    <a:lnTo>
                      <a:pt x="465" y="18"/>
                    </a:lnTo>
                    <a:lnTo>
                      <a:pt x="458" y="12"/>
                    </a:lnTo>
                    <a:lnTo>
                      <a:pt x="433" y="11"/>
                    </a:lnTo>
                    <a:lnTo>
                      <a:pt x="409" y="11"/>
                    </a:lnTo>
                    <a:lnTo>
                      <a:pt x="384" y="10"/>
                    </a:lnTo>
                    <a:lnTo>
                      <a:pt x="359" y="10"/>
                    </a:lnTo>
                    <a:lnTo>
                      <a:pt x="334" y="8"/>
                    </a:lnTo>
                    <a:lnTo>
                      <a:pt x="310" y="7"/>
                    </a:lnTo>
                    <a:lnTo>
                      <a:pt x="284" y="7"/>
                    </a:lnTo>
                    <a:lnTo>
                      <a:pt x="260" y="6"/>
                    </a:lnTo>
                    <a:lnTo>
                      <a:pt x="236" y="5"/>
                    </a:lnTo>
                    <a:lnTo>
                      <a:pt x="211" y="5"/>
                    </a:lnTo>
                    <a:lnTo>
                      <a:pt x="187" y="4"/>
                    </a:lnTo>
                    <a:lnTo>
                      <a:pt x="161" y="3"/>
                    </a:lnTo>
                    <a:lnTo>
                      <a:pt x="137" y="3"/>
                    </a:lnTo>
                    <a:lnTo>
                      <a:pt x="112" y="2"/>
                    </a:lnTo>
                    <a:lnTo>
                      <a:pt x="87" y="2"/>
                    </a:lnTo>
                    <a:lnTo>
                      <a:pt x="62" y="0"/>
                    </a:lnTo>
                    <a:close/>
                  </a:path>
                </a:pathLst>
              </a:custGeom>
              <a:solidFill>
                <a:srgbClr val="161C28"/>
              </a:solidFill>
              <a:ln w="9525">
                <a:noFill/>
                <a:round/>
                <a:headEnd/>
                <a:tailEnd/>
              </a:ln>
            </p:spPr>
            <p:txBody>
              <a:bodyPr/>
              <a:lstStyle/>
              <a:p>
                <a:endParaRPr lang="en-US"/>
              </a:p>
            </p:txBody>
          </p:sp>
          <p:sp>
            <p:nvSpPr>
              <p:cNvPr id="21556" name="Freeform 150"/>
              <p:cNvSpPr>
                <a:spLocks/>
              </p:cNvSpPr>
              <p:nvPr/>
            </p:nvSpPr>
            <p:spPr bwMode="auto">
              <a:xfrm>
                <a:off x="1435" y="2201"/>
                <a:ext cx="254" cy="384"/>
              </a:xfrm>
              <a:custGeom>
                <a:avLst/>
                <a:gdLst>
                  <a:gd name="T0" fmla="*/ 54 w 507"/>
                  <a:gd name="T1" fmla="*/ 5 h 769"/>
                  <a:gd name="T2" fmla="*/ 44 w 507"/>
                  <a:gd name="T3" fmla="*/ 14 h 769"/>
                  <a:gd name="T4" fmla="*/ 34 w 507"/>
                  <a:gd name="T5" fmla="*/ 24 h 769"/>
                  <a:gd name="T6" fmla="*/ 23 w 507"/>
                  <a:gd name="T7" fmla="*/ 36 h 769"/>
                  <a:gd name="T8" fmla="*/ 14 w 507"/>
                  <a:gd name="T9" fmla="*/ 59 h 769"/>
                  <a:gd name="T10" fmla="*/ 5 w 507"/>
                  <a:gd name="T11" fmla="*/ 95 h 769"/>
                  <a:gd name="T12" fmla="*/ 0 w 507"/>
                  <a:gd name="T13" fmla="*/ 254 h 769"/>
                  <a:gd name="T14" fmla="*/ 0 w 507"/>
                  <a:gd name="T15" fmla="*/ 536 h 769"/>
                  <a:gd name="T16" fmla="*/ 8 w 507"/>
                  <a:gd name="T17" fmla="*/ 688 h 769"/>
                  <a:gd name="T18" fmla="*/ 23 w 507"/>
                  <a:gd name="T19" fmla="*/ 711 h 769"/>
                  <a:gd name="T20" fmla="*/ 41 w 507"/>
                  <a:gd name="T21" fmla="*/ 724 h 769"/>
                  <a:gd name="T22" fmla="*/ 60 w 507"/>
                  <a:gd name="T23" fmla="*/ 726 h 769"/>
                  <a:gd name="T24" fmla="*/ 80 w 507"/>
                  <a:gd name="T25" fmla="*/ 728 h 769"/>
                  <a:gd name="T26" fmla="*/ 99 w 507"/>
                  <a:gd name="T27" fmla="*/ 729 h 769"/>
                  <a:gd name="T28" fmla="*/ 128 w 507"/>
                  <a:gd name="T29" fmla="*/ 733 h 769"/>
                  <a:gd name="T30" fmla="*/ 167 w 507"/>
                  <a:gd name="T31" fmla="*/ 738 h 769"/>
                  <a:gd name="T32" fmla="*/ 205 w 507"/>
                  <a:gd name="T33" fmla="*/ 742 h 769"/>
                  <a:gd name="T34" fmla="*/ 244 w 507"/>
                  <a:gd name="T35" fmla="*/ 747 h 769"/>
                  <a:gd name="T36" fmla="*/ 283 w 507"/>
                  <a:gd name="T37" fmla="*/ 753 h 769"/>
                  <a:gd name="T38" fmla="*/ 322 w 507"/>
                  <a:gd name="T39" fmla="*/ 757 h 769"/>
                  <a:gd name="T40" fmla="*/ 360 w 507"/>
                  <a:gd name="T41" fmla="*/ 762 h 769"/>
                  <a:gd name="T42" fmla="*/ 398 w 507"/>
                  <a:gd name="T43" fmla="*/ 766 h 769"/>
                  <a:gd name="T44" fmla="*/ 428 w 507"/>
                  <a:gd name="T45" fmla="*/ 763 h 769"/>
                  <a:gd name="T46" fmla="*/ 448 w 507"/>
                  <a:gd name="T47" fmla="*/ 753 h 769"/>
                  <a:gd name="T48" fmla="*/ 469 w 507"/>
                  <a:gd name="T49" fmla="*/ 742 h 769"/>
                  <a:gd name="T50" fmla="*/ 490 w 507"/>
                  <a:gd name="T51" fmla="*/ 732 h 769"/>
                  <a:gd name="T52" fmla="*/ 503 w 507"/>
                  <a:gd name="T53" fmla="*/ 697 h 769"/>
                  <a:gd name="T54" fmla="*/ 506 w 507"/>
                  <a:gd name="T55" fmla="*/ 640 h 769"/>
                  <a:gd name="T56" fmla="*/ 506 w 507"/>
                  <a:gd name="T57" fmla="*/ 491 h 769"/>
                  <a:gd name="T58" fmla="*/ 503 w 507"/>
                  <a:gd name="T59" fmla="*/ 252 h 769"/>
                  <a:gd name="T60" fmla="*/ 496 w 507"/>
                  <a:gd name="T61" fmla="*/ 111 h 769"/>
                  <a:gd name="T62" fmla="*/ 489 w 507"/>
                  <a:gd name="T63" fmla="*/ 67 h 769"/>
                  <a:gd name="T64" fmla="*/ 477 w 507"/>
                  <a:gd name="T65" fmla="*/ 40 h 769"/>
                  <a:gd name="T66" fmla="*/ 460 w 507"/>
                  <a:gd name="T67" fmla="*/ 30 h 769"/>
                  <a:gd name="T68" fmla="*/ 443 w 507"/>
                  <a:gd name="T69" fmla="*/ 20 h 769"/>
                  <a:gd name="T70" fmla="*/ 425 w 507"/>
                  <a:gd name="T71" fmla="*/ 9 h 769"/>
                  <a:gd name="T72" fmla="*/ 395 w 507"/>
                  <a:gd name="T73" fmla="*/ 5 h 769"/>
                  <a:gd name="T74" fmla="*/ 350 w 507"/>
                  <a:gd name="T75" fmla="*/ 4 h 769"/>
                  <a:gd name="T76" fmla="*/ 306 w 507"/>
                  <a:gd name="T77" fmla="*/ 4 h 769"/>
                  <a:gd name="T78" fmla="*/ 261 w 507"/>
                  <a:gd name="T79" fmla="*/ 2 h 769"/>
                  <a:gd name="T80" fmla="*/ 216 w 507"/>
                  <a:gd name="T81" fmla="*/ 2 h 769"/>
                  <a:gd name="T82" fmla="*/ 171 w 507"/>
                  <a:gd name="T83" fmla="*/ 1 h 769"/>
                  <a:gd name="T84" fmla="*/ 126 w 507"/>
                  <a:gd name="T85" fmla="*/ 1 h 769"/>
                  <a:gd name="T86" fmla="*/ 81 w 507"/>
                  <a:gd name="T87" fmla="*/ 0 h 76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07"/>
                  <a:gd name="T133" fmla="*/ 0 h 769"/>
                  <a:gd name="T134" fmla="*/ 507 w 507"/>
                  <a:gd name="T135" fmla="*/ 769 h 76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07" h="769">
                    <a:moveTo>
                      <a:pt x="59" y="0"/>
                    </a:moveTo>
                    <a:lnTo>
                      <a:pt x="54" y="5"/>
                    </a:lnTo>
                    <a:lnTo>
                      <a:pt x="50" y="9"/>
                    </a:lnTo>
                    <a:lnTo>
                      <a:pt x="44" y="14"/>
                    </a:lnTo>
                    <a:lnTo>
                      <a:pt x="39" y="20"/>
                    </a:lnTo>
                    <a:lnTo>
                      <a:pt x="34" y="24"/>
                    </a:lnTo>
                    <a:lnTo>
                      <a:pt x="29" y="30"/>
                    </a:lnTo>
                    <a:lnTo>
                      <a:pt x="23" y="36"/>
                    </a:lnTo>
                    <a:lnTo>
                      <a:pt x="19" y="40"/>
                    </a:lnTo>
                    <a:lnTo>
                      <a:pt x="14" y="59"/>
                    </a:lnTo>
                    <a:lnTo>
                      <a:pt x="9" y="76"/>
                    </a:lnTo>
                    <a:lnTo>
                      <a:pt x="5" y="95"/>
                    </a:lnTo>
                    <a:lnTo>
                      <a:pt x="0" y="113"/>
                    </a:lnTo>
                    <a:lnTo>
                      <a:pt x="0" y="254"/>
                    </a:lnTo>
                    <a:lnTo>
                      <a:pt x="0" y="394"/>
                    </a:lnTo>
                    <a:lnTo>
                      <a:pt x="0" y="536"/>
                    </a:lnTo>
                    <a:lnTo>
                      <a:pt x="0" y="676"/>
                    </a:lnTo>
                    <a:lnTo>
                      <a:pt x="8" y="688"/>
                    </a:lnTo>
                    <a:lnTo>
                      <a:pt x="16" y="700"/>
                    </a:lnTo>
                    <a:lnTo>
                      <a:pt x="23" y="711"/>
                    </a:lnTo>
                    <a:lnTo>
                      <a:pt x="31" y="723"/>
                    </a:lnTo>
                    <a:lnTo>
                      <a:pt x="41" y="724"/>
                    </a:lnTo>
                    <a:lnTo>
                      <a:pt x="51" y="725"/>
                    </a:lnTo>
                    <a:lnTo>
                      <a:pt x="60" y="726"/>
                    </a:lnTo>
                    <a:lnTo>
                      <a:pt x="71" y="727"/>
                    </a:lnTo>
                    <a:lnTo>
                      <a:pt x="80" y="728"/>
                    </a:lnTo>
                    <a:lnTo>
                      <a:pt x="89" y="728"/>
                    </a:lnTo>
                    <a:lnTo>
                      <a:pt x="99" y="729"/>
                    </a:lnTo>
                    <a:lnTo>
                      <a:pt x="109" y="731"/>
                    </a:lnTo>
                    <a:lnTo>
                      <a:pt x="128" y="733"/>
                    </a:lnTo>
                    <a:lnTo>
                      <a:pt x="148" y="735"/>
                    </a:lnTo>
                    <a:lnTo>
                      <a:pt x="167" y="738"/>
                    </a:lnTo>
                    <a:lnTo>
                      <a:pt x="186" y="740"/>
                    </a:lnTo>
                    <a:lnTo>
                      <a:pt x="205" y="742"/>
                    </a:lnTo>
                    <a:lnTo>
                      <a:pt x="225" y="744"/>
                    </a:lnTo>
                    <a:lnTo>
                      <a:pt x="244" y="747"/>
                    </a:lnTo>
                    <a:lnTo>
                      <a:pt x="263" y="749"/>
                    </a:lnTo>
                    <a:lnTo>
                      <a:pt x="283" y="753"/>
                    </a:lnTo>
                    <a:lnTo>
                      <a:pt x="302" y="755"/>
                    </a:lnTo>
                    <a:lnTo>
                      <a:pt x="322" y="757"/>
                    </a:lnTo>
                    <a:lnTo>
                      <a:pt x="340" y="759"/>
                    </a:lnTo>
                    <a:lnTo>
                      <a:pt x="360" y="762"/>
                    </a:lnTo>
                    <a:lnTo>
                      <a:pt x="379" y="764"/>
                    </a:lnTo>
                    <a:lnTo>
                      <a:pt x="398" y="766"/>
                    </a:lnTo>
                    <a:lnTo>
                      <a:pt x="417" y="769"/>
                    </a:lnTo>
                    <a:lnTo>
                      <a:pt x="428" y="763"/>
                    </a:lnTo>
                    <a:lnTo>
                      <a:pt x="438" y="758"/>
                    </a:lnTo>
                    <a:lnTo>
                      <a:pt x="448" y="753"/>
                    </a:lnTo>
                    <a:lnTo>
                      <a:pt x="459" y="747"/>
                    </a:lnTo>
                    <a:lnTo>
                      <a:pt x="469" y="742"/>
                    </a:lnTo>
                    <a:lnTo>
                      <a:pt x="480" y="736"/>
                    </a:lnTo>
                    <a:lnTo>
                      <a:pt x="490" y="732"/>
                    </a:lnTo>
                    <a:lnTo>
                      <a:pt x="500" y="726"/>
                    </a:lnTo>
                    <a:lnTo>
                      <a:pt x="503" y="697"/>
                    </a:lnTo>
                    <a:lnTo>
                      <a:pt x="504" y="668"/>
                    </a:lnTo>
                    <a:lnTo>
                      <a:pt x="506" y="640"/>
                    </a:lnTo>
                    <a:lnTo>
                      <a:pt x="507" y="611"/>
                    </a:lnTo>
                    <a:lnTo>
                      <a:pt x="506" y="491"/>
                    </a:lnTo>
                    <a:lnTo>
                      <a:pt x="504" y="372"/>
                    </a:lnTo>
                    <a:lnTo>
                      <a:pt x="503" y="252"/>
                    </a:lnTo>
                    <a:lnTo>
                      <a:pt x="500" y="133"/>
                    </a:lnTo>
                    <a:lnTo>
                      <a:pt x="496" y="111"/>
                    </a:lnTo>
                    <a:lnTo>
                      <a:pt x="492" y="89"/>
                    </a:lnTo>
                    <a:lnTo>
                      <a:pt x="489" y="67"/>
                    </a:lnTo>
                    <a:lnTo>
                      <a:pt x="485" y="45"/>
                    </a:lnTo>
                    <a:lnTo>
                      <a:pt x="477" y="40"/>
                    </a:lnTo>
                    <a:lnTo>
                      <a:pt x="468" y="35"/>
                    </a:lnTo>
                    <a:lnTo>
                      <a:pt x="460" y="30"/>
                    </a:lnTo>
                    <a:lnTo>
                      <a:pt x="452" y="24"/>
                    </a:lnTo>
                    <a:lnTo>
                      <a:pt x="443" y="20"/>
                    </a:lnTo>
                    <a:lnTo>
                      <a:pt x="435" y="15"/>
                    </a:lnTo>
                    <a:lnTo>
                      <a:pt x="425" y="9"/>
                    </a:lnTo>
                    <a:lnTo>
                      <a:pt x="417" y="5"/>
                    </a:lnTo>
                    <a:lnTo>
                      <a:pt x="395" y="5"/>
                    </a:lnTo>
                    <a:lnTo>
                      <a:pt x="372" y="5"/>
                    </a:lnTo>
                    <a:lnTo>
                      <a:pt x="350" y="4"/>
                    </a:lnTo>
                    <a:lnTo>
                      <a:pt x="327" y="4"/>
                    </a:lnTo>
                    <a:lnTo>
                      <a:pt x="306" y="4"/>
                    </a:lnTo>
                    <a:lnTo>
                      <a:pt x="283" y="4"/>
                    </a:lnTo>
                    <a:lnTo>
                      <a:pt x="261" y="2"/>
                    </a:lnTo>
                    <a:lnTo>
                      <a:pt x="239" y="2"/>
                    </a:lnTo>
                    <a:lnTo>
                      <a:pt x="216" y="2"/>
                    </a:lnTo>
                    <a:lnTo>
                      <a:pt x="194" y="1"/>
                    </a:lnTo>
                    <a:lnTo>
                      <a:pt x="171" y="1"/>
                    </a:lnTo>
                    <a:lnTo>
                      <a:pt x="149" y="1"/>
                    </a:lnTo>
                    <a:lnTo>
                      <a:pt x="126" y="1"/>
                    </a:lnTo>
                    <a:lnTo>
                      <a:pt x="104" y="0"/>
                    </a:lnTo>
                    <a:lnTo>
                      <a:pt x="81" y="0"/>
                    </a:lnTo>
                    <a:lnTo>
                      <a:pt x="59" y="0"/>
                    </a:lnTo>
                    <a:close/>
                  </a:path>
                </a:pathLst>
              </a:custGeom>
              <a:solidFill>
                <a:srgbClr val="191E2B"/>
              </a:solidFill>
              <a:ln w="9525">
                <a:noFill/>
                <a:round/>
                <a:headEnd/>
                <a:tailEnd/>
              </a:ln>
            </p:spPr>
            <p:txBody>
              <a:bodyPr/>
              <a:lstStyle/>
              <a:p>
                <a:endParaRPr lang="en-US"/>
              </a:p>
            </p:txBody>
          </p:sp>
          <p:sp>
            <p:nvSpPr>
              <p:cNvPr id="21557" name="Freeform 151"/>
              <p:cNvSpPr>
                <a:spLocks/>
              </p:cNvSpPr>
              <p:nvPr/>
            </p:nvSpPr>
            <p:spPr bwMode="auto">
              <a:xfrm>
                <a:off x="1448" y="2221"/>
                <a:ext cx="240" cy="364"/>
              </a:xfrm>
              <a:custGeom>
                <a:avLst/>
                <a:gdLst>
                  <a:gd name="T0" fmla="*/ 51 w 480"/>
                  <a:gd name="T1" fmla="*/ 7 h 727"/>
                  <a:gd name="T2" fmla="*/ 41 w 480"/>
                  <a:gd name="T3" fmla="*/ 17 h 727"/>
                  <a:gd name="T4" fmla="*/ 32 w 480"/>
                  <a:gd name="T5" fmla="*/ 27 h 727"/>
                  <a:gd name="T6" fmla="*/ 23 w 480"/>
                  <a:gd name="T7" fmla="*/ 36 h 727"/>
                  <a:gd name="T8" fmla="*/ 13 w 480"/>
                  <a:gd name="T9" fmla="*/ 57 h 727"/>
                  <a:gd name="T10" fmla="*/ 4 w 480"/>
                  <a:gd name="T11" fmla="*/ 91 h 727"/>
                  <a:gd name="T12" fmla="*/ 0 w 480"/>
                  <a:gd name="T13" fmla="*/ 241 h 727"/>
                  <a:gd name="T14" fmla="*/ 0 w 480"/>
                  <a:gd name="T15" fmla="*/ 507 h 727"/>
                  <a:gd name="T16" fmla="*/ 7 w 480"/>
                  <a:gd name="T17" fmla="*/ 651 h 727"/>
                  <a:gd name="T18" fmla="*/ 21 w 480"/>
                  <a:gd name="T19" fmla="*/ 673 h 727"/>
                  <a:gd name="T20" fmla="*/ 38 w 480"/>
                  <a:gd name="T21" fmla="*/ 686 h 727"/>
                  <a:gd name="T22" fmla="*/ 56 w 480"/>
                  <a:gd name="T23" fmla="*/ 687 h 727"/>
                  <a:gd name="T24" fmla="*/ 74 w 480"/>
                  <a:gd name="T25" fmla="*/ 689 h 727"/>
                  <a:gd name="T26" fmla="*/ 93 w 480"/>
                  <a:gd name="T27" fmla="*/ 691 h 727"/>
                  <a:gd name="T28" fmla="*/ 121 w 480"/>
                  <a:gd name="T29" fmla="*/ 694 h 727"/>
                  <a:gd name="T30" fmla="*/ 156 w 480"/>
                  <a:gd name="T31" fmla="*/ 699 h 727"/>
                  <a:gd name="T32" fmla="*/ 193 w 480"/>
                  <a:gd name="T33" fmla="*/ 703 h 727"/>
                  <a:gd name="T34" fmla="*/ 229 w 480"/>
                  <a:gd name="T35" fmla="*/ 708 h 727"/>
                  <a:gd name="T36" fmla="*/ 266 w 480"/>
                  <a:gd name="T37" fmla="*/ 713 h 727"/>
                  <a:gd name="T38" fmla="*/ 301 w 480"/>
                  <a:gd name="T39" fmla="*/ 717 h 727"/>
                  <a:gd name="T40" fmla="*/ 338 w 480"/>
                  <a:gd name="T41" fmla="*/ 721 h 727"/>
                  <a:gd name="T42" fmla="*/ 374 w 480"/>
                  <a:gd name="T43" fmla="*/ 725 h 727"/>
                  <a:gd name="T44" fmla="*/ 403 w 480"/>
                  <a:gd name="T45" fmla="*/ 722 h 727"/>
                  <a:gd name="T46" fmla="*/ 422 w 480"/>
                  <a:gd name="T47" fmla="*/ 711 h 727"/>
                  <a:gd name="T48" fmla="*/ 443 w 480"/>
                  <a:gd name="T49" fmla="*/ 700 h 727"/>
                  <a:gd name="T50" fmla="*/ 463 w 480"/>
                  <a:gd name="T51" fmla="*/ 689 h 727"/>
                  <a:gd name="T52" fmla="*/ 475 w 480"/>
                  <a:gd name="T53" fmla="*/ 657 h 727"/>
                  <a:gd name="T54" fmla="*/ 479 w 480"/>
                  <a:gd name="T55" fmla="*/ 604 h 727"/>
                  <a:gd name="T56" fmla="*/ 479 w 480"/>
                  <a:gd name="T57" fmla="*/ 465 h 727"/>
                  <a:gd name="T58" fmla="*/ 475 w 480"/>
                  <a:gd name="T59" fmla="*/ 240 h 727"/>
                  <a:gd name="T60" fmla="*/ 469 w 480"/>
                  <a:gd name="T61" fmla="*/ 105 h 727"/>
                  <a:gd name="T62" fmla="*/ 458 w 480"/>
                  <a:gd name="T63" fmla="*/ 60 h 727"/>
                  <a:gd name="T64" fmla="*/ 443 w 480"/>
                  <a:gd name="T65" fmla="*/ 34 h 727"/>
                  <a:gd name="T66" fmla="*/ 424 w 480"/>
                  <a:gd name="T67" fmla="*/ 25 h 727"/>
                  <a:gd name="T68" fmla="*/ 404 w 480"/>
                  <a:gd name="T69" fmla="*/ 14 h 727"/>
                  <a:gd name="T70" fmla="*/ 384 w 480"/>
                  <a:gd name="T71" fmla="*/ 5 h 727"/>
                  <a:gd name="T72" fmla="*/ 356 w 480"/>
                  <a:gd name="T73" fmla="*/ 0 h 727"/>
                  <a:gd name="T74" fmla="*/ 315 w 480"/>
                  <a:gd name="T75" fmla="*/ 0 h 727"/>
                  <a:gd name="T76" fmla="*/ 275 w 480"/>
                  <a:gd name="T77" fmla="*/ 2 h 727"/>
                  <a:gd name="T78" fmla="*/ 235 w 480"/>
                  <a:gd name="T79" fmla="*/ 2 h 727"/>
                  <a:gd name="T80" fmla="*/ 195 w 480"/>
                  <a:gd name="T81" fmla="*/ 2 h 727"/>
                  <a:gd name="T82" fmla="*/ 155 w 480"/>
                  <a:gd name="T83" fmla="*/ 2 h 727"/>
                  <a:gd name="T84" fmla="*/ 116 w 480"/>
                  <a:gd name="T85" fmla="*/ 3 h 727"/>
                  <a:gd name="T86" fmla="*/ 76 w 480"/>
                  <a:gd name="T87" fmla="*/ 3 h 72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0"/>
                  <a:gd name="T133" fmla="*/ 0 h 727"/>
                  <a:gd name="T134" fmla="*/ 480 w 480"/>
                  <a:gd name="T135" fmla="*/ 727 h 72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0" h="727">
                    <a:moveTo>
                      <a:pt x="56" y="3"/>
                    </a:moveTo>
                    <a:lnTo>
                      <a:pt x="51" y="7"/>
                    </a:lnTo>
                    <a:lnTo>
                      <a:pt x="47" y="12"/>
                    </a:lnTo>
                    <a:lnTo>
                      <a:pt x="41" y="17"/>
                    </a:lnTo>
                    <a:lnTo>
                      <a:pt x="36" y="21"/>
                    </a:lnTo>
                    <a:lnTo>
                      <a:pt x="32" y="27"/>
                    </a:lnTo>
                    <a:lnTo>
                      <a:pt x="27" y="32"/>
                    </a:lnTo>
                    <a:lnTo>
                      <a:pt x="23" y="36"/>
                    </a:lnTo>
                    <a:lnTo>
                      <a:pt x="18" y="41"/>
                    </a:lnTo>
                    <a:lnTo>
                      <a:pt x="13" y="57"/>
                    </a:lnTo>
                    <a:lnTo>
                      <a:pt x="9" y="74"/>
                    </a:lnTo>
                    <a:lnTo>
                      <a:pt x="4" y="91"/>
                    </a:lnTo>
                    <a:lnTo>
                      <a:pt x="0" y="109"/>
                    </a:lnTo>
                    <a:lnTo>
                      <a:pt x="0" y="241"/>
                    </a:lnTo>
                    <a:lnTo>
                      <a:pt x="0" y="375"/>
                    </a:lnTo>
                    <a:lnTo>
                      <a:pt x="0" y="507"/>
                    </a:lnTo>
                    <a:lnTo>
                      <a:pt x="0" y="641"/>
                    </a:lnTo>
                    <a:lnTo>
                      <a:pt x="7" y="651"/>
                    </a:lnTo>
                    <a:lnTo>
                      <a:pt x="15" y="663"/>
                    </a:lnTo>
                    <a:lnTo>
                      <a:pt x="21" y="673"/>
                    </a:lnTo>
                    <a:lnTo>
                      <a:pt x="28" y="685"/>
                    </a:lnTo>
                    <a:lnTo>
                      <a:pt x="38" y="686"/>
                    </a:lnTo>
                    <a:lnTo>
                      <a:pt x="47" y="686"/>
                    </a:lnTo>
                    <a:lnTo>
                      <a:pt x="56" y="687"/>
                    </a:lnTo>
                    <a:lnTo>
                      <a:pt x="65" y="688"/>
                    </a:lnTo>
                    <a:lnTo>
                      <a:pt x="74" y="689"/>
                    </a:lnTo>
                    <a:lnTo>
                      <a:pt x="84" y="689"/>
                    </a:lnTo>
                    <a:lnTo>
                      <a:pt x="93" y="691"/>
                    </a:lnTo>
                    <a:lnTo>
                      <a:pt x="102" y="692"/>
                    </a:lnTo>
                    <a:lnTo>
                      <a:pt x="121" y="694"/>
                    </a:lnTo>
                    <a:lnTo>
                      <a:pt x="139" y="696"/>
                    </a:lnTo>
                    <a:lnTo>
                      <a:pt x="156" y="699"/>
                    </a:lnTo>
                    <a:lnTo>
                      <a:pt x="175" y="701"/>
                    </a:lnTo>
                    <a:lnTo>
                      <a:pt x="193" y="703"/>
                    </a:lnTo>
                    <a:lnTo>
                      <a:pt x="212" y="706"/>
                    </a:lnTo>
                    <a:lnTo>
                      <a:pt x="229" y="708"/>
                    </a:lnTo>
                    <a:lnTo>
                      <a:pt x="247" y="710"/>
                    </a:lnTo>
                    <a:lnTo>
                      <a:pt x="266" y="713"/>
                    </a:lnTo>
                    <a:lnTo>
                      <a:pt x="284" y="715"/>
                    </a:lnTo>
                    <a:lnTo>
                      <a:pt x="301" y="717"/>
                    </a:lnTo>
                    <a:lnTo>
                      <a:pt x="320" y="718"/>
                    </a:lnTo>
                    <a:lnTo>
                      <a:pt x="338" y="721"/>
                    </a:lnTo>
                    <a:lnTo>
                      <a:pt x="357" y="723"/>
                    </a:lnTo>
                    <a:lnTo>
                      <a:pt x="374" y="725"/>
                    </a:lnTo>
                    <a:lnTo>
                      <a:pt x="392" y="727"/>
                    </a:lnTo>
                    <a:lnTo>
                      <a:pt x="403" y="722"/>
                    </a:lnTo>
                    <a:lnTo>
                      <a:pt x="412" y="716"/>
                    </a:lnTo>
                    <a:lnTo>
                      <a:pt x="422" y="711"/>
                    </a:lnTo>
                    <a:lnTo>
                      <a:pt x="433" y="706"/>
                    </a:lnTo>
                    <a:lnTo>
                      <a:pt x="443" y="700"/>
                    </a:lnTo>
                    <a:lnTo>
                      <a:pt x="454" y="695"/>
                    </a:lnTo>
                    <a:lnTo>
                      <a:pt x="463" y="689"/>
                    </a:lnTo>
                    <a:lnTo>
                      <a:pt x="473" y="684"/>
                    </a:lnTo>
                    <a:lnTo>
                      <a:pt x="475" y="657"/>
                    </a:lnTo>
                    <a:lnTo>
                      <a:pt x="477" y="631"/>
                    </a:lnTo>
                    <a:lnTo>
                      <a:pt x="479" y="604"/>
                    </a:lnTo>
                    <a:lnTo>
                      <a:pt x="480" y="578"/>
                    </a:lnTo>
                    <a:lnTo>
                      <a:pt x="479" y="465"/>
                    </a:lnTo>
                    <a:lnTo>
                      <a:pt x="477" y="352"/>
                    </a:lnTo>
                    <a:lnTo>
                      <a:pt x="475" y="240"/>
                    </a:lnTo>
                    <a:lnTo>
                      <a:pt x="473" y="127"/>
                    </a:lnTo>
                    <a:lnTo>
                      <a:pt x="469" y="105"/>
                    </a:lnTo>
                    <a:lnTo>
                      <a:pt x="463" y="82"/>
                    </a:lnTo>
                    <a:lnTo>
                      <a:pt x="458" y="60"/>
                    </a:lnTo>
                    <a:lnTo>
                      <a:pt x="452" y="38"/>
                    </a:lnTo>
                    <a:lnTo>
                      <a:pt x="443" y="34"/>
                    </a:lnTo>
                    <a:lnTo>
                      <a:pt x="433" y="29"/>
                    </a:lnTo>
                    <a:lnTo>
                      <a:pt x="424" y="25"/>
                    </a:lnTo>
                    <a:lnTo>
                      <a:pt x="414" y="19"/>
                    </a:lnTo>
                    <a:lnTo>
                      <a:pt x="404" y="14"/>
                    </a:lnTo>
                    <a:lnTo>
                      <a:pt x="395" y="10"/>
                    </a:lnTo>
                    <a:lnTo>
                      <a:pt x="384" y="5"/>
                    </a:lnTo>
                    <a:lnTo>
                      <a:pt x="375" y="0"/>
                    </a:lnTo>
                    <a:lnTo>
                      <a:pt x="356" y="0"/>
                    </a:lnTo>
                    <a:lnTo>
                      <a:pt x="335" y="0"/>
                    </a:lnTo>
                    <a:lnTo>
                      <a:pt x="315" y="0"/>
                    </a:lnTo>
                    <a:lnTo>
                      <a:pt x="295" y="2"/>
                    </a:lnTo>
                    <a:lnTo>
                      <a:pt x="275" y="2"/>
                    </a:lnTo>
                    <a:lnTo>
                      <a:pt x="255" y="2"/>
                    </a:lnTo>
                    <a:lnTo>
                      <a:pt x="235" y="2"/>
                    </a:lnTo>
                    <a:lnTo>
                      <a:pt x="215" y="2"/>
                    </a:lnTo>
                    <a:lnTo>
                      <a:pt x="195" y="2"/>
                    </a:lnTo>
                    <a:lnTo>
                      <a:pt x="176" y="2"/>
                    </a:lnTo>
                    <a:lnTo>
                      <a:pt x="155" y="2"/>
                    </a:lnTo>
                    <a:lnTo>
                      <a:pt x="136" y="2"/>
                    </a:lnTo>
                    <a:lnTo>
                      <a:pt x="116" y="3"/>
                    </a:lnTo>
                    <a:lnTo>
                      <a:pt x="96" y="3"/>
                    </a:lnTo>
                    <a:lnTo>
                      <a:pt x="76" y="3"/>
                    </a:lnTo>
                    <a:lnTo>
                      <a:pt x="56" y="3"/>
                    </a:lnTo>
                    <a:close/>
                  </a:path>
                </a:pathLst>
              </a:custGeom>
              <a:solidFill>
                <a:srgbClr val="192130"/>
              </a:solidFill>
              <a:ln w="9525">
                <a:noFill/>
                <a:round/>
                <a:headEnd/>
                <a:tailEnd/>
              </a:ln>
            </p:spPr>
            <p:txBody>
              <a:bodyPr/>
              <a:lstStyle/>
              <a:p>
                <a:endParaRPr lang="en-US"/>
              </a:p>
            </p:txBody>
          </p:sp>
          <p:sp>
            <p:nvSpPr>
              <p:cNvPr id="21558" name="Freeform 152"/>
              <p:cNvSpPr>
                <a:spLocks/>
              </p:cNvSpPr>
              <p:nvPr/>
            </p:nvSpPr>
            <p:spPr bwMode="auto">
              <a:xfrm>
                <a:off x="1460" y="2239"/>
                <a:ext cx="228" cy="345"/>
              </a:xfrm>
              <a:custGeom>
                <a:avLst/>
                <a:gdLst>
                  <a:gd name="T0" fmla="*/ 49 w 456"/>
                  <a:gd name="T1" fmla="*/ 13 h 690"/>
                  <a:gd name="T2" fmla="*/ 40 w 456"/>
                  <a:gd name="T3" fmla="*/ 22 h 690"/>
                  <a:gd name="T4" fmla="*/ 32 w 456"/>
                  <a:gd name="T5" fmla="*/ 31 h 690"/>
                  <a:gd name="T6" fmla="*/ 23 w 456"/>
                  <a:gd name="T7" fmla="*/ 39 h 690"/>
                  <a:gd name="T8" fmla="*/ 14 w 456"/>
                  <a:gd name="T9" fmla="*/ 60 h 690"/>
                  <a:gd name="T10" fmla="*/ 4 w 456"/>
                  <a:gd name="T11" fmla="*/ 92 h 690"/>
                  <a:gd name="T12" fmla="*/ 0 w 456"/>
                  <a:gd name="T13" fmla="*/ 234 h 690"/>
                  <a:gd name="T14" fmla="*/ 0 w 456"/>
                  <a:gd name="T15" fmla="*/ 484 h 690"/>
                  <a:gd name="T16" fmla="*/ 7 w 456"/>
                  <a:gd name="T17" fmla="*/ 619 h 690"/>
                  <a:gd name="T18" fmla="*/ 21 w 456"/>
                  <a:gd name="T19" fmla="*/ 640 h 690"/>
                  <a:gd name="T20" fmla="*/ 37 w 456"/>
                  <a:gd name="T21" fmla="*/ 651 h 690"/>
                  <a:gd name="T22" fmla="*/ 54 w 456"/>
                  <a:gd name="T23" fmla="*/ 653 h 690"/>
                  <a:gd name="T24" fmla="*/ 71 w 456"/>
                  <a:gd name="T25" fmla="*/ 655 h 690"/>
                  <a:gd name="T26" fmla="*/ 88 w 456"/>
                  <a:gd name="T27" fmla="*/ 657 h 690"/>
                  <a:gd name="T28" fmla="*/ 114 w 456"/>
                  <a:gd name="T29" fmla="*/ 660 h 690"/>
                  <a:gd name="T30" fmla="*/ 147 w 456"/>
                  <a:gd name="T31" fmla="*/ 664 h 690"/>
                  <a:gd name="T32" fmla="*/ 182 w 456"/>
                  <a:gd name="T33" fmla="*/ 667 h 690"/>
                  <a:gd name="T34" fmla="*/ 215 w 456"/>
                  <a:gd name="T35" fmla="*/ 672 h 690"/>
                  <a:gd name="T36" fmla="*/ 250 w 456"/>
                  <a:gd name="T37" fmla="*/ 675 h 690"/>
                  <a:gd name="T38" fmla="*/ 283 w 456"/>
                  <a:gd name="T39" fmla="*/ 680 h 690"/>
                  <a:gd name="T40" fmla="*/ 318 w 456"/>
                  <a:gd name="T41" fmla="*/ 683 h 690"/>
                  <a:gd name="T42" fmla="*/ 351 w 456"/>
                  <a:gd name="T43" fmla="*/ 688 h 690"/>
                  <a:gd name="T44" fmla="*/ 379 w 456"/>
                  <a:gd name="T45" fmla="*/ 685 h 690"/>
                  <a:gd name="T46" fmla="*/ 398 w 456"/>
                  <a:gd name="T47" fmla="*/ 673 h 690"/>
                  <a:gd name="T48" fmla="*/ 418 w 456"/>
                  <a:gd name="T49" fmla="*/ 663 h 690"/>
                  <a:gd name="T50" fmla="*/ 438 w 456"/>
                  <a:gd name="T51" fmla="*/ 651 h 690"/>
                  <a:gd name="T52" fmla="*/ 450 w 456"/>
                  <a:gd name="T53" fmla="*/ 621 h 690"/>
                  <a:gd name="T54" fmla="*/ 454 w 456"/>
                  <a:gd name="T55" fmla="*/ 574 h 690"/>
                  <a:gd name="T56" fmla="*/ 454 w 456"/>
                  <a:gd name="T57" fmla="*/ 444 h 690"/>
                  <a:gd name="T58" fmla="*/ 450 w 456"/>
                  <a:gd name="T59" fmla="*/ 232 h 690"/>
                  <a:gd name="T60" fmla="*/ 441 w 456"/>
                  <a:gd name="T61" fmla="*/ 103 h 690"/>
                  <a:gd name="T62" fmla="*/ 428 w 456"/>
                  <a:gd name="T63" fmla="*/ 58 h 690"/>
                  <a:gd name="T64" fmla="*/ 412 w 456"/>
                  <a:gd name="T65" fmla="*/ 31 h 690"/>
                  <a:gd name="T66" fmla="*/ 390 w 456"/>
                  <a:gd name="T67" fmla="*/ 22 h 690"/>
                  <a:gd name="T68" fmla="*/ 367 w 456"/>
                  <a:gd name="T69" fmla="*/ 14 h 690"/>
                  <a:gd name="T70" fmla="*/ 345 w 456"/>
                  <a:gd name="T71" fmla="*/ 5 h 690"/>
                  <a:gd name="T72" fmla="*/ 318 w 456"/>
                  <a:gd name="T73" fmla="*/ 1 h 690"/>
                  <a:gd name="T74" fmla="*/ 282 w 456"/>
                  <a:gd name="T75" fmla="*/ 2 h 690"/>
                  <a:gd name="T76" fmla="*/ 246 w 456"/>
                  <a:gd name="T77" fmla="*/ 4 h 690"/>
                  <a:gd name="T78" fmla="*/ 212 w 456"/>
                  <a:gd name="T79" fmla="*/ 4 h 690"/>
                  <a:gd name="T80" fmla="*/ 176 w 456"/>
                  <a:gd name="T81" fmla="*/ 5 h 690"/>
                  <a:gd name="T82" fmla="*/ 141 w 456"/>
                  <a:gd name="T83" fmla="*/ 6 h 690"/>
                  <a:gd name="T84" fmla="*/ 107 w 456"/>
                  <a:gd name="T85" fmla="*/ 7 h 690"/>
                  <a:gd name="T86" fmla="*/ 71 w 456"/>
                  <a:gd name="T87" fmla="*/ 8 h 69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56"/>
                  <a:gd name="T133" fmla="*/ 0 h 690"/>
                  <a:gd name="T134" fmla="*/ 456 w 456"/>
                  <a:gd name="T135" fmla="*/ 690 h 69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56" h="690">
                    <a:moveTo>
                      <a:pt x="54" y="8"/>
                    </a:moveTo>
                    <a:lnTo>
                      <a:pt x="49" y="13"/>
                    </a:lnTo>
                    <a:lnTo>
                      <a:pt x="45" y="17"/>
                    </a:lnTo>
                    <a:lnTo>
                      <a:pt x="40" y="22"/>
                    </a:lnTo>
                    <a:lnTo>
                      <a:pt x="37" y="27"/>
                    </a:lnTo>
                    <a:lnTo>
                      <a:pt x="32" y="31"/>
                    </a:lnTo>
                    <a:lnTo>
                      <a:pt x="27" y="36"/>
                    </a:lnTo>
                    <a:lnTo>
                      <a:pt x="23" y="39"/>
                    </a:lnTo>
                    <a:lnTo>
                      <a:pt x="18" y="44"/>
                    </a:lnTo>
                    <a:lnTo>
                      <a:pt x="14" y="60"/>
                    </a:lnTo>
                    <a:lnTo>
                      <a:pt x="9" y="76"/>
                    </a:lnTo>
                    <a:lnTo>
                      <a:pt x="4" y="92"/>
                    </a:lnTo>
                    <a:lnTo>
                      <a:pt x="0" y="108"/>
                    </a:lnTo>
                    <a:lnTo>
                      <a:pt x="0" y="234"/>
                    </a:lnTo>
                    <a:lnTo>
                      <a:pt x="0" y="358"/>
                    </a:lnTo>
                    <a:lnTo>
                      <a:pt x="0" y="484"/>
                    </a:lnTo>
                    <a:lnTo>
                      <a:pt x="0" y="609"/>
                    </a:lnTo>
                    <a:lnTo>
                      <a:pt x="7" y="619"/>
                    </a:lnTo>
                    <a:lnTo>
                      <a:pt x="14" y="629"/>
                    </a:lnTo>
                    <a:lnTo>
                      <a:pt x="21" y="640"/>
                    </a:lnTo>
                    <a:lnTo>
                      <a:pt x="27" y="650"/>
                    </a:lnTo>
                    <a:lnTo>
                      <a:pt x="37" y="651"/>
                    </a:lnTo>
                    <a:lnTo>
                      <a:pt x="45" y="652"/>
                    </a:lnTo>
                    <a:lnTo>
                      <a:pt x="54" y="653"/>
                    </a:lnTo>
                    <a:lnTo>
                      <a:pt x="62" y="653"/>
                    </a:lnTo>
                    <a:lnTo>
                      <a:pt x="71" y="655"/>
                    </a:lnTo>
                    <a:lnTo>
                      <a:pt x="79" y="656"/>
                    </a:lnTo>
                    <a:lnTo>
                      <a:pt x="88" y="657"/>
                    </a:lnTo>
                    <a:lnTo>
                      <a:pt x="97" y="658"/>
                    </a:lnTo>
                    <a:lnTo>
                      <a:pt x="114" y="660"/>
                    </a:lnTo>
                    <a:lnTo>
                      <a:pt x="131" y="662"/>
                    </a:lnTo>
                    <a:lnTo>
                      <a:pt x="147" y="664"/>
                    </a:lnTo>
                    <a:lnTo>
                      <a:pt x="165" y="666"/>
                    </a:lnTo>
                    <a:lnTo>
                      <a:pt x="182" y="667"/>
                    </a:lnTo>
                    <a:lnTo>
                      <a:pt x="199" y="670"/>
                    </a:lnTo>
                    <a:lnTo>
                      <a:pt x="215" y="672"/>
                    </a:lnTo>
                    <a:lnTo>
                      <a:pt x="233" y="674"/>
                    </a:lnTo>
                    <a:lnTo>
                      <a:pt x="250" y="675"/>
                    </a:lnTo>
                    <a:lnTo>
                      <a:pt x="266" y="678"/>
                    </a:lnTo>
                    <a:lnTo>
                      <a:pt x="283" y="680"/>
                    </a:lnTo>
                    <a:lnTo>
                      <a:pt x="300" y="682"/>
                    </a:lnTo>
                    <a:lnTo>
                      <a:pt x="318" y="683"/>
                    </a:lnTo>
                    <a:lnTo>
                      <a:pt x="334" y="686"/>
                    </a:lnTo>
                    <a:lnTo>
                      <a:pt x="351" y="688"/>
                    </a:lnTo>
                    <a:lnTo>
                      <a:pt x="368" y="690"/>
                    </a:lnTo>
                    <a:lnTo>
                      <a:pt x="379" y="685"/>
                    </a:lnTo>
                    <a:lnTo>
                      <a:pt x="388" y="679"/>
                    </a:lnTo>
                    <a:lnTo>
                      <a:pt x="398" y="673"/>
                    </a:lnTo>
                    <a:lnTo>
                      <a:pt x="409" y="667"/>
                    </a:lnTo>
                    <a:lnTo>
                      <a:pt x="418" y="663"/>
                    </a:lnTo>
                    <a:lnTo>
                      <a:pt x="428" y="657"/>
                    </a:lnTo>
                    <a:lnTo>
                      <a:pt x="438" y="651"/>
                    </a:lnTo>
                    <a:lnTo>
                      <a:pt x="448" y="645"/>
                    </a:lnTo>
                    <a:lnTo>
                      <a:pt x="450" y="621"/>
                    </a:lnTo>
                    <a:lnTo>
                      <a:pt x="453" y="597"/>
                    </a:lnTo>
                    <a:lnTo>
                      <a:pt x="454" y="574"/>
                    </a:lnTo>
                    <a:lnTo>
                      <a:pt x="456" y="550"/>
                    </a:lnTo>
                    <a:lnTo>
                      <a:pt x="454" y="444"/>
                    </a:lnTo>
                    <a:lnTo>
                      <a:pt x="453" y="338"/>
                    </a:lnTo>
                    <a:lnTo>
                      <a:pt x="450" y="232"/>
                    </a:lnTo>
                    <a:lnTo>
                      <a:pt x="448" y="126"/>
                    </a:lnTo>
                    <a:lnTo>
                      <a:pt x="441" y="103"/>
                    </a:lnTo>
                    <a:lnTo>
                      <a:pt x="435" y="81"/>
                    </a:lnTo>
                    <a:lnTo>
                      <a:pt x="428" y="58"/>
                    </a:lnTo>
                    <a:lnTo>
                      <a:pt x="423" y="36"/>
                    </a:lnTo>
                    <a:lnTo>
                      <a:pt x="412" y="31"/>
                    </a:lnTo>
                    <a:lnTo>
                      <a:pt x="401" y="27"/>
                    </a:lnTo>
                    <a:lnTo>
                      <a:pt x="390" y="22"/>
                    </a:lnTo>
                    <a:lnTo>
                      <a:pt x="379" y="17"/>
                    </a:lnTo>
                    <a:lnTo>
                      <a:pt x="367" y="14"/>
                    </a:lnTo>
                    <a:lnTo>
                      <a:pt x="357" y="9"/>
                    </a:lnTo>
                    <a:lnTo>
                      <a:pt x="345" y="5"/>
                    </a:lnTo>
                    <a:lnTo>
                      <a:pt x="335" y="0"/>
                    </a:lnTo>
                    <a:lnTo>
                      <a:pt x="318" y="1"/>
                    </a:lnTo>
                    <a:lnTo>
                      <a:pt x="299" y="1"/>
                    </a:lnTo>
                    <a:lnTo>
                      <a:pt x="282" y="2"/>
                    </a:lnTo>
                    <a:lnTo>
                      <a:pt x="265" y="2"/>
                    </a:lnTo>
                    <a:lnTo>
                      <a:pt x="246" y="4"/>
                    </a:lnTo>
                    <a:lnTo>
                      <a:pt x="229" y="4"/>
                    </a:lnTo>
                    <a:lnTo>
                      <a:pt x="212" y="4"/>
                    </a:lnTo>
                    <a:lnTo>
                      <a:pt x="194" y="5"/>
                    </a:lnTo>
                    <a:lnTo>
                      <a:pt x="176" y="5"/>
                    </a:lnTo>
                    <a:lnTo>
                      <a:pt x="159" y="6"/>
                    </a:lnTo>
                    <a:lnTo>
                      <a:pt x="141" y="6"/>
                    </a:lnTo>
                    <a:lnTo>
                      <a:pt x="124" y="6"/>
                    </a:lnTo>
                    <a:lnTo>
                      <a:pt x="107" y="7"/>
                    </a:lnTo>
                    <a:lnTo>
                      <a:pt x="88" y="7"/>
                    </a:lnTo>
                    <a:lnTo>
                      <a:pt x="71" y="8"/>
                    </a:lnTo>
                    <a:lnTo>
                      <a:pt x="54" y="8"/>
                    </a:lnTo>
                    <a:close/>
                  </a:path>
                </a:pathLst>
              </a:custGeom>
              <a:solidFill>
                <a:srgbClr val="1C2633"/>
              </a:solidFill>
              <a:ln w="9525">
                <a:noFill/>
                <a:round/>
                <a:headEnd/>
                <a:tailEnd/>
              </a:ln>
            </p:spPr>
            <p:txBody>
              <a:bodyPr/>
              <a:lstStyle/>
              <a:p>
                <a:endParaRPr lang="en-US"/>
              </a:p>
            </p:txBody>
          </p:sp>
          <p:sp>
            <p:nvSpPr>
              <p:cNvPr id="21559" name="Freeform 153"/>
              <p:cNvSpPr>
                <a:spLocks/>
              </p:cNvSpPr>
              <p:nvPr/>
            </p:nvSpPr>
            <p:spPr bwMode="auto">
              <a:xfrm>
                <a:off x="1473" y="2257"/>
                <a:ext cx="215" cy="327"/>
              </a:xfrm>
              <a:custGeom>
                <a:avLst/>
                <a:gdLst>
                  <a:gd name="T0" fmla="*/ 43 w 431"/>
                  <a:gd name="T1" fmla="*/ 23 h 653"/>
                  <a:gd name="T2" fmla="*/ 27 w 431"/>
                  <a:gd name="T3" fmla="*/ 40 h 653"/>
                  <a:gd name="T4" fmla="*/ 14 w 431"/>
                  <a:gd name="T5" fmla="*/ 63 h 653"/>
                  <a:gd name="T6" fmla="*/ 5 w 431"/>
                  <a:gd name="T7" fmla="*/ 93 h 653"/>
                  <a:gd name="T8" fmla="*/ 0 w 431"/>
                  <a:gd name="T9" fmla="*/ 226 h 653"/>
                  <a:gd name="T10" fmla="*/ 0 w 431"/>
                  <a:gd name="T11" fmla="*/ 460 h 653"/>
                  <a:gd name="T12" fmla="*/ 7 w 431"/>
                  <a:gd name="T13" fmla="*/ 586 h 653"/>
                  <a:gd name="T14" fmla="*/ 20 w 431"/>
                  <a:gd name="T15" fmla="*/ 607 h 653"/>
                  <a:gd name="T16" fmla="*/ 35 w 431"/>
                  <a:gd name="T17" fmla="*/ 617 h 653"/>
                  <a:gd name="T18" fmla="*/ 51 w 431"/>
                  <a:gd name="T19" fmla="*/ 619 h 653"/>
                  <a:gd name="T20" fmla="*/ 67 w 431"/>
                  <a:gd name="T21" fmla="*/ 621 h 653"/>
                  <a:gd name="T22" fmla="*/ 83 w 431"/>
                  <a:gd name="T23" fmla="*/ 622 h 653"/>
                  <a:gd name="T24" fmla="*/ 107 w 431"/>
                  <a:gd name="T25" fmla="*/ 626 h 653"/>
                  <a:gd name="T26" fmla="*/ 138 w 431"/>
                  <a:gd name="T27" fmla="*/ 629 h 653"/>
                  <a:gd name="T28" fmla="*/ 169 w 431"/>
                  <a:gd name="T29" fmla="*/ 632 h 653"/>
                  <a:gd name="T30" fmla="*/ 202 w 431"/>
                  <a:gd name="T31" fmla="*/ 636 h 653"/>
                  <a:gd name="T32" fmla="*/ 233 w 431"/>
                  <a:gd name="T33" fmla="*/ 639 h 653"/>
                  <a:gd name="T34" fmla="*/ 265 w 431"/>
                  <a:gd name="T35" fmla="*/ 644 h 653"/>
                  <a:gd name="T36" fmla="*/ 296 w 431"/>
                  <a:gd name="T37" fmla="*/ 647 h 653"/>
                  <a:gd name="T38" fmla="*/ 327 w 431"/>
                  <a:gd name="T39" fmla="*/ 651 h 653"/>
                  <a:gd name="T40" fmla="*/ 354 w 431"/>
                  <a:gd name="T41" fmla="*/ 647 h 653"/>
                  <a:gd name="T42" fmla="*/ 373 w 431"/>
                  <a:gd name="T43" fmla="*/ 636 h 653"/>
                  <a:gd name="T44" fmla="*/ 393 w 431"/>
                  <a:gd name="T45" fmla="*/ 626 h 653"/>
                  <a:gd name="T46" fmla="*/ 413 w 431"/>
                  <a:gd name="T47" fmla="*/ 614 h 653"/>
                  <a:gd name="T48" fmla="*/ 424 w 431"/>
                  <a:gd name="T49" fmla="*/ 586 h 653"/>
                  <a:gd name="T50" fmla="*/ 429 w 431"/>
                  <a:gd name="T51" fmla="*/ 543 h 653"/>
                  <a:gd name="T52" fmla="*/ 429 w 431"/>
                  <a:gd name="T53" fmla="*/ 422 h 653"/>
                  <a:gd name="T54" fmla="*/ 424 w 431"/>
                  <a:gd name="T55" fmla="*/ 222 h 653"/>
                  <a:gd name="T56" fmla="*/ 414 w 431"/>
                  <a:gd name="T57" fmla="*/ 100 h 653"/>
                  <a:gd name="T58" fmla="*/ 399 w 431"/>
                  <a:gd name="T59" fmla="*/ 55 h 653"/>
                  <a:gd name="T60" fmla="*/ 379 w 431"/>
                  <a:gd name="T61" fmla="*/ 29 h 653"/>
                  <a:gd name="T62" fmla="*/ 355 w 431"/>
                  <a:gd name="T63" fmla="*/ 21 h 653"/>
                  <a:gd name="T64" fmla="*/ 330 w 431"/>
                  <a:gd name="T65" fmla="*/ 13 h 653"/>
                  <a:gd name="T66" fmla="*/ 305 w 431"/>
                  <a:gd name="T67" fmla="*/ 4 h 653"/>
                  <a:gd name="T68" fmla="*/ 278 w 431"/>
                  <a:gd name="T69" fmla="*/ 1 h 653"/>
                  <a:gd name="T70" fmla="*/ 248 w 431"/>
                  <a:gd name="T71" fmla="*/ 3 h 653"/>
                  <a:gd name="T72" fmla="*/ 217 w 431"/>
                  <a:gd name="T73" fmla="*/ 4 h 653"/>
                  <a:gd name="T74" fmla="*/ 187 w 431"/>
                  <a:gd name="T75" fmla="*/ 7 h 653"/>
                  <a:gd name="T76" fmla="*/ 157 w 431"/>
                  <a:gd name="T77" fmla="*/ 9 h 653"/>
                  <a:gd name="T78" fmla="*/ 127 w 431"/>
                  <a:gd name="T79" fmla="*/ 10 h 653"/>
                  <a:gd name="T80" fmla="*/ 96 w 431"/>
                  <a:gd name="T81" fmla="*/ 13 h 653"/>
                  <a:gd name="T82" fmla="*/ 66 w 431"/>
                  <a:gd name="T83" fmla="*/ 14 h 65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31"/>
                  <a:gd name="T127" fmla="*/ 0 h 653"/>
                  <a:gd name="T128" fmla="*/ 431 w 431"/>
                  <a:gd name="T129" fmla="*/ 653 h 65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31" h="653">
                    <a:moveTo>
                      <a:pt x="51" y="15"/>
                    </a:moveTo>
                    <a:lnTo>
                      <a:pt x="43" y="23"/>
                    </a:lnTo>
                    <a:lnTo>
                      <a:pt x="35" y="32"/>
                    </a:lnTo>
                    <a:lnTo>
                      <a:pt x="27" y="40"/>
                    </a:lnTo>
                    <a:lnTo>
                      <a:pt x="19" y="48"/>
                    </a:lnTo>
                    <a:lnTo>
                      <a:pt x="14" y="63"/>
                    </a:lnTo>
                    <a:lnTo>
                      <a:pt x="9" y="78"/>
                    </a:lnTo>
                    <a:lnTo>
                      <a:pt x="5" y="93"/>
                    </a:lnTo>
                    <a:lnTo>
                      <a:pt x="0" y="108"/>
                    </a:lnTo>
                    <a:lnTo>
                      <a:pt x="0" y="226"/>
                    </a:lnTo>
                    <a:lnTo>
                      <a:pt x="0" y="342"/>
                    </a:lnTo>
                    <a:lnTo>
                      <a:pt x="0" y="460"/>
                    </a:lnTo>
                    <a:lnTo>
                      <a:pt x="0" y="577"/>
                    </a:lnTo>
                    <a:lnTo>
                      <a:pt x="7" y="586"/>
                    </a:lnTo>
                    <a:lnTo>
                      <a:pt x="14" y="597"/>
                    </a:lnTo>
                    <a:lnTo>
                      <a:pt x="20" y="607"/>
                    </a:lnTo>
                    <a:lnTo>
                      <a:pt x="27" y="616"/>
                    </a:lnTo>
                    <a:lnTo>
                      <a:pt x="35" y="617"/>
                    </a:lnTo>
                    <a:lnTo>
                      <a:pt x="43" y="617"/>
                    </a:lnTo>
                    <a:lnTo>
                      <a:pt x="51" y="619"/>
                    </a:lnTo>
                    <a:lnTo>
                      <a:pt x="59" y="620"/>
                    </a:lnTo>
                    <a:lnTo>
                      <a:pt x="67" y="621"/>
                    </a:lnTo>
                    <a:lnTo>
                      <a:pt x="75" y="621"/>
                    </a:lnTo>
                    <a:lnTo>
                      <a:pt x="83" y="622"/>
                    </a:lnTo>
                    <a:lnTo>
                      <a:pt x="91" y="623"/>
                    </a:lnTo>
                    <a:lnTo>
                      <a:pt x="107" y="626"/>
                    </a:lnTo>
                    <a:lnTo>
                      <a:pt x="122" y="627"/>
                    </a:lnTo>
                    <a:lnTo>
                      <a:pt x="138" y="629"/>
                    </a:lnTo>
                    <a:lnTo>
                      <a:pt x="155" y="630"/>
                    </a:lnTo>
                    <a:lnTo>
                      <a:pt x="169" y="632"/>
                    </a:lnTo>
                    <a:lnTo>
                      <a:pt x="186" y="634"/>
                    </a:lnTo>
                    <a:lnTo>
                      <a:pt x="202" y="636"/>
                    </a:lnTo>
                    <a:lnTo>
                      <a:pt x="218" y="638"/>
                    </a:lnTo>
                    <a:lnTo>
                      <a:pt x="233" y="639"/>
                    </a:lnTo>
                    <a:lnTo>
                      <a:pt x="249" y="642"/>
                    </a:lnTo>
                    <a:lnTo>
                      <a:pt x="265" y="644"/>
                    </a:lnTo>
                    <a:lnTo>
                      <a:pt x="280" y="645"/>
                    </a:lnTo>
                    <a:lnTo>
                      <a:pt x="296" y="647"/>
                    </a:lnTo>
                    <a:lnTo>
                      <a:pt x="312" y="650"/>
                    </a:lnTo>
                    <a:lnTo>
                      <a:pt x="327" y="651"/>
                    </a:lnTo>
                    <a:lnTo>
                      <a:pt x="343" y="653"/>
                    </a:lnTo>
                    <a:lnTo>
                      <a:pt x="354" y="647"/>
                    </a:lnTo>
                    <a:lnTo>
                      <a:pt x="363" y="642"/>
                    </a:lnTo>
                    <a:lnTo>
                      <a:pt x="373" y="636"/>
                    </a:lnTo>
                    <a:lnTo>
                      <a:pt x="383" y="630"/>
                    </a:lnTo>
                    <a:lnTo>
                      <a:pt x="393" y="626"/>
                    </a:lnTo>
                    <a:lnTo>
                      <a:pt x="402" y="620"/>
                    </a:lnTo>
                    <a:lnTo>
                      <a:pt x="413" y="614"/>
                    </a:lnTo>
                    <a:lnTo>
                      <a:pt x="422" y="608"/>
                    </a:lnTo>
                    <a:lnTo>
                      <a:pt x="424" y="586"/>
                    </a:lnTo>
                    <a:lnTo>
                      <a:pt x="426" y="564"/>
                    </a:lnTo>
                    <a:lnTo>
                      <a:pt x="429" y="543"/>
                    </a:lnTo>
                    <a:lnTo>
                      <a:pt x="431" y="521"/>
                    </a:lnTo>
                    <a:lnTo>
                      <a:pt x="429" y="422"/>
                    </a:lnTo>
                    <a:lnTo>
                      <a:pt x="426" y="321"/>
                    </a:lnTo>
                    <a:lnTo>
                      <a:pt x="424" y="222"/>
                    </a:lnTo>
                    <a:lnTo>
                      <a:pt x="422" y="123"/>
                    </a:lnTo>
                    <a:lnTo>
                      <a:pt x="414" y="100"/>
                    </a:lnTo>
                    <a:lnTo>
                      <a:pt x="407" y="78"/>
                    </a:lnTo>
                    <a:lnTo>
                      <a:pt x="399" y="55"/>
                    </a:lnTo>
                    <a:lnTo>
                      <a:pt x="392" y="33"/>
                    </a:lnTo>
                    <a:lnTo>
                      <a:pt x="379" y="29"/>
                    </a:lnTo>
                    <a:lnTo>
                      <a:pt x="367" y="25"/>
                    </a:lnTo>
                    <a:lnTo>
                      <a:pt x="355" y="21"/>
                    </a:lnTo>
                    <a:lnTo>
                      <a:pt x="342" y="16"/>
                    </a:lnTo>
                    <a:lnTo>
                      <a:pt x="330" y="13"/>
                    </a:lnTo>
                    <a:lnTo>
                      <a:pt x="318" y="8"/>
                    </a:lnTo>
                    <a:lnTo>
                      <a:pt x="305" y="4"/>
                    </a:lnTo>
                    <a:lnTo>
                      <a:pt x="293" y="0"/>
                    </a:lnTo>
                    <a:lnTo>
                      <a:pt x="278" y="1"/>
                    </a:lnTo>
                    <a:lnTo>
                      <a:pt x="263" y="2"/>
                    </a:lnTo>
                    <a:lnTo>
                      <a:pt x="248" y="3"/>
                    </a:lnTo>
                    <a:lnTo>
                      <a:pt x="233" y="4"/>
                    </a:lnTo>
                    <a:lnTo>
                      <a:pt x="217" y="4"/>
                    </a:lnTo>
                    <a:lnTo>
                      <a:pt x="202" y="6"/>
                    </a:lnTo>
                    <a:lnTo>
                      <a:pt x="187" y="7"/>
                    </a:lnTo>
                    <a:lnTo>
                      <a:pt x="172" y="8"/>
                    </a:lnTo>
                    <a:lnTo>
                      <a:pt x="157" y="9"/>
                    </a:lnTo>
                    <a:lnTo>
                      <a:pt x="142" y="9"/>
                    </a:lnTo>
                    <a:lnTo>
                      <a:pt x="127" y="10"/>
                    </a:lnTo>
                    <a:lnTo>
                      <a:pt x="112" y="11"/>
                    </a:lnTo>
                    <a:lnTo>
                      <a:pt x="96" y="13"/>
                    </a:lnTo>
                    <a:lnTo>
                      <a:pt x="81" y="13"/>
                    </a:lnTo>
                    <a:lnTo>
                      <a:pt x="66" y="14"/>
                    </a:lnTo>
                    <a:lnTo>
                      <a:pt x="51" y="15"/>
                    </a:lnTo>
                    <a:close/>
                  </a:path>
                </a:pathLst>
              </a:custGeom>
              <a:solidFill>
                <a:srgbClr val="1E2838"/>
              </a:solidFill>
              <a:ln w="9525">
                <a:noFill/>
                <a:round/>
                <a:headEnd/>
                <a:tailEnd/>
              </a:ln>
            </p:spPr>
            <p:txBody>
              <a:bodyPr/>
              <a:lstStyle/>
              <a:p>
                <a:endParaRPr lang="en-US"/>
              </a:p>
            </p:txBody>
          </p:sp>
          <p:sp>
            <p:nvSpPr>
              <p:cNvPr id="21560" name="Freeform 154"/>
              <p:cNvSpPr>
                <a:spLocks/>
              </p:cNvSpPr>
              <p:nvPr/>
            </p:nvSpPr>
            <p:spPr bwMode="auto">
              <a:xfrm>
                <a:off x="1485" y="2275"/>
                <a:ext cx="202" cy="307"/>
              </a:xfrm>
              <a:custGeom>
                <a:avLst/>
                <a:gdLst>
                  <a:gd name="T0" fmla="*/ 41 w 405"/>
                  <a:gd name="T1" fmla="*/ 30 h 615"/>
                  <a:gd name="T2" fmla="*/ 26 w 405"/>
                  <a:gd name="T3" fmla="*/ 44 h 615"/>
                  <a:gd name="T4" fmla="*/ 13 w 405"/>
                  <a:gd name="T5" fmla="*/ 66 h 615"/>
                  <a:gd name="T6" fmla="*/ 5 w 405"/>
                  <a:gd name="T7" fmla="*/ 94 h 615"/>
                  <a:gd name="T8" fmla="*/ 0 w 405"/>
                  <a:gd name="T9" fmla="*/ 217 h 615"/>
                  <a:gd name="T10" fmla="*/ 0 w 405"/>
                  <a:gd name="T11" fmla="*/ 436 h 615"/>
                  <a:gd name="T12" fmla="*/ 6 w 405"/>
                  <a:gd name="T13" fmla="*/ 555 h 615"/>
                  <a:gd name="T14" fmla="*/ 19 w 405"/>
                  <a:gd name="T15" fmla="*/ 573 h 615"/>
                  <a:gd name="T16" fmla="*/ 33 w 405"/>
                  <a:gd name="T17" fmla="*/ 583 h 615"/>
                  <a:gd name="T18" fmla="*/ 48 w 405"/>
                  <a:gd name="T19" fmla="*/ 584 h 615"/>
                  <a:gd name="T20" fmla="*/ 63 w 405"/>
                  <a:gd name="T21" fmla="*/ 586 h 615"/>
                  <a:gd name="T22" fmla="*/ 78 w 405"/>
                  <a:gd name="T23" fmla="*/ 587 h 615"/>
                  <a:gd name="T24" fmla="*/ 101 w 405"/>
                  <a:gd name="T25" fmla="*/ 590 h 615"/>
                  <a:gd name="T26" fmla="*/ 130 w 405"/>
                  <a:gd name="T27" fmla="*/ 593 h 615"/>
                  <a:gd name="T28" fmla="*/ 158 w 405"/>
                  <a:gd name="T29" fmla="*/ 596 h 615"/>
                  <a:gd name="T30" fmla="*/ 187 w 405"/>
                  <a:gd name="T31" fmla="*/ 600 h 615"/>
                  <a:gd name="T32" fmla="*/ 217 w 405"/>
                  <a:gd name="T33" fmla="*/ 603 h 615"/>
                  <a:gd name="T34" fmla="*/ 246 w 405"/>
                  <a:gd name="T35" fmla="*/ 607 h 615"/>
                  <a:gd name="T36" fmla="*/ 276 w 405"/>
                  <a:gd name="T37" fmla="*/ 610 h 615"/>
                  <a:gd name="T38" fmla="*/ 305 w 405"/>
                  <a:gd name="T39" fmla="*/ 614 h 615"/>
                  <a:gd name="T40" fmla="*/ 329 w 405"/>
                  <a:gd name="T41" fmla="*/ 609 h 615"/>
                  <a:gd name="T42" fmla="*/ 348 w 405"/>
                  <a:gd name="T43" fmla="*/ 598 h 615"/>
                  <a:gd name="T44" fmla="*/ 367 w 405"/>
                  <a:gd name="T45" fmla="*/ 587 h 615"/>
                  <a:gd name="T46" fmla="*/ 386 w 405"/>
                  <a:gd name="T47" fmla="*/ 576 h 615"/>
                  <a:gd name="T48" fmla="*/ 398 w 405"/>
                  <a:gd name="T49" fmla="*/ 550 h 615"/>
                  <a:gd name="T50" fmla="*/ 403 w 405"/>
                  <a:gd name="T51" fmla="*/ 511 h 615"/>
                  <a:gd name="T52" fmla="*/ 403 w 405"/>
                  <a:gd name="T53" fmla="*/ 399 h 615"/>
                  <a:gd name="T54" fmla="*/ 398 w 405"/>
                  <a:gd name="T55" fmla="*/ 214 h 615"/>
                  <a:gd name="T56" fmla="*/ 391 w 405"/>
                  <a:gd name="T57" fmla="*/ 110 h 615"/>
                  <a:gd name="T58" fmla="*/ 382 w 405"/>
                  <a:gd name="T59" fmla="*/ 87 h 615"/>
                  <a:gd name="T60" fmla="*/ 373 w 405"/>
                  <a:gd name="T61" fmla="*/ 64 h 615"/>
                  <a:gd name="T62" fmla="*/ 365 w 405"/>
                  <a:gd name="T63" fmla="*/ 42 h 615"/>
                  <a:gd name="T64" fmla="*/ 346 w 405"/>
                  <a:gd name="T65" fmla="*/ 27 h 615"/>
                  <a:gd name="T66" fmla="*/ 320 w 405"/>
                  <a:gd name="T67" fmla="*/ 19 h 615"/>
                  <a:gd name="T68" fmla="*/ 293 w 405"/>
                  <a:gd name="T69" fmla="*/ 11 h 615"/>
                  <a:gd name="T70" fmla="*/ 265 w 405"/>
                  <a:gd name="T71" fmla="*/ 3 h 615"/>
                  <a:gd name="T72" fmla="*/ 239 w 405"/>
                  <a:gd name="T73" fmla="*/ 1 h 615"/>
                  <a:gd name="T74" fmla="*/ 214 w 405"/>
                  <a:gd name="T75" fmla="*/ 4 h 615"/>
                  <a:gd name="T76" fmla="*/ 188 w 405"/>
                  <a:gd name="T77" fmla="*/ 6 h 615"/>
                  <a:gd name="T78" fmla="*/ 163 w 405"/>
                  <a:gd name="T79" fmla="*/ 10 h 615"/>
                  <a:gd name="T80" fmla="*/ 138 w 405"/>
                  <a:gd name="T81" fmla="*/ 12 h 615"/>
                  <a:gd name="T82" fmla="*/ 112 w 405"/>
                  <a:gd name="T83" fmla="*/ 15 h 615"/>
                  <a:gd name="T84" fmla="*/ 87 w 405"/>
                  <a:gd name="T85" fmla="*/ 18 h 615"/>
                  <a:gd name="T86" fmla="*/ 62 w 405"/>
                  <a:gd name="T87" fmla="*/ 20 h 61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5"/>
                  <a:gd name="T133" fmla="*/ 0 h 615"/>
                  <a:gd name="T134" fmla="*/ 405 w 405"/>
                  <a:gd name="T135" fmla="*/ 615 h 61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5" h="615">
                    <a:moveTo>
                      <a:pt x="49" y="21"/>
                    </a:moveTo>
                    <a:lnTo>
                      <a:pt x="41" y="30"/>
                    </a:lnTo>
                    <a:lnTo>
                      <a:pt x="34" y="36"/>
                    </a:lnTo>
                    <a:lnTo>
                      <a:pt x="26" y="44"/>
                    </a:lnTo>
                    <a:lnTo>
                      <a:pt x="18" y="53"/>
                    </a:lnTo>
                    <a:lnTo>
                      <a:pt x="13" y="66"/>
                    </a:lnTo>
                    <a:lnTo>
                      <a:pt x="10" y="80"/>
                    </a:lnTo>
                    <a:lnTo>
                      <a:pt x="5" y="94"/>
                    </a:lnTo>
                    <a:lnTo>
                      <a:pt x="0" y="108"/>
                    </a:lnTo>
                    <a:lnTo>
                      <a:pt x="0" y="217"/>
                    </a:lnTo>
                    <a:lnTo>
                      <a:pt x="0" y="327"/>
                    </a:lnTo>
                    <a:lnTo>
                      <a:pt x="0" y="436"/>
                    </a:lnTo>
                    <a:lnTo>
                      <a:pt x="0" y="546"/>
                    </a:lnTo>
                    <a:lnTo>
                      <a:pt x="6" y="555"/>
                    </a:lnTo>
                    <a:lnTo>
                      <a:pt x="13" y="564"/>
                    </a:lnTo>
                    <a:lnTo>
                      <a:pt x="19" y="573"/>
                    </a:lnTo>
                    <a:lnTo>
                      <a:pt x="25" y="583"/>
                    </a:lnTo>
                    <a:lnTo>
                      <a:pt x="33" y="583"/>
                    </a:lnTo>
                    <a:lnTo>
                      <a:pt x="40" y="584"/>
                    </a:lnTo>
                    <a:lnTo>
                      <a:pt x="48" y="584"/>
                    </a:lnTo>
                    <a:lnTo>
                      <a:pt x="56" y="585"/>
                    </a:lnTo>
                    <a:lnTo>
                      <a:pt x="63" y="586"/>
                    </a:lnTo>
                    <a:lnTo>
                      <a:pt x="71" y="587"/>
                    </a:lnTo>
                    <a:lnTo>
                      <a:pt x="78" y="587"/>
                    </a:lnTo>
                    <a:lnTo>
                      <a:pt x="86" y="588"/>
                    </a:lnTo>
                    <a:lnTo>
                      <a:pt x="101" y="590"/>
                    </a:lnTo>
                    <a:lnTo>
                      <a:pt x="115" y="592"/>
                    </a:lnTo>
                    <a:lnTo>
                      <a:pt x="130" y="593"/>
                    </a:lnTo>
                    <a:lnTo>
                      <a:pt x="143" y="595"/>
                    </a:lnTo>
                    <a:lnTo>
                      <a:pt x="158" y="596"/>
                    </a:lnTo>
                    <a:lnTo>
                      <a:pt x="173" y="599"/>
                    </a:lnTo>
                    <a:lnTo>
                      <a:pt x="187" y="600"/>
                    </a:lnTo>
                    <a:lnTo>
                      <a:pt x="202" y="602"/>
                    </a:lnTo>
                    <a:lnTo>
                      <a:pt x="217" y="603"/>
                    </a:lnTo>
                    <a:lnTo>
                      <a:pt x="232" y="606"/>
                    </a:lnTo>
                    <a:lnTo>
                      <a:pt x="246" y="607"/>
                    </a:lnTo>
                    <a:lnTo>
                      <a:pt x="261" y="609"/>
                    </a:lnTo>
                    <a:lnTo>
                      <a:pt x="276" y="610"/>
                    </a:lnTo>
                    <a:lnTo>
                      <a:pt x="291" y="611"/>
                    </a:lnTo>
                    <a:lnTo>
                      <a:pt x="305" y="614"/>
                    </a:lnTo>
                    <a:lnTo>
                      <a:pt x="320" y="615"/>
                    </a:lnTo>
                    <a:lnTo>
                      <a:pt x="329" y="609"/>
                    </a:lnTo>
                    <a:lnTo>
                      <a:pt x="339" y="603"/>
                    </a:lnTo>
                    <a:lnTo>
                      <a:pt x="348" y="598"/>
                    </a:lnTo>
                    <a:lnTo>
                      <a:pt x="358" y="592"/>
                    </a:lnTo>
                    <a:lnTo>
                      <a:pt x="367" y="587"/>
                    </a:lnTo>
                    <a:lnTo>
                      <a:pt x="377" y="581"/>
                    </a:lnTo>
                    <a:lnTo>
                      <a:pt x="386" y="576"/>
                    </a:lnTo>
                    <a:lnTo>
                      <a:pt x="396" y="570"/>
                    </a:lnTo>
                    <a:lnTo>
                      <a:pt x="398" y="550"/>
                    </a:lnTo>
                    <a:lnTo>
                      <a:pt x="400" y="531"/>
                    </a:lnTo>
                    <a:lnTo>
                      <a:pt x="403" y="511"/>
                    </a:lnTo>
                    <a:lnTo>
                      <a:pt x="405" y="492"/>
                    </a:lnTo>
                    <a:lnTo>
                      <a:pt x="403" y="399"/>
                    </a:lnTo>
                    <a:lnTo>
                      <a:pt x="400" y="306"/>
                    </a:lnTo>
                    <a:lnTo>
                      <a:pt x="398" y="214"/>
                    </a:lnTo>
                    <a:lnTo>
                      <a:pt x="396" y="122"/>
                    </a:lnTo>
                    <a:lnTo>
                      <a:pt x="391" y="110"/>
                    </a:lnTo>
                    <a:lnTo>
                      <a:pt x="386" y="99"/>
                    </a:lnTo>
                    <a:lnTo>
                      <a:pt x="382" y="87"/>
                    </a:lnTo>
                    <a:lnTo>
                      <a:pt x="377" y="76"/>
                    </a:lnTo>
                    <a:lnTo>
                      <a:pt x="373" y="64"/>
                    </a:lnTo>
                    <a:lnTo>
                      <a:pt x="369" y="54"/>
                    </a:lnTo>
                    <a:lnTo>
                      <a:pt x="365" y="42"/>
                    </a:lnTo>
                    <a:lnTo>
                      <a:pt x="360" y="31"/>
                    </a:lnTo>
                    <a:lnTo>
                      <a:pt x="346" y="27"/>
                    </a:lnTo>
                    <a:lnTo>
                      <a:pt x="333" y="23"/>
                    </a:lnTo>
                    <a:lnTo>
                      <a:pt x="320" y="19"/>
                    </a:lnTo>
                    <a:lnTo>
                      <a:pt x="306" y="15"/>
                    </a:lnTo>
                    <a:lnTo>
                      <a:pt x="293" y="11"/>
                    </a:lnTo>
                    <a:lnTo>
                      <a:pt x="279" y="8"/>
                    </a:lnTo>
                    <a:lnTo>
                      <a:pt x="265" y="3"/>
                    </a:lnTo>
                    <a:lnTo>
                      <a:pt x="252" y="0"/>
                    </a:lnTo>
                    <a:lnTo>
                      <a:pt x="239" y="1"/>
                    </a:lnTo>
                    <a:lnTo>
                      <a:pt x="226" y="3"/>
                    </a:lnTo>
                    <a:lnTo>
                      <a:pt x="214" y="4"/>
                    </a:lnTo>
                    <a:lnTo>
                      <a:pt x="201" y="5"/>
                    </a:lnTo>
                    <a:lnTo>
                      <a:pt x="188" y="6"/>
                    </a:lnTo>
                    <a:lnTo>
                      <a:pt x="176" y="9"/>
                    </a:lnTo>
                    <a:lnTo>
                      <a:pt x="163" y="10"/>
                    </a:lnTo>
                    <a:lnTo>
                      <a:pt x="150" y="11"/>
                    </a:lnTo>
                    <a:lnTo>
                      <a:pt x="138" y="12"/>
                    </a:lnTo>
                    <a:lnTo>
                      <a:pt x="125" y="13"/>
                    </a:lnTo>
                    <a:lnTo>
                      <a:pt x="112" y="15"/>
                    </a:lnTo>
                    <a:lnTo>
                      <a:pt x="100" y="16"/>
                    </a:lnTo>
                    <a:lnTo>
                      <a:pt x="87" y="18"/>
                    </a:lnTo>
                    <a:lnTo>
                      <a:pt x="74" y="19"/>
                    </a:lnTo>
                    <a:lnTo>
                      <a:pt x="62" y="20"/>
                    </a:lnTo>
                    <a:lnTo>
                      <a:pt x="49" y="21"/>
                    </a:lnTo>
                    <a:close/>
                  </a:path>
                </a:pathLst>
              </a:custGeom>
              <a:solidFill>
                <a:srgbClr val="212B3A"/>
              </a:solidFill>
              <a:ln w="9525">
                <a:noFill/>
                <a:round/>
                <a:headEnd/>
                <a:tailEnd/>
              </a:ln>
            </p:spPr>
            <p:txBody>
              <a:bodyPr/>
              <a:lstStyle/>
              <a:p>
                <a:endParaRPr lang="en-US"/>
              </a:p>
            </p:txBody>
          </p:sp>
          <p:sp>
            <p:nvSpPr>
              <p:cNvPr id="21561" name="Freeform 155"/>
              <p:cNvSpPr>
                <a:spLocks/>
              </p:cNvSpPr>
              <p:nvPr/>
            </p:nvSpPr>
            <p:spPr bwMode="auto">
              <a:xfrm>
                <a:off x="1498" y="2293"/>
                <a:ext cx="189" cy="289"/>
              </a:xfrm>
              <a:custGeom>
                <a:avLst/>
                <a:gdLst>
                  <a:gd name="T0" fmla="*/ 45 w 379"/>
                  <a:gd name="T1" fmla="*/ 29 h 579"/>
                  <a:gd name="T2" fmla="*/ 17 w 379"/>
                  <a:gd name="T3" fmla="*/ 58 h 579"/>
                  <a:gd name="T4" fmla="*/ 0 w 379"/>
                  <a:gd name="T5" fmla="*/ 109 h 579"/>
                  <a:gd name="T6" fmla="*/ 0 w 379"/>
                  <a:gd name="T7" fmla="*/ 515 h 579"/>
                  <a:gd name="T8" fmla="*/ 22 w 379"/>
                  <a:gd name="T9" fmla="*/ 549 h 579"/>
                  <a:gd name="T10" fmla="*/ 78 w 379"/>
                  <a:gd name="T11" fmla="*/ 555 h 579"/>
                  <a:gd name="T12" fmla="*/ 294 w 379"/>
                  <a:gd name="T13" fmla="*/ 579 h 579"/>
                  <a:gd name="T14" fmla="*/ 369 w 379"/>
                  <a:gd name="T15" fmla="*/ 533 h 579"/>
                  <a:gd name="T16" fmla="*/ 379 w 379"/>
                  <a:gd name="T17" fmla="*/ 465 h 579"/>
                  <a:gd name="T18" fmla="*/ 369 w 379"/>
                  <a:gd name="T19" fmla="*/ 120 h 579"/>
                  <a:gd name="T20" fmla="*/ 328 w 379"/>
                  <a:gd name="T21" fmla="*/ 29 h 579"/>
                  <a:gd name="T22" fmla="*/ 210 w 379"/>
                  <a:gd name="T23" fmla="*/ 0 h 579"/>
                  <a:gd name="T24" fmla="*/ 45 w 379"/>
                  <a:gd name="T25" fmla="*/ 29 h 5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9"/>
                  <a:gd name="T40" fmla="*/ 0 h 579"/>
                  <a:gd name="T41" fmla="*/ 379 w 379"/>
                  <a:gd name="T42" fmla="*/ 579 h 57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9" h="579">
                    <a:moveTo>
                      <a:pt x="45" y="29"/>
                    </a:moveTo>
                    <a:lnTo>
                      <a:pt x="17" y="58"/>
                    </a:lnTo>
                    <a:lnTo>
                      <a:pt x="0" y="109"/>
                    </a:lnTo>
                    <a:lnTo>
                      <a:pt x="0" y="515"/>
                    </a:lnTo>
                    <a:lnTo>
                      <a:pt x="22" y="549"/>
                    </a:lnTo>
                    <a:lnTo>
                      <a:pt x="78" y="555"/>
                    </a:lnTo>
                    <a:lnTo>
                      <a:pt x="294" y="579"/>
                    </a:lnTo>
                    <a:lnTo>
                      <a:pt x="369" y="533"/>
                    </a:lnTo>
                    <a:lnTo>
                      <a:pt x="379" y="465"/>
                    </a:lnTo>
                    <a:lnTo>
                      <a:pt x="369" y="120"/>
                    </a:lnTo>
                    <a:lnTo>
                      <a:pt x="328" y="29"/>
                    </a:lnTo>
                    <a:lnTo>
                      <a:pt x="210" y="0"/>
                    </a:lnTo>
                    <a:lnTo>
                      <a:pt x="45" y="29"/>
                    </a:lnTo>
                    <a:close/>
                  </a:path>
                </a:pathLst>
              </a:custGeom>
              <a:solidFill>
                <a:srgbClr val="232D3F"/>
              </a:solidFill>
              <a:ln w="9525">
                <a:noFill/>
                <a:round/>
                <a:headEnd/>
                <a:tailEnd/>
              </a:ln>
            </p:spPr>
            <p:txBody>
              <a:bodyPr/>
              <a:lstStyle/>
              <a:p>
                <a:endParaRPr lang="en-US"/>
              </a:p>
            </p:txBody>
          </p:sp>
          <p:sp>
            <p:nvSpPr>
              <p:cNvPr id="21562" name="Freeform 156"/>
              <p:cNvSpPr>
                <a:spLocks/>
              </p:cNvSpPr>
              <p:nvPr/>
            </p:nvSpPr>
            <p:spPr bwMode="auto">
              <a:xfrm>
                <a:off x="1302" y="1988"/>
                <a:ext cx="422" cy="104"/>
              </a:xfrm>
              <a:custGeom>
                <a:avLst/>
                <a:gdLst>
                  <a:gd name="T0" fmla="*/ 46 w 845"/>
                  <a:gd name="T1" fmla="*/ 1 h 207"/>
                  <a:gd name="T2" fmla="*/ 845 w 845"/>
                  <a:gd name="T3" fmla="*/ 70 h 207"/>
                  <a:gd name="T4" fmla="*/ 814 w 845"/>
                  <a:gd name="T5" fmla="*/ 107 h 207"/>
                  <a:gd name="T6" fmla="*/ 793 w 845"/>
                  <a:gd name="T7" fmla="*/ 207 h 207"/>
                  <a:gd name="T8" fmla="*/ 0 w 845"/>
                  <a:gd name="T9" fmla="*/ 138 h 207"/>
                  <a:gd name="T10" fmla="*/ 10 w 845"/>
                  <a:gd name="T11" fmla="*/ 66 h 207"/>
                  <a:gd name="T12" fmla="*/ 12 w 845"/>
                  <a:gd name="T13" fmla="*/ 62 h 207"/>
                  <a:gd name="T14" fmla="*/ 16 w 845"/>
                  <a:gd name="T15" fmla="*/ 53 h 207"/>
                  <a:gd name="T16" fmla="*/ 22 w 845"/>
                  <a:gd name="T17" fmla="*/ 41 h 207"/>
                  <a:gd name="T18" fmla="*/ 29 w 845"/>
                  <a:gd name="T19" fmla="*/ 28 h 207"/>
                  <a:gd name="T20" fmla="*/ 35 w 845"/>
                  <a:gd name="T21" fmla="*/ 15 h 207"/>
                  <a:gd name="T22" fmla="*/ 40 w 845"/>
                  <a:gd name="T23" fmla="*/ 4 h 207"/>
                  <a:gd name="T24" fmla="*/ 45 w 845"/>
                  <a:gd name="T25" fmla="*/ 0 h 207"/>
                  <a:gd name="T26" fmla="*/ 46 w 845"/>
                  <a:gd name="T27" fmla="*/ 1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45"/>
                  <a:gd name="T43" fmla="*/ 0 h 207"/>
                  <a:gd name="T44" fmla="*/ 845 w 845"/>
                  <a:gd name="T45" fmla="*/ 207 h 20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45" h="207">
                    <a:moveTo>
                      <a:pt x="46" y="1"/>
                    </a:moveTo>
                    <a:lnTo>
                      <a:pt x="845" y="70"/>
                    </a:lnTo>
                    <a:lnTo>
                      <a:pt x="814" y="107"/>
                    </a:lnTo>
                    <a:lnTo>
                      <a:pt x="793" y="207"/>
                    </a:lnTo>
                    <a:lnTo>
                      <a:pt x="0" y="138"/>
                    </a:lnTo>
                    <a:lnTo>
                      <a:pt x="10" y="66"/>
                    </a:lnTo>
                    <a:lnTo>
                      <a:pt x="12" y="62"/>
                    </a:lnTo>
                    <a:lnTo>
                      <a:pt x="16" y="53"/>
                    </a:lnTo>
                    <a:lnTo>
                      <a:pt x="22" y="41"/>
                    </a:lnTo>
                    <a:lnTo>
                      <a:pt x="29" y="28"/>
                    </a:lnTo>
                    <a:lnTo>
                      <a:pt x="35" y="15"/>
                    </a:lnTo>
                    <a:lnTo>
                      <a:pt x="40" y="4"/>
                    </a:lnTo>
                    <a:lnTo>
                      <a:pt x="45" y="0"/>
                    </a:lnTo>
                    <a:lnTo>
                      <a:pt x="46" y="1"/>
                    </a:lnTo>
                    <a:close/>
                  </a:path>
                </a:pathLst>
              </a:custGeom>
              <a:solidFill>
                <a:srgbClr val="000000"/>
              </a:solidFill>
              <a:ln w="9525">
                <a:noFill/>
                <a:round/>
                <a:headEnd/>
                <a:tailEnd/>
              </a:ln>
            </p:spPr>
            <p:txBody>
              <a:bodyPr/>
              <a:lstStyle/>
              <a:p>
                <a:endParaRPr lang="en-US"/>
              </a:p>
            </p:txBody>
          </p:sp>
          <p:sp>
            <p:nvSpPr>
              <p:cNvPr id="21563" name="Freeform 157"/>
              <p:cNvSpPr>
                <a:spLocks/>
              </p:cNvSpPr>
              <p:nvPr/>
            </p:nvSpPr>
            <p:spPr bwMode="auto">
              <a:xfrm>
                <a:off x="1304" y="1990"/>
                <a:ext cx="420" cy="100"/>
              </a:xfrm>
              <a:custGeom>
                <a:avLst/>
                <a:gdLst>
                  <a:gd name="T0" fmla="*/ 68 w 839"/>
                  <a:gd name="T1" fmla="*/ 4 h 200"/>
                  <a:gd name="T2" fmla="*/ 117 w 839"/>
                  <a:gd name="T3" fmla="*/ 8 h 200"/>
                  <a:gd name="T4" fmla="*/ 167 w 839"/>
                  <a:gd name="T5" fmla="*/ 12 h 200"/>
                  <a:gd name="T6" fmla="*/ 216 w 839"/>
                  <a:gd name="T7" fmla="*/ 16 h 200"/>
                  <a:gd name="T8" fmla="*/ 266 w 839"/>
                  <a:gd name="T9" fmla="*/ 21 h 200"/>
                  <a:gd name="T10" fmla="*/ 316 w 839"/>
                  <a:gd name="T11" fmla="*/ 25 h 200"/>
                  <a:gd name="T12" fmla="*/ 366 w 839"/>
                  <a:gd name="T13" fmla="*/ 29 h 200"/>
                  <a:gd name="T14" fmla="*/ 415 w 839"/>
                  <a:gd name="T15" fmla="*/ 34 h 200"/>
                  <a:gd name="T16" fmla="*/ 465 w 839"/>
                  <a:gd name="T17" fmla="*/ 37 h 200"/>
                  <a:gd name="T18" fmla="*/ 516 w 839"/>
                  <a:gd name="T19" fmla="*/ 42 h 200"/>
                  <a:gd name="T20" fmla="*/ 565 w 839"/>
                  <a:gd name="T21" fmla="*/ 46 h 200"/>
                  <a:gd name="T22" fmla="*/ 615 w 839"/>
                  <a:gd name="T23" fmla="*/ 51 h 200"/>
                  <a:gd name="T24" fmla="*/ 664 w 839"/>
                  <a:gd name="T25" fmla="*/ 54 h 200"/>
                  <a:gd name="T26" fmla="*/ 715 w 839"/>
                  <a:gd name="T27" fmla="*/ 59 h 200"/>
                  <a:gd name="T28" fmla="*/ 765 w 839"/>
                  <a:gd name="T29" fmla="*/ 64 h 200"/>
                  <a:gd name="T30" fmla="*/ 814 w 839"/>
                  <a:gd name="T31" fmla="*/ 68 h 200"/>
                  <a:gd name="T32" fmla="*/ 831 w 839"/>
                  <a:gd name="T33" fmla="*/ 79 h 200"/>
                  <a:gd name="T34" fmla="*/ 816 w 839"/>
                  <a:gd name="T35" fmla="*/ 96 h 200"/>
                  <a:gd name="T36" fmla="*/ 805 w 839"/>
                  <a:gd name="T37" fmla="*/ 129 h 200"/>
                  <a:gd name="T38" fmla="*/ 795 w 839"/>
                  <a:gd name="T39" fmla="*/ 177 h 200"/>
                  <a:gd name="T40" fmla="*/ 766 w 839"/>
                  <a:gd name="T41" fmla="*/ 197 h 200"/>
                  <a:gd name="T42" fmla="*/ 716 w 839"/>
                  <a:gd name="T43" fmla="*/ 193 h 200"/>
                  <a:gd name="T44" fmla="*/ 667 w 839"/>
                  <a:gd name="T45" fmla="*/ 189 h 200"/>
                  <a:gd name="T46" fmla="*/ 617 w 839"/>
                  <a:gd name="T47" fmla="*/ 185 h 200"/>
                  <a:gd name="T48" fmla="*/ 568 w 839"/>
                  <a:gd name="T49" fmla="*/ 180 h 200"/>
                  <a:gd name="T50" fmla="*/ 518 w 839"/>
                  <a:gd name="T51" fmla="*/ 175 h 200"/>
                  <a:gd name="T52" fmla="*/ 468 w 839"/>
                  <a:gd name="T53" fmla="*/ 172 h 200"/>
                  <a:gd name="T54" fmla="*/ 419 w 839"/>
                  <a:gd name="T55" fmla="*/ 167 h 200"/>
                  <a:gd name="T56" fmla="*/ 369 w 839"/>
                  <a:gd name="T57" fmla="*/ 163 h 200"/>
                  <a:gd name="T58" fmla="*/ 320 w 839"/>
                  <a:gd name="T59" fmla="*/ 158 h 200"/>
                  <a:gd name="T60" fmla="*/ 270 w 839"/>
                  <a:gd name="T61" fmla="*/ 155 h 200"/>
                  <a:gd name="T62" fmla="*/ 222 w 839"/>
                  <a:gd name="T63" fmla="*/ 150 h 200"/>
                  <a:gd name="T64" fmla="*/ 172 w 839"/>
                  <a:gd name="T65" fmla="*/ 146 h 200"/>
                  <a:gd name="T66" fmla="*/ 123 w 839"/>
                  <a:gd name="T67" fmla="*/ 141 h 200"/>
                  <a:gd name="T68" fmla="*/ 73 w 839"/>
                  <a:gd name="T69" fmla="*/ 137 h 200"/>
                  <a:gd name="T70" fmla="*/ 24 w 839"/>
                  <a:gd name="T71" fmla="*/ 133 h 200"/>
                  <a:gd name="T72" fmla="*/ 2 w 839"/>
                  <a:gd name="T73" fmla="*/ 113 h 200"/>
                  <a:gd name="T74" fmla="*/ 5 w 839"/>
                  <a:gd name="T75" fmla="*/ 80 h 200"/>
                  <a:gd name="T76" fmla="*/ 8 w 839"/>
                  <a:gd name="T77" fmla="*/ 59 h 200"/>
                  <a:gd name="T78" fmla="*/ 18 w 839"/>
                  <a:gd name="T79" fmla="*/ 40 h 200"/>
                  <a:gd name="T80" fmla="*/ 31 w 839"/>
                  <a:gd name="T81" fmla="*/ 14 h 200"/>
                  <a:gd name="T82" fmla="*/ 41 w 839"/>
                  <a:gd name="T83" fmla="*/ 0 h 20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39"/>
                  <a:gd name="T127" fmla="*/ 0 h 200"/>
                  <a:gd name="T128" fmla="*/ 839 w 839"/>
                  <a:gd name="T129" fmla="*/ 200 h 20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39" h="200">
                    <a:moveTo>
                      <a:pt x="42" y="1"/>
                    </a:moveTo>
                    <a:lnTo>
                      <a:pt x="68" y="4"/>
                    </a:lnTo>
                    <a:lnTo>
                      <a:pt x="92" y="6"/>
                    </a:lnTo>
                    <a:lnTo>
                      <a:pt x="117" y="8"/>
                    </a:lnTo>
                    <a:lnTo>
                      <a:pt x="141" y="10"/>
                    </a:lnTo>
                    <a:lnTo>
                      <a:pt x="167" y="12"/>
                    </a:lnTo>
                    <a:lnTo>
                      <a:pt x="191" y="14"/>
                    </a:lnTo>
                    <a:lnTo>
                      <a:pt x="216" y="16"/>
                    </a:lnTo>
                    <a:lnTo>
                      <a:pt x="242" y="19"/>
                    </a:lnTo>
                    <a:lnTo>
                      <a:pt x="266" y="21"/>
                    </a:lnTo>
                    <a:lnTo>
                      <a:pt x="291" y="23"/>
                    </a:lnTo>
                    <a:lnTo>
                      <a:pt x="316" y="25"/>
                    </a:lnTo>
                    <a:lnTo>
                      <a:pt x="341" y="27"/>
                    </a:lnTo>
                    <a:lnTo>
                      <a:pt x="366" y="29"/>
                    </a:lnTo>
                    <a:lnTo>
                      <a:pt x="390" y="31"/>
                    </a:lnTo>
                    <a:lnTo>
                      <a:pt x="415" y="34"/>
                    </a:lnTo>
                    <a:lnTo>
                      <a:pt x="441" y="36"/>
                    </a:lnTo>
                    <a:lnTo>
                      <a:pt x="465" y="37"/>
                    </a:lnTo>
                    <a:lnTo>
                      <a:pt x="490" y="40"/>
                    </a:lnTo>
                    <a:lnTo>
                      <a:pt x="516" y="42"/>
                    </a:lnTo>
                    <a:lnTo>
                      <a:pt x="540" y="44"/>
                    </a:lnTo>
                    <a:lnTo>
                      <a:pt x="565" y="46"/>
                    </a:lnTo>
                    <a:lnTo>
                      <a:pt x="589" y="49"/>
                    </a:lnTo>
                    <a:lnTo>
                      <a:pt x="615" y="51"/>
                    </a:lnTo>
                    <a:lnTo>
                      <a:pt x="640" y="53"/>
                    </a:lnTo>
                    <a:lnTo>
                      <a:pt x="664" y="54"/>
                    </a:lnTo>
                    <a:lnTo>
                      <a:pt x="690" y="57"/>
                    </a:lnTo>
                    <a:lnTo>
                      <a:pt x="715" y="59"/>
                    </a:lnTo>
                    <a:lnTo>
                      <a:pt x="739" y="61"/>
                    </a:lnTo>
                    <a:lnTo>
                      <a:pt x="765" y="64"/>
                    </a:lnTo>
                    <a:lnTo>
                      <a:pt x="790" y="66"/>
                    </a:lnTo>
                    <a:lnTo>
                      <a:pt x="814" y="68"/>
                    </a:lnTo>
                    <a:lnTo>
                      <a:pt x="839" y="71"/>
                    </a:lnTo>
                    <a:lnTo>
                      <a:pt x="831" y="79"/>
                    </a:lnTo>
                    <a:lnTo>
                      <a:pt x="824" y="88"/>
                    </a:lnTo>
                    <a:lnTo>
                      <a:pt x="816" y="96"/>
                    </a:lnTo>
                    <a:lnTo>
                      <a:pt x="810" y="106"/>
                    </a:lnTo>
                    <a:lnTo>
                      <a:pt x="805" y="129"/>
                    </a:lnTo>
                    <a:lnTo>
                      <a:pt x="800" y="152"/>
                    </a:lnTo>
                    <a:lnTo>
                      <a:pt x="795" y="177"/>
                    </a:lnTo>
                    <a:lnTo>
                      <a:pt x="790" y="200"/>
                    </a:lnTo>
                    <a:lnTo>
                      <a:pt x="766" y="197"/>
                    </a:lnTo>
                    <a:lnTo>
                      <a:pt x="740" y="195"/>
                    </a:lnTo>
                    <a:lnTo>
                      <a:pt x="716" y="193"/>
                    </a:lnTo>
                    <a:lnTo>
                      <a:pt x="691" y="190"/>
                    </a:lnTo>
                    <a:lnTo>
                      <a:pt x="667" y="189"/>
                    </a:lnTo>
                    <a:lnTo>
                      <a:pt x="641" y="187"/>
                    </a:lnTo>
                    <a:lnTo>
                      <a:pt x="617" y="185"/>
                    </a:lnTo>
                    <a:lnTo>
                      <a:pt x="592" y="182"/>
                    </a:lnTo>
                    <a:lnTo>
                      <a:pt x="568" y="180"/>
                    </a:lnTo>
                    <a:lnTo>
                      <a:pt x="542" y="178"/>
                    </a:lnTo>
                    <a:lnTo>
                      <a:pt x="518" y="175"/>
                    </a:lnTo>
                    <a:lnTo>
                      <a:pt x="493" y="173"/>
                    </a:lnTo>
                    <a:lnTo>
                      <a:pt x="468" y="172"/>
                    </a:lnTo>
                    <a:lnTo>
                      <a:pt x="444" y="170"/>
                    </a:lnTo>
                    <a:lnTo>
                      <a:pt x="419" y="167"/>
                    </a:lnTo>
                    <a:lnTo>
                      <a:pt x="395" y="165"/>
                    </a:lnTo>
                    <a:lnTo>
                      <a:pt x="369" y="163"/>
                    </a:lnTo>
                    <a:lnTo>
                      <a:pt x="345" y="160"/>
                    </a:lnTo>
                    <a:lnTo>
                      <a:pt x="320" y="158"/>
                    </a:lnTo>
                    <a:lnTo>
                      <a:pt x="296" y="156"/>
                    </a:lnTo>
                    <a:lnTo>
                      <a:pt x="270" y="155"/>
                    </a:lnTo>
                    <a:lnTo>
                      <a:pt x="246" y="152"/>
                    </a:lnTo>
                    <a:lnTo>
                      <a:pt x="222" y="150"/>
                    </a:lnTo>
                    <a:lnTo>
                      <a:pt x="197" y="148"/>
                    </a:lnTo>
                    <a:lnTo>
                      <a:pt x="172" y="146"/>
                    </a:lnTo>
                    <a:lnTo>
                      <a:pt x="147" y="143"/>
                    </a:lnTo>
                    <a:lnTo>
                      <a:pt x="123" y="141"/>
                    </a:lnTo>
                    <a:lnTo>
                      <a:pt x="99" y="139"/>
                    </a:lnTo>
                    <a:lnTo>
                      <a:pt x="73" y="137"/>
                    </a:lnTo>
                    <a:lnTo>
                      <a:pt x="49" y="135"/>
                    </a:lnTo>
                    <a:lnTo>
                      <a:pt x="24" y="133"/>
                    </a:lnTo>
                    <a:lnTo>
                      <a:pt x="0" y="131"/>
                    </a:lnTo>
                    <a:lnTo>
                      <a:pt x="2" y="113"/>
                    </a:lnTo>
                    <a:lnTo>
                      <a:pt x="3" y="96"/>
                    </a:lnTo>
                    <a:lnTo>
                      <a:pt x="5" y="80"/>
                    </a:lnTo>
                    <a:lnTo>
                      <a:pt x="6" y="63"/>
                    </a:lnTo>
                    <a:lnTo>
                      <a:pt x="8" y="59"/>
                    </a:lnTo>
                    <a:lnTo>
                      <a:pt x="12" y="51"/>
                    </a:lnTo>
                    <a:lnTo>
                      <a:pt x="18" y="40"/>
                    </a:lnTo>
                    <a:lnTo>
                      <a:pt x="25" y="27"/>
                    </a:lnTo>
                    <a:lnTo>
                      <a:pt x="31" y="14"/>
                    </a:lnTo>
                    <a:lnTo>
                      <a:pt x="36" y="5"/>
                    </a:lnTo>
                    <a:lnTo>
                      <a:pt x="41" y="0"/>
                    </a:lnTo>
                    <a:lnTo>
                      <a:pt x="42" y="1"/>
                    </a:lnTo>
                    <a:close/>
                  </a:path>
                </a:pathLst>
              </a:custGeom>
              <a:solidFill>
                <a:srgbClr val="050507"/>
              </a:solidFill>
              <a:ln w="9525">
                <a:noFill/>
                <a:round/>
                <a:headEnd/>
                <a:tailEnd/>
              </a:ln>
            </p:spPr>
            <p:txBody>
              <a:bodyPr/>
              <a:lstStyle/>
              <a:p>
                <a:endParaRPr lang="en-US"/>
              </a:p>
            </p:txBody>
          </p:sp>
          <p:sp>
            <p:nvSpPr>
              <p:cNvPr id="21564" name="Freeform 158"/>
              <p:cNvSpPr>
                <a:spLocks/>
              </p:cNvSpPr>
              <p:nvPr/>
            </p:nvSpPr>
            <p:spPr bwMode="auto">
              <a:xfrm>
                <a:off x="1305" y="1991"/>
                <a:ext cx="418" cy="96"/>
              </a:xfrm>
              <a:custGeom>
                <a:avLst/>
                <a:gdLst>
                  <a:gd name="T0" fmla="*/ 64 w 835"/>
                  <a:gd name="T1" fmla="*/ 4 h 191"/>
                  <a:gd name="T2" fmla="*/ 114 w 835"/>
                  <a:gd name="T3" fmla="*/ 9 h 191"/>
                  <a:gd name="T4" fmla="*/ 163 w 835"/>
                  <a:gd name="T5" fmla="*/ 12 h 191"/>
                  <a:gd name="T6" fmla="*/ 213 w 835"/>
                  <a:gd name="T7" fmla="*/ 17 h 191"/>
                  <a:gd name="T8" fmla="*/ 264 w 835"/>
                  <a:gd name="T9" fmla="*/ 22 h 191"/>
                  <a:gd name="T10" fmla="*/ 313 w 835"/>
                  <a:gd name="T11" fmla="*/ 25 h 191"/>
                  <a:gd name="T12" fmla="*/ 363 w 835"/>
                  <a:gd name="T13" fmla="*/ 30 h 191"/>
                  <a:gd name="T14" fmla="*/ 412 w 835"/>
                  <a:gd name="T15" fmla="*/ 34 h 191"/>
                  <a:gd name="T16" fmla="*/ 462 w 835"/>
                  <a:gd name="T17" fmla="*/ 38 h 191"/>
                  <a:gd name="T18" fmla="*/ 513 w 835"/>
                  <a:gd name="T19" fmla="*/ 42 h 191"/>
                  <a:gd name="T20" fmla="*/ 562 w 835"/>
                  <a:gd name="T21" fmla="*/ 47 h 191"/>
                  <a:gd name="T22" fmla="*/ 612 w 835"/>
                  <a:gd name="T23" fmla="*/ 50 h 191"/>
                  <a:gd name="T24" fmla="*/ 661 w 835"/>
                  <a:gd name="T25" fmla="*/ 55 h 191"/>
                  <a:gd name="T26" fmla="*/ 711 w 835"/>
                  <a:gd name="T27" fmla="*/ 60 h 191"/>
                  <a:gd name="T28" fmla="*/ 760 w 835"/>
                  <a:gd name="T29" fmla="*/ 63 h 191"/>
                  <a:gd name="T30" fmla="*/ 810 w 835"/>
                  <a:gd name="T31" fmla="*/ 68 h 191"/>
                  <a:gd name="T32" fmla="*/ 828 w 835"/>
                  <a:gd name="T33" fmla="*/ 78 h 191"/>
                  <a:gd name="T34" fmla="*/ 814 w 835"/>
                  <a:gd name="T35" fmla="*/ 95 h 191"/>
                  <a:gd name="T36" fmla="*/ 803 w 835"/>
                  <a:gd name="T37" fmla="*/ 126 h 191"/>
                  <a:gd name="T38" fmla="*/ 794 w 835"/>
                  <a:gd name="T39" fmla="*/ 169 h 191"/>
                  <a:gd name="T40" fmla="*/ 765 w 835"/>
                  <a:gd name="T41" fmla="*/ 189 h 191"/>
                  <a:gd name="T42" fmla="*/ 715 w 835"/>
                  <a:gd name="T43" fmla="*/ 185 h 191"/>
                  <a:gd name="T44" fmla="*/ 666 w 835"/>
                  <a:gd name="T45" fmla="*/ 181 h 191"/>
                  <a:gd name="T46" fmla="*/ 616 w 835"/>
                  <a:gd name="T47" fmla="*/ 176 h 191"/>
                  <a:gd name="T48" fmla="*/ 568 w 835"/>
                  <a:gd name="T49" fmla="*/ 172 h 191"/>
                  <a:gd name="T50" fmla="*/ 518 w 835"/>
                  <a:gd name="T51" fmla="*/ 168 h 191"/>
                  <a:gd name="T52" fmla="*/ 469 w 835"/>
                  <a:gd name="T53" fmla="*/ 163 h 191"/>
                  <a:gd name="T54" fmla="*/ 419 w 835"/>
                  <a:gd name="T55" fmla="*/ 160 h 191"/>
                  <a:gd name="T56" fmla="*/ 370 w 835"/>
                  <a:gd name="T57" fmla="*/ 155 h 191"/>
                  <a:gd name="T58" fmla="*/ 321 w 835"/>
                  <a:gd name="T59" fmla="*/ 151 h 191"/>
                  <a:gd name="T60" fmla="*/ 272 w 835"/>
                  <a:gd name="T61" fmla="*/ 147 h 191"/>
                  <a:gd name="T62" fmla="*/ 222 w 835"/>
                  <a:gd name="T63" fmla="*/ 143 h 191"/>
                  <a:gd name="T64" fmla="*/ 173 w 835"/>
                  <a:gd name="T65" fmla="*/ 138 h 191"/>
                  <a:gd name="T66" fmla="*/ 123 w 835"/>
                  <a:gd name="T67" fmla="*/ 133 h 191"/>
                  <a:gd name="T68" fmla="*/ 74 w 835"/>
                  <a:gd name="T69" fmla="*/ 130 h 191"/>
                  <a:gd name="T70" fmla="*/ 24 w 835"/>
                  <a:gd name="T71" fmla="*/ 125 h 191"/>
                  <a:gd name="T72" fmla="*/ 1 w 835"/>
                  <a:gd name="T73" fmla="*/ 107 h 191"/>
                  <a:gd name="T74" fmla="*/ 3 w 835"/>
                  <a:gd name="T75" fmla="*/ 76 h 191"/>
                  <a:gd name="T76" fmla="*/ 6 w 835"/>
                  <a:gd name="T77" fmla="*/ 56 h 191"/>
                  <a:gd name="T78" fmla="*/ 15 w 835"/>
                  <a:gd name="T79" fmla="*/ 38 h 191"/>
                  <a:gd name="T80" fmla="*/ 29 w 835"/>
                  <a:gd name="T81" fmla="*/ 13 h 191"/>
                  <a:gd name="T82" fmla="*/ 38 w 835"/>
                  <a:gd name="T83" fmla="*/ 0 h 19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35"/>
                  <a:gd name="T127" fmla="*/ 0 h 191"/>
                  <a:gd name="T128" fmla="*/ 835 w 835"/>
                  <a:gd name="T129" fmla="*/ 191 h 19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35" h="191">
                    <a:moveTo>
                      <a:pt x="39" y="2"/>
                    </a:moveTo>
                    <a:lnTo>
                      <a:pt x="64" y="4"/>
                    </a:lnTo>
                    <a:lnTo>
                      <a:pt x="89" y="7"/>
                    </a:lnTo>
                    <a:lnTo>
                      <a:pt x="114" y="9"/>
                    </a:lnTo>
                    <a:lnTo>
                      <a:pt x="139" y="10"/>
                    </a:lnTo>
                    <a:lnTo>
                      <a:pt x="163" y="12"/>
                    </a:lnTo>
                    <a:lnTo>
                      <a:pt x="189" y="15"/>
                    </a:lnTo>
                    <a:lnTo>
                      <a:pt x="213" y="17"/>
                    </a:lnTo>
                    <a:lnTo>
                      <a:pt x="238" y="19"/>
                    </a:lnTo>
                    <a:lnTo>
                      <a:pt x="264" y="22"/>
                    </a:lnTo>
                    <a:lnTo>
                      <a:pt x="288" y="24"/>
                    </a:lnTo>
                    <a:lnTo>
                      <a:pt x="313" y="25"/>
                    </a:lnTo>
                    <a:lnTo>
                      <a:pt x="339" y="27"/>
                    </a:lnTo>
                    <a:lnTo>
                      <a:pt x="363" y="30"/>
                    </a:lnTo>
                    <a:lnTo>
                      <a:pt x="388" y="32"/>
                    </a:lnTo>
                    <a:lnTo>
                      <a:pt x="412" y="34"/>
                    </a:lnTo>
                    <a:lnTo>
                      <a:pt x="438" y="35"/>
                    </a:lnTo>
                    <a:lnTo>
                      <a:pt x="462" y="38"/>
                    </a:lnTo>
                    <a:lnTo>
                      <a:pt x="487" y="40"/>
                    </a:lnTo>
                    <a:lnTo>
                      <a:pt x="513" y="42"/>
                    </a:lnTo>
                    <a:lnTo>
                      <a:pt x="537" y="45"/>
                    </a:lnTo>
                    <a:lnTo>
                      <a:pt x="562" y="47"/>
                    </a:lnTo>
                    <a:lnTo>
                      <a:pt x="586" y="48"/>
                    </a:lnTo>
                    <a:lnTo>
                      <a:pt x="612" y="50"/>
                    </a:lnTo>
                    <a:lnTo>
                      <a:pt x="636" y="53"/>
                    </a:lnTo>
                    <a:lnTo>
                      <a:pt x="661" y="55"/>
                    </a:lnTo>
                    <a:lnTo>
                      <a:pt x="687" y="57"/>
                    </a:lnTo>
                    <a:lnTo>
                      <a:pt x="711" y="60"/>
                    </a:lnTo>
                    <a:lnTo>
                      <a:pt x="736" y="62"/>
                    </a:lnTo>
                    <a:lnTo>
                      <a:pt x="760" y="63"/>
                    </a:lnTo>
                    <a:lnTo>
                      <a:pt x="786" y="65"/>
                    </a:lnTo>
                    <a:lnTo>
                      <a:pt x="810" y="68"/>
                    </a:lnTo>
                    <a:lnTo>
                      <a:pt x="835" y="70"/>
                    </a:lnTo>
                    <a:lnTo>
                      <a:pt x="828" y="78"/>
                    </a:lnTo>
                    <a:lnTo>
                      <a:pt x="821" y="87"/>
                    </a:lnTo>
                    <a:lnTo>
                      <a:pt x="814" y="95"/>
                    </a:lnTo>
                    <a:lnTo>
                      <a:pt x="808" y="104"/>
                    </a:lnTo>
                    <a:lnTo>
                      <a:pt x="803" y="126"/>
                    </a:lnTo>
                    <a:lnTo>
                      <a:pt x="798" y="147"/>
                    </a:lnTo>
                    <a:lnTo>
                      <a:pt x="794" y="169"/>
                    </a:lnTo>
                    <a:lnTo>
                      <a:pt x="789" y="191"/>
                    </a:lnTo>
                    <a:lnTo>
                      <a:pt x="765" y="189"/>
                    </a:lnTo>
                    <a:lnTo>
                      <a:pt x="740" y="186"/>
                    </a:lnTo>
                    <a:lnTo>
                      <a:pt x="715" y="185"/>
                    </a:lnTo>
                    <a:lnTo>
                      <a:pt x="690" y="183"/>
                    </a:lnTo>
                    <a:lnTo>
                      <a:pt x="666" y="181"/>
                    </a:lnTo>
                    <a:lnTo>
                      <a:pt x="642" y="178"/>
                    </a:lnTo>
                    <a:lnTo>
                      <a:pt x="616" y="176"/>
                    </a:lnTo>
                    <a:lnTo>
                      <a:pt x="592" y="175"/>
                    </a:lnTo>
                    <a:lnTo>
                      <a:pt x="568" y="172"/>
                    </a:lnTo>
                    <a:lnTo>
                      <a:pt x="543" y="170"/>
                    </a:lnTo>
                    <a:lnTo>
                      <a:pt x="518" y="168"/>
                    </a:lnTo>
                    <a:lnTo>
                      <a:pt x="493" y="166"/>
                    </a:lnTo>
                    <a:lnTo>
                      <a:pt x="469" y="163"/>
                    </a:lnTo>
                    <a:lnTo>
                      <a:pt x="445" y="162"/>
                    </a:lnTo>
                    <a:lnTo>
                      <a:pt x="419" y="160"/>
                    </a:lnTo>
                    <a:lnTo>
                      <a:pt x="395" y="157"/>
                    </a:lnTo>
                    <a:lnTo>
                      <a:pt x="370" y="155"/>
                    </a:lnTo>
                    <a:lnTo>
                      <a:pt x="346" y="153"/>
                    </a:lnTo>
                    <a:lnTo>
                      <a:pt x="321" y="151"/>
                    </a:lnTo>
                    <a:lnTo>
                      <a:pt x="296" y="148"/>
                    </a:lnTo>
                    <a:lnTo>
                      <a:pt x="272" y="147"/>
                    </a:lnTo>
                    <a:lnTo>
                      <a:pt x="246" y="145"/>
                    </a:lnTo>
                    <a:lnTo>
                      <a:pt x="222" y="143"/>
                    </a:lnTo>
                    <a:lnTo>
                      <a:pt x="198" y="140"/>
                    </a:lnTo>
                    <a:lnTo>
                      <a:pt x="173" y="138"/>
                    </a:lnTo>
                    <a:lnTo>
                      <a:pt x="148" y="136"/>
                    </a:lnTo>
                    <a:lnTo>
                      <a:pt x="123" y="133"/>
                    </a:lnTo>
                    <a:lnTo>
                      <a:pt x="99" y="131"/>
                    </a:lnTo>
                    <a:lnTo>
                      <a:pt x="74" y="130"/>
                    </a:lnTo>
                    <a:lnTo>
                      <a:pt x="49" y="128"/>
                    </a:lnTo>
                    <a:lnTo>
                      <a:pt x="24" y="125"/>
                    </a:lnTo>
                    <a:lnTo>
                      <a:pt x="0" y="123"/>
                    </a:lnTo>
                    <a:lnTo>
                      <a:pt x="1" y="107"/>
                    </a:lnTo>
                    <a:lnTo>
                      <a:pt x="2" y="91"/>
                    </a:lnTo>
                    <a:lnTo>
                      <a:pt x="3" y="76"/>
                    </a:lnTo>
                    <a:lnTo>
                      <a:pt x="4" y="60"/>
                    </a:lnTo>
                    <a:lnTo>
                      <a:pt x="6" y="56"/>
                    </a:lnTo>
                    <a:lnTo>
                      <a:pt x="10" y="48"/>
                    </a:lnTo>
                    <a:lnTo>
                      <a:pt x="15" y="38"/>
                    </a:lnTo>
                    <a:lnTo>
                      <a:pt x="22" y="25"/>
                    </a:lnTo>
                    <a:lnTo>
                      <a:pt x="29" y="13"/>
                    </a:lnTo>
                    <a:lnTo>
                      <a:pt x="33" y="4"/>
                    </a:lnTo>
                    <a:lnTo>
                      <a:pt x="38" y="0"/>
                    </a:lnTo>
                    <a:lnTo>
                      <a:pt x="39" y="2"/>
                    </a:lnTo>
                    <a:close/>
                  </a:path>
                </a:pathLst>
              </a:custGeom>
              <a:solidFill>
                <a:srgbClr val="07070A"/>
              </a:solidFill>
              <a:ln w="9525">
                <a:noFill/>
                <a:round/>
                <a:headEnd/>
                <a:tailEnd/>
              </a:ln>
            </p:spPr>
            <p:txBody>
              <a:bodyPr/>
              <a:lstStyle/>
              <a:p>
                <a:endParaRPr lang="en-US"/>
              </a:p>
            </p:txBody>
          </p:sp>
          <p:sp>
            <p:nvSpPr>
              <p:cNvPr id="21565" name="Freeform 159"/>
              <p:cNvSpPr>
                <a:spLocks/>
              </p:cNvSpPr>
              <p:nvPr/>
            </p:nvSpPr>
            <p:spPr bwMode="auto">
              <a:xfrm>
                <a:off x="1307" y="1993"/>
                <a:ext cx="414" cy="92"/>
              </a:xfrm>
              <a:custGeom>
                <a:avLst/>
                <a:gdLst>
                  <a:gd name="T0" fmla="*/ 61 w 830"/>
                  <a:gd name="T1" fmla="*/ 5 h 184"/>
                  <a:gd name="T2" fmla="*/ 111 w 830"/>
                  <a:gd name="T3" fmla="*/ 9 h 184"/>
                  <a:gd name="T4" fmla="*/ 160 w 830"/>
                  <a:gd name="T5" fmla="*/ 13 h 184"/>
                  <a:gd name="T6" fmla="*/ 210 w 830"/>
                  <a:gd name="T7" fmla="*/ 17 h 184"/>
                  <a:gd name="T8" fmla="*/ 260 w 830"/>
                  <a:gd name="T9" fmla="*/ 22 h 184"/>
                  <a:gd name="T10" fmla="*/ 309 w 830"/>
                  <a:gd name="T11" fmla="*/ 25 h 184"/>
                  <a:gd name="T12" fmla="*/ 359 w 830"/>
                  <a:gd name="T13" fmla="*/ 30 h 184"/>
                  <a:gd name="T14" fmla="*/ 408 w 830"/>
                  <a:gd name="T15" fmla="*/ 35 h 184"/>
                  <a:gd name="T16" fmla="*/ 458 w 830"/>
                  <a:gd name="T17" fmla="*/ 38 h 184"/>
                  <a:gd name="T18" fmla="*/ 507 w 830"/>
                  <a:gd name="T19" fmla="*/ 43 h 184"/>
                  <a:gd name="T20" fmla="*/ 557 w 830"/>
                  <a:gd name="T21" fmla="*/ 47 h 184"/>
                  <a:gd name="T22" fmla="*/ 606 w 830"/>
                  <a:gd name="T23" fmla="*/ 51 h 184"/>
                  <a:gd name="T24" fmla="*/ 656 w 830"/>
                  <a:gd name="T25" fmla="*/ 55 h 184"/>
                  <a:gd name="T26" fmla="*/ 705 w 830"/>
                  <a:gd name="T27" fmla="*/ 60 h 184"/>
                  <a:gd name="T28" fmla="*/ 755 w 830"/>
                  <a:gd name="T29" fmla="*/ 63 h 184"/>
                  <a:gd name="T30" fmla="*/ 805 w 830"/>
                  <a:gd name="T31" fmla="*/ 68 h 184"/>
                  <a:gd name="T32" fmla="*/ 824 w 830"/>
                  <a:gd name="T33" fmla="*/ 78 h 184"/>
                  <a:gd name="T34" fmla="*/ 810 w 830"/>
                  <a:gd name="T35" fmla="*/ 95 h 184"/>
                  <a:gd name="T36" fmla="*/ 800 w 830"/>
                  <a:gd name="T37" fmla="*/ 123 h 184"/>
                  <a:gd name="T38" fmla="*/ 792 w 830"/>
                  <a:gd name="T39" fmla="*/ 164 h 184"/>
                  <a:gd name="T40" fmla="*/ 763 w 830"/>
                  <a:gd name="T41" fmla="*/ 182 h 184"/>
                  <a:gd name="T42" fmla="*/ 713 w 830"/>
                  <a:gd name="T43" fmla="*/ 178 h 184"/>
                  <a:gd name="T44" fmla="*/ 665 w 830"/>
                  <a:gd name="T45" fmla="*/ 174 h 184"/>
                  <a:gd name="T46" fmla="*/ 616 w 830"/>
                  <a:gd name="T47" fmla="*/ 169 h 184"/>
                  <a:gd name="T48" fmla="*/ 566 w 830"/>
                  <a:gd name="T49" fmla="*/ 165 h 184"/>
                  <a:gd name="T50" fmla="*/ 518 w 830"/>
                  <a:gd name="T51" fmla="*/ 160 h 184"/>
                  <a:gd name="T52" fmla="*/ 468 w 830"/>
                  <a:gd name="T53" fmla="*/ 156 h 184"/>
                  <a:gd name="T54" fmla="*/ 419 w 830"/>
                  <a:gd name="T55" fmla="*/ 152 h 184"/>
                  <a:gd name="T56" fmla="*/ 370 w 830"/>
                  <a:gd name="T57" fmla="*/ 148 h 184"/>
                  <a:gd name="T58" fmla="*/ 321 w 830"/>
                  <a:gd name="T59" fmla="*/ 143 h 184"/>
                  <a:gd name="T60" fmla="*/ 271 w 830"/>
                  <a:gd name="T61" fmla="*/ 138 h 184"/>
                  <a:gd name="T62" fmla="*/ 222 w 830"/>
                  <a:gd name="T63" fmla="*/ 134 h 184"/>
                  <a:gd name="T64" fmla="*/ 173 w 830"/>
                  <a:gd name="T65" fmla="*/ 130 h 184"/>
                  <a:gd name="T66" fmla="*/ 124 w 830"/>
                  <a:gd name="T67" fmla="*/ 126 h 184"/>
                  <a:gd name="T68" fmla="*/ 74 w 830"/>
                  <a:gd name="T69" fmla="*/ 121 h 184"/>
                  <a:gd name="T70" fmla="*/ 25 w 830"/>
                  <a:gd name="T71" fmla="*/ 118 h 184"/>
                  <a:gd name="T72" fmla="*/ 0 w 830"/>
                  <a:gd name="T73" fmla="*/ 100 h 184"/>
                  <a:gd name="T74" fmla="*/ 1 w 830"/>
                  <a:gd name="T75" fmla="*/ 72 h 184"/>
                  <a:gd name="T76" fmla="*/ 3 w 830"/>
                  <a:gd name="T77" fmla="*/ 53 h 184"/>
                  <a:gd name="T78" fmla="*/ 12 w 830"/>
                  <a:gd name="T79" fmla="*/ 35 h 184"/>
                  <a:gd name="T80" fmla="*/ 26 w 830"/>
                  <a:gd name="T81" fmla="*/ 13 h 184"/>
                  <a:gd name="T82" fmla="*/ 35 w 830"/>
                  <a:gd name="T83" fmla="*/ 0 h 1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30"/>
                  <a:gd name="T127" fmla="*/ 0 h 184"/>
                  <a:gd name="T128" fmla="*/ 830 w 830"/>
                  <a:gd name="T129" fmla="*/ 184 h 1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30" h="184">
                    <a:moveTo>
                      <a:pt x="36" y="2"/>
                    </a:moveTo>
                    <a:lnTo>
                      <a:pt x="61" y="5"/>
                    </a:lnTo>
                    <a:lnTo>
                      <a:pt x="86" y="7"/>
                    </a:lnTo>
                    <a:lnTo>
                      <a:pt x="111" y="9"/>
                    </a:lnTo>
                    <a:lnTo>
                      <a:pt x="135" y="10"/>
                    </a:lnTo>
                    <a:lnTo>
                      <a:pt x="160" y="13"/>
                    </a:lnTo>
                    <a:lnTo>
                      <a:pt x="185" y="15"/>
                    </a:lnTo>
                    <a:lnTo>
                      <a:pt x="210" y="17"/>
                    </a:lnTo>
                    <a:lnTo>
                      <a:pt x="234" y="20"/>
                    </a:lnTo>
                    <a:lnTo>
                      <a:pt x="260" y="22"/>
                    </a:lnTo>
                    <a:lnTo>
                      <a:pt x="284" y="24"/>
                    </a:lnTo>
                    <a:lnTo>
                      <a:pt x="309" y="25"/>
                    </a:lnTo>
                    <a:lnTo>
                      <a:pt x="333" y="28"/>
                    </a:lnTo>
                    <a:lnTo>
                      <a:pt x="359" y="30"/>
                    </a:lnTo>
                    <a:lnTo>
                      <a:pt x="383" y="32"/>
                    </a:lnTo>
                    <a:lnTo>
                      <a:pt x="408" y="35"/>
                    </a:lnTo>
                    <a:lnTo>
                      <a:pt x="434" y="36"/>
                    </a:lnTo>
                    <a:lnTo>
                      <a:pt x="458" y="38"/>
                    </a:lnTo>
                    <a:lnTo>
                      <a:pt x="483" y="40"/>
                    </a:lnTo>
                    <a:lnTo>
                      <a:pt x="507" y="43"/>
                    </a:lnTo>
                    <a:lnTo>
                      <a:pt x="533" y="45"/>
                    </a:lnTo>
                    <a:lnTo>
                      <a:pt x="557" y="47"/>
                    </a:lnTo>
                    <a:lnTo>
                      <a:pt x="582" y="48"/>
                    </a:lnTo>
                    <a:lnTo>
                      <a:pt x="606" y="51"/>
                    </a:lnTo>
                    <a:lnTo>
                      <a:pt x="632" y="53"/>
                    </a:lnTo>
                    <a:lnTo>
                      <a:pt x="656" y="55"/>
                    </a:lnTo>
                    <a:lnTo>
                      <a:pt x="681" y="58"/>
                    </a:lnTo>
                    <a:lnTo>
                      <a:pt x="705" y="60"/>
                    </a:lnTo>
                    <a:lnTo>
                      <a:pt x="731" y="62"/>
                    </a:lnTo>
                    <a:lnTo>
                      <a:pt x="755" y="63"/>
                    </a:lnTo>
                    <a:lnTo>
                      <a:pt x="780" y="66"/>
                    </a:lnTo>
                    <a:lnTo>
                      <a:pt x="805" y="68"/>
                    </a:lnTo>
                    <a:lnTo>
                      <a:pt x="830" y="70"/>
                    </a:lnTo>
                    <a:lnTo>
                      <a:pt x="824" y="78"/>
                    </a:lnTo>
                    <a:lnTo>
                      <a:pt x="817" y="87"/>
                    </a:lnTo>
                    <a:lnTo>
                      <a:pt x="810" y="95"/>
                    </a:lnTo>
                    <a:lnTo>
                      <a:pt x="803" y="103"/>
                    </a:lnTo>
                    <a:lnTo>
                      <a:pt x="800" y="123"/>
                    </a:lnTo>
                    <a:lnTo>
                      <a:pt x="795" y="143"/>
                    </a:lnTo>
                    <a:lnTo>
                      <a:pt x="792" y="164"/>
                    </a:lnTo>
                    <a:lnTo>
                      <a:pt x="787" y="184"/>
                    </a:lnTo>
                    <a:lnTo>
                      <a:pt x="763" y="182"/>
                    </a:lnTo>
                    <a:lnTo>
                      <a:pt x="738" y="180"/>
                    </a:lnTo>
                    <a:lnTo>
                      <a:pt x="713" y="178"/>
                    </a:lnTo>
                    <a:lnTo>
                      <a:pt x="689" y="175"/>
                    </a:lnTo>
                    <a:lnTo>
                      <a:pt x="665" y="174"/>
                    </a:lnTo>
                    <a:lnTo>
                      <a:pt x="640" y="172"/>
                    </a:lnTo>
                    <a:lnTo>
                      <a:pt x="616" y="169"/>
                    </a:lnTo>
                    <a:lnTo>
                      <a:pt x="591" y="167"/>
                    </a:lnTo>
                    <a:lnTo>
                      <a:pt x="566" y="165"/>
                    </a:lnTo>
                    <a:lnTo>
                      <a:pt x="542" y="163"/>
                    </a:lnTo>
                    <a:lnTo>
                      <a:pt x="518" y="160"/>
                    </a:lnTo>
                    <a:lnTo>
                      <a:pt x="492" y="158"/>
                    </a:lnTo>
                    <a:lnTo>
                      <a:pt x="468" y="156"/>
                    </a:lnTo>
                    <a:lnTo>
                      <a:pt x="444" y="153"/>
                    </a:lnTo>
                    <a:lnTo>
                      <a:pt x="419" y="152"/>
                    </a:lnTo>
                    <a:lnTo>
                      <a:pt x="394" y="150"/>
                    </a:lnTo>
                    <a:lnTo>
                      <a:pt x="370" y="148"/>
                    </a:lnTo>
                    <a:lnTo>
                      <a:pt x="345" y="145"/>
                    </a:lnTo>
                    <a:lnTo>
                      <a:pt x="321" y="143"/>
                    </a:lnTo>
                    <a:lnTo>
                      <a:pt x="295" y="141"/>
                    </a:lnTo>
                    <a:lnTo>
                      <a:pt x="271" y="138"/>
                    </a:lnTo>
                    <a:lnTo>
                      <a:pt x="247" y="136"/>
                    </a:lnTo>
                    <a:lnTo>
                      <a:pt x="222" y="134"/>
                    </a:lnTo>
                    <a:lnTo>
                      <a:pt x="197" y="133"/>
                    </a:lnTo>
                    <a:lnTo>
                      <a:pt x="173" y="130"/>
                    </a:lnTo>
                    <a:lnTo>
                      <a:pt x="148" y="128"/>
                    </a:lnTo>
                    <a:lnTo>
                      <a:pt x="124" y="126"/>
                    </a:lnTo>
                    <a:lnTo>
                      <a:pt x="98" y="123"/>
                    </a:lnTo>
                    <a:lnTo>
                      <a:pt x="74" y="121"/>
                    </a:lnTo>
                    <a:lnTo>
                      <a:pt x="50" y="120"/>
                    </a:lnTo>
                    <a:lnTo>
                      <a:pt x="25" y="118"/>
                    </a:lnTo>
                    <a:lnTo>
                      <a:pt x="0" y="115"/>
                    </a:lnTo>
                    <a:lnTo>
                      <a:pt x="0" y="100"/>
                    </a:lnTo>
                    <a:lnTo>
                      <a:pt x="1" y="85"/>
                    </a:lnTo>
                    <a:lnTo>
                      <a:pt x="1" y="72"/>
                    </a:lnTo>
                    <a:lnTo>
                      <a:pt x="1" y="57"/>
                    </a:lnTo>
                    <a:lnTo>
                      <a:pt x="3" y="53"/>
                    </a:lnTo>
                    <a:lnTo>
                      <a:pt x="7" y="46"/>
                    </a:lnTo>
                    <a:lnTo>
                      <a:pt x="12" y="35"/>
                    </a:lnTo>
                    <a:lnTo>
                      <a:pt x="19" y="23"/>
                    </a:lnTo>
                    <a:lnTo>
                      <a:pt x="26" y="13"/>
                    </a:lnTo>
                    <a:lnTo>
                      <a:pt x="30" y="4"/>
                    </a:lnTo>
                    <a:lnTo>
                      <a:pt x="35" y="0"/>
                    </a:lnTo>
                    <a:lnTo>
                      <a:pt x="36" y="2"/>
                    </a:lnTo>
                    <a:close/>
                  </a:path>
                </a:pathLst>
              </a:custGeom>
              <a:solidFill>
                <a:srgbClr val="0C0C11"/>
              </a:solidFill>
              <a:ln w="9525">
                <a:noFill/>
                <a:round/>
                <a:headEnd/>
                <a:tailEnd/>
              </a:ln>
            </p:spPr>
            <p:txBody>
              <a:bodyPr/>
              <a:lstStyle/>
              <a:p>
                <a:endParaRPr lang="en-US"/>
              </a:p>
            </p:txBody>
          </p:sp>
          <p:sp>
            <p:nvSpPr>
              <p:cNvPr id="21566" name="Freeform 160"/>
              <p:cNvSpPr>
                <a:spLocks/>
              </p:cNvSpPr>
              <p:nvPr/>
            </p:nvSpPr>
            <p:spPr bwMode="auto">
              <a:xfrm>
                <a:off x="1307" y="1995"/>
                <a:ext cx="414" cy="88"/>
              </a:xfrm>
              <a:custGeom>
                <a:avLst/>
                <a:gdLst>
                  <a:gd name="T0" fmla="*/ 59 w 828"/>
                  <a:gd name="T1" fmla="*/ 2 h 175"/>
                  <a:gd name="T2" fmla="*/ 109 w 828"/>
                  <a:gd name="T3" fmla="*/ 7 h 175"/>
                  <a:gd name="T4" fmla="*/ 158 w 828"/>
                  <a:gd name="T5" fmla="*/ 10 h 175"/>
                  <a:gd name="T6" fmla="*/ 208 w 828"/>
                  <a:gd name="T7" fmla="*/ 15 h 175"/>
                  <a:gd name="T8" fmla="*/ 257 w 828"/>
                  <a:gd name="T9" fmla="*/ 19 h 175"/>
                  <a:gd name="T10" fmla="*/ 307 w 828"/>
                  <a:gd name="T11" fmla="*/ 24 h 175"/>
                  <a:gd name="T12" fmla="*/ 356 w 828"/>
                  <a:gd name="T13" fmla="*/ 27 h 175"/>
                  <a:gd name="T14" fmla="*/ 406 w 828"/>
                  <a:gd name="T15" fmla="*/ 32 h 175"/>
                  <a:gd name="T16" fmla="*/ 456 w 828"/>
                  <a:gd name="T17" fmla="*/ 37 h 175"/>
                  <a:gd name="T18" fmla="*/ 505 w 828"/>
                  <a:gd name="T19" fmla="*/ 41 h 175"/>
                  <a:gd name="T20" fmla="*/ 555 w 828"/>
                  <a:gd name="T21" fmla="*/ 45 h 175"/>
                  <a:gd name="T22" fmla="*/ 604 w 828"/>
                  <a:gd name="T23" fmla="*/ 49 h 175"/>
                  <a:gd name="T24" fmla="*/ 654 w 828"/>
                  <a:gd name="T25" fmla="*/ 54 h 175"/>
                  <a:gd name="T26" fmla="*/ 703 w 828"/>
                  <a:gd name="T27" fmla="*/ 58 h 175"/>
                  <a:gd name="T28" fmla="*/ 753 w 828"/>
                  <a:gd name="T29" fmla="*/ 62 h 175"/>
                  <a:gd name="T30" fmla="*/ 802 w 828"/>
                  <a:gd name="T31" fmla="*/ 67 h 175"/>
                  <a:gd name="T32" fmla="*/ 821 w 828"/>
                  <a:gd name="T33" fmla="*/ 77 h 175"/>
                  <a:gd name="T34" fmla="*/ 808 w 828"/>
                  <a:gd name="T35" fmla="*/ 92 h 175"/>
                  <a:gd name="T36" fmla="*/ 799 w 828"/>
                  <a:gd name="T37" fmla="*/ 118 h 175"/>
                  <a:gd name="T38" fmla="*/ 792 w 828"/>
                  <a:gd name="T39" fmla="*/ 156 h 175"/>
                  <a:gd name="T40" fmla="*/ 764 w 828"/>
                  <a:gd name="T41" fmla="*/ 173 h 175"/>
                  <a:gd name="T42" fmla="*/ 715 w 828"/>
                  <a:gd name="T43" fmla="*/ 168 h 175"/>
                  <a:gd name="T44" fmla="*/ 665 w 828"/>
                  <a:gd name="T45" fmla="*/ 164 h 175"/>
                  <a:gd name="T46" fmla="*/ 617 w 828"/>
                  <a:gd name="T47" fmla="*/ 160 h 175"/>
                  <a:gd name="T48" fmla="*/ 567 w 828"/>
                  <a:gd name="T49" fmla="*/ 155 h 175"/>
                  <a:gd name="T50" fmla="*/ 518 w 828"/>
                  <a:gd name="T51" fmla="*/ 151 h 175"/>
                  <a:gd name="T52" fmla="*/ 469 w 828"/>
                  <a:gd name="T53" fmla="*/ 147 h 175"/>
                  <a:gd name="T54" fmla="*/ 420 w 828"/>
                  <a:gd name="T55" fmla="*/ 143 h 175"/>
                  <a:gd name="T56" fmla="*/ 370 w 828"/>
                  <a:gd name="T57" fmla="*/ 138 h 175"/>
                  <a:gd name="T58" fmla="*/ 322 w 828"/>
                  <a:gd name="T59" fmla="*/ 133 h 175"/>
                  <a:gd name="T60" fmla="*/ 272 w 828"/>
                  <a:gd name="T61" fmla="*/ 129 h 175"/>
                  <a:gd name="T62" fmla="*/ 224 w 828"/>
                  <a:gd name="T63" fmla="*/ 125 h 175"/>
                  <a:gd name="T64" fmla="*/ 174 w 828"/>
                  <a:gd name="T65" fmla="*/ 121 h 175"/>
                  <a:gd name="T66" fmla="*/ 125 w 828"/>
                  <a:gd name="T67" fmla="*/ 116 h 175"/>
                  <a:gd name="T68" fmla="*/ 77 w 828"/>
                  <a:gd name="T69" fmla="*/ 111 h 175"/>
                  <a:gd name="T70" fmla="*/ 27 w 828"/>
                  <a:gd name="T71" fmla="*/ 107 h 175"/>
                  <a:gd name="T72" fmla="*/ 2 w 828"/>
                  <a:gd name="T73" fmla="*/ 91 h 175"/>
                  <a:gd name="T74" fmla="*/ 0 w 828"/>
                  <a:gd name="T75" fmla="*/ 64 h 175"/>
                  <a:gd name="T76" fmla="*/ 6 w 828"/>
                  <a:gd name="T77" fmla="*/ 41 h 175"/>
                  <a:gd name="T78" fmla="*/ 28 w 828"/>
                  <a:gd name="T79" fmla="*/ 2 h 17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8"/>
                  <a:gd name="T121" fmla="*/ 0 h 175"/>
                  <a:gd name="T122" fmla="*/ 828 w 828"/>
                  <a:gd name="T123" fmla="*/ 175 h 17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8" h="175">
                    <a:moveTo>
                      <a:pt x="34" y="0"/>
                    </a:moveTo>
                    <a:lnTo>
                      <a:pt x="59" y="2"/>
                    </a:lnTo>
                    <a:lnTo>
                      <a:pt x="83" y="4"/>
                    </a:lnTo>
                    <a:lnTo>
                      <a:pt x="109" y="7"/>
                    </a:lnTo>
                    <a:lnTo>
                      <a:pt x="133" y="8"/>
                    </a:lnTo>
                    <a:lnTo>
                      <a:pt x="158" y="10"/>
                    </a:lnTo>
                    <a:lnTo>
                      <a:pt x="183" y="12"/>
                    </a:lnTo>
                    <a:lnTo>
                      <a:pt x="208" y="15"/>
                    </a:lnTo>
                    <a:lnTo>
                      <a:pt x="232" y="17"/>
                    </a:lnTo>
                    <a:lnTo>
                      <a:pt x="257" y="19"/>
                    </a:lnTo>
                    <a:lnTo>
                      <a:pt x="282" y="22"/>
                    </a:lnTo>
                    <a:lnTo>
                      <a:pt x="307" y="24"/>
                    </a:lnTo>
                    <a:lnTo>
                      <a:pt x="331" y="25"/>
                    </a:lnTo>
                    <a:lnTo>
                      <a:pt x="356" y="27"/>
                    </a:lnTo>
                    <a:lnTo>
                      <a:pt x="381" y="30"/>
                    </a:lnTo>
                    <a:lnTo>
                      <a:pt x="406" y="32"/>
                    </a:lnTo>
                    <a:lnTo>
                      <a:pt x="431" y="34"/>
                    </a:lnTo>
                    <a:lnTo>
                      <a:pt x="456" y="37"/>
                    </a:lnTo>
                    <a:lnTo>
                      <a:pt x="481" y="39"/>
                    </a:lnTo>
                    <a:lnTo>
                      <a:pt x="505" y="41"/>
                    </a:lnTo>
                    <a:lnTo>
                      <a:pt x="530" y="42"/>
                    </a:lnTo>
                    <a:lnTo>
                      <a:pt x="555" y="45"/>
                    </a:lnTo>
                    <a:lnTo>
                      <a:pt x="580" y="47"/>
                    </a:lnTo>
                    <a:lnTo>
                      <a:pt x="604" y="49"/>
                    </a:lnTo>
                    <a:lnTo>
                      <a:pt x="630" y="52"/>
                    </a:lnTo>
                    <a:lnTo>
                      <a:pt x="654" y="54"/>
                    </a:lnTo>
                    <a:lnTo>
                      <a:pt x="679" y="56"/>
                    </a:lnTo>
                    <a:lnTo>
                      <a:pt x="703" y="58"/>
                    </a:lnTo>
                    <a:lnTo>
                      <a:pt x="729" y="60"/>
                    </a:lnTo>
                    <a:lnTo>
                      <a:pt x="753" y="62"/>
                    </a:lnTo>
                    <a:lnTo>
                      <a:pt x="778" y="64"/>
                    </a:lnTo>
                    <a:lnTo>
                      <a:pt x="802" y="67"/>
                    </a:lnTo>
                    <a:lnTo>
                      <a:pt x="828" y="69"/>
                    </a:lnTo>
                    <a:lnTo>
                      <a:pt x="821" y="77"/>
                    </a:lnTo>
                    <a:lnTo>
                      <a:pt x="815" y="84"/>
                    </a:lnTo>
                    <a:lnTo>
                      <a:pt x="808" y="92"/>
                    </a:lnTo>
                    <a:lnTo>
                      <a:pt x="802" y="100"/>
                    </a:lnTo>
                    <a:lnTo>
                      <a:pt x="799" y="118"/>
                    </a:lnTo>
                    <a:lnTo>
                      <a:pt x="795" y="137"/>
                    </a:lnTo>
                    <a:lnTo>
                      <a:pt x="792" y="156"/>
                    </a:lnTo>
                    <a:lnTo>
                      <a:pt x="789" y="175"/>
                    </a:lnTo>
                    <a:lnTo>
                      <a:pt x="764" y="173"/>
                    </a:lnTo>
                    <a:lnTo>
                      <a:pt x="739" y="170"/>
                    </a:lnTo>
                    <a:lnTo>
                      <a:pt x="715" y="168"/>
                    </a:lnTo>
                    <a:lnTo>
                      <a:pt x="691" y="166"/>
                    </a:lnTo>
                    <a:lnTo>
                      <a:pt x="665" y="164"/>
                    </a:lnTo>
                    <a:lnTo>
                      <a:pt x="641" y="162"/>
                    </a:lnTo>
                    <a:lnTo>
                      <a:pt x="617" y="160"/>
                    </a:lnTo>
                    <a:lnTo>
                      <a:pt x="592" y="158"/>
                    </a:lnTo>
                    <a:lnTo>
                      <a:pt x="567" y="155"/>
                    </a:lnTo>
                    <a:lnTo>
                      <a:pt x="543" y="153"/>
                    </a:lnTo>
                    <a:lnTo>
                      <a:pt x="518" y="151"/>
                    </a:lnTo>
                    <a:lnTo>
                      <a:pt x="494" y="148"/>
                    </a:lnTo>
                    <a:lnTo>
                      <a:pt x="469" y="147"/>
                    </a:lnTo>
                    <a:lnTo>
                      <a:pt x="444" y="145"/>
                    </a:lnTo>
                    <a:lnTo>
                      <a:pt x="420" y="143"/>
                    </a:lnTo>
                    <a:lnTo>
                      <a:pt x="396" y="140"/>
                    </a:lnTo>
                    <a:lnTo>
                      <a:pt x="370" y="138"/>
                    </a:lnTo>
                    <a:lnTo>
                      <a:pt x="346" y="136"/>
                    </a:lnTo>
                    <a:lnTo>
                      <a:pt x="322" y="133"/>
                    </a:lnTo>
                    <a:lnTo>
                      <a:pt x="297" y="131"/>
                    </a:lnTo>
                    <a:lnTo>
                      <a:pt x="272" y="129"/>
                    </a:lnTo>
                    <a:lnTo>
                      <a:pt x="248" y="126"/>
                    </a:lnTo>
                    <a:lnTo>
                      <a:pt x="224" y="125"/>
                    </a:lnTo>
                    <a:lnTo>
                      <a:pt x="199" y="123"/>
                    </a:lnTo>
                    <a:lnTo>
                      <a:pt x="174" y="121"/>
                    </a:lnTo>
                    <a:lnTo>
                      <a:pt x="150" y="118"/>
                    </a:lnTo>
                    <a:lnTo>
                      <a:pt x="125" y="116"/>
                    </a:lnTo>
                    <a:lnTo>
                      <a:pt x="101" y="114"/>
                    </a:lnTo>
                    <a:lnTo>
                      <a:pt x="77" y="111"/>
                    </a:lnTo>
                    <a:lnTo>
                      <a:pt x="52" y="109"/>
                    </a:lnTo>
                    <a:lnTo>
                      <a:pt x="27" y="107"/>
                    </a:lnTo>
                    <a:lnTo>
                      <a:pt x="3" y="105"/>
                    </a:lnTo>
                    <a:lnTo>
                      <a:pt x="2" y="91"/>
                    </a:lnTo>
                    <a:lnTo>
                      <a:pt x="2" y="78"/>
                    </a:lnTo>
                    <a:lnTo>
                      <a:pt x="0" y="64"/>
                    </a:lnTo>
                    <a:lnTo>
                      <a:pt x="0" y="52"/>
                    </a:lnTo>
                    <a:lnTo>
                      <a:pt x="6" y="41"/>
                    </a:lnTo>
                    <a:lnTo>
                      <a:pt x="18" y="20"/>
                    </a:lnTo>
                    <a:lnTo>
                      <a:pt x="28" y="2"/>
                    </a:lnTo>
                    <a:lnTo>
                      <a:pt x="34" y="0"/>
                    </a:lnTo>
                    <a:close/>
                  </a:path>
                </a:pathLst>
              </a:custGeom>
              <a:solidFill>
                <a:srgbClr val="0F0F14"/>
              </a:solidFill>
              <a:ln w="9525">
                <a:noFill/>
                <a:round/>
                <a:headEnd/>
                <a:tailEnd/>
              </a:ln>
            </p:spPr>
            <p:txBody>
              <a:bodyPr/>
              <a:lstStyle/>
              <a:p>
                <a:endParaRPr lang="en-US"/>
              </a:p>
            </p:txBody>
          </p:sp>
          <p:sp>
            <p:nvSpPr>
              <p:cNvPr id="21567" name="Freeform 161"/>
              <p:cNvSpPr>
                <a:spLocks/>
              </p:cNvSpPr>
              <p:nvPr/>
            </p:nvSpPr>
            <p:spPr bwMode="auto">
              <a:xfrm>
                <a:off x="1307" y="1997"/>
                <a:ext cx="413" cy="84"/>
              </a:xfrm>
              <a:custGeom>
                <a:avLst/>
                <a:gdLst>
                  <a:gd name="T0" fmla="*/ 58 w 825"/>
                  <a:gd name="T1" fmla="*/ 2 h 167"/>
                  <a:gd name="T2" fmla="*/ 108 w 825"/>
                  <a:gd name="T3" fmla="*/ 7 h 167"/>
                  <a:gd name="T4" fmla="*/ 157 w 825"/>
                  <a:gd name="T5" fmla="*/ 11 h 167"/>
                  <a:gd name="T6" fmla="*/ 207 w 825"/>
                  <a:gd name="T7" fmla="*/ 15 h 167"/>
                  <a:gd name="T8" fmla="*/ 256 w 825"/>
                  <a:gd name="T9" fmla="*/ 20 h 167"/>
                  <a:gd name="T10" fmla="*/ 306 w 825"/>
                  <a:gd name="T11" fmla="*/ 23 h 167"/>
                  <a:gd name="T12" fmla="*/ 355 w 825"/>
                  <a:gd name="T13" fmla="*/ 28 h 167"/>
                  <a:gd name="T14" fmla="*/ 405 w 825"/>
                  <a:gd name="T15" fmla="*/ 32 h 167"/>
                  <a:gd name="T16" fmla="*/ 454 w 825"/>
                  <a:gd name="T17" fmla="*/ 36 h 167"/>
                  <a:gd name="T18" fmla="*/ 504 w 825"/>
                  <a:gd name="T19" fmla="*/ 40 h 167"/>
                  <a:gd name="T20" fmla="*/ 553 w 825"/>
                  <a:gd name="T21" fmla="*/ 45 h 167"/>
                  <a:gd name="T22" fmla="*/ 603 w 825"/>
                  <a:gd name="T23" fmla="*/ 49 h 167"/>
                  <a:gd name="T24" fmla="*/ 653 w 825"/>
                  <a:gd name="T25" fmla="*/ 53 h 167"/>
                  <a:gd name="T26" fmla="*/ 702 w 825"/>
                  <a:gd name="T27" fmla="*/ 58 h 167"/>
                  <a:gd name="T28" fmla="*/ 752 w 825"/>
                  <a:gd name="T29" fmla="*/ 61 h 167"/>
                  <a:gd name="T30" fmla="*/ 801 w 825"/>
                  <a:gd name="T31" fmla="*/ 66 h 167"/>
                  <a:gd name="T32" fmla="*/ 820 w 825"/>
                  <a:gd name="T33" fmla="*/ 76 h 167"/>
                  <a:gd name="T34" fmla="*/ 808 w 825"/>
                  <a:gd name="T35" fmla="*/ 91 h 167"/>
                  <a:gd name="T36" fmla="*/ 799 w 825"/>
                  <a:gd name="T37" fmla="*/ 115 h 167"/>
                  <a:gd name="T38" fmla="*/ 792 w 825"/>
                  <a:gd name="T39" fmla="*/ 150 h 167"/>
                  <a:gd name="T40" fmla="*/ 765 w 825"/>
                  <a:gd name="T41" fmla="*/ 165 h 167"/>
                  <a:gd name="T42" fmla="*/ 716 w 825"/>
                  <a:gd name="T43" fmla="*/ 160 h 167"/>
                  <a:gd name="T44" fmla="*/ 668 w 825"/>
                  <a:gd name="T45" fmla="*/ 157 h 167"/>
                  <a:gd name="T46" fmla="*/ 618 w 825"/>
                  <a:gd name="T47" fmla="*/ 152 h 167"/>
                  <a:gd name="T48" fmla="*/ 568 w 825"/>
                  <a:gd name="T49" fmla="*/ 148 h 167"/>
                  <a:gd name="T50" fmla="*/ 520 w 825"/>
                  <a:gd name="T51" fmla="*/ 143 h 167"/>
                  <a:gd name="T52" fmla="*/ 471 w 825"/>
                  <a:gd name="T53" fmla="*/ 138 h 167"/>
                  <a:gd name="T54" fmla="*/ 422 w 825"/>
                  <a:gd name="T55" fmla="*/ 134 h 167"/>
                  <a:gd name="T56" fmla="*/ 373 w 825"/>
                  <a:gd name="T57" fmla="*/ 130 h 167"/>
                  <a:gd name="T58" fmla="*/ 324 w 825"/>
                  <a:gd name="T59" fmla="*/ 126 h 167"/>
                  <a:gd name="T60" fmla="*/ 275 w 825"/>
                  <a:gd name="T61" fmla="*/ 121 h 167"/>
                  <a:gd name="T62" fmla="*/ 226 w 825"/>
                  <a:gd name="T63" fmla="*/ 117 h 167"/>
                  <a:gd name="T64" fmla="*/ 177 w 825"/>
                  <a:gd name="T65" fmla="*/ 112 h 167"/>
                  <a:gd name="T66" fmla="*/ 128 w 825"/>
                  <a:gd name="T67" fmla="*/ 107 h 167"/>
                  <a:gd name="T68" fmla="*/ 80 w 825"/>
                  <a:gd name="T69" fmla="*/ 104 h 167"/>
                  <a:gd name="T70" fmla="*/ 30 w 825"/>
                  <a:gd name="T71" fmla="*/ 99 h 167"/>
                  <a:gd name="T72" fmla="*/ 5 w 825"/>
                  <a:gd name="T73" fmla="*/ 84 h 167"/>
                  <a:gd name="T74" fmla="*/ 2 w 825"/>
                  <a:gd name="T75" fmla="*/ 60 h 167"/>
                  <a:gd name="T76" fmla="*/ 6 w 825"/>
                  <a:gd name="T77" fmla="*/ 38 h 167"/>
                  <a:gd name="T78" fmla="*/ 28 w 825"/>
                  <a:gd name="T79" fmla="*/ 1 h 16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5"/>
                  <a:gd name="T121" fmla="*/ 0 h 167"/>
                  <a:gd name="T122" fmla="*/ 825 w 825"/>
                  <a:gd name="T123" fmla="*/ 167 h 16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5" h="167">
                    <a:moveTo>
                      <a:pt x="34" y="0"/>
                    </a:moveTo>
                    <a:lnTo>
                      <a:pt x="58" y="2"/>
                    </a:lnTo>
                    <a:lnTo>
                      <a:pt x="83" y="5"/>
                    </a:lnTo>
                    <a:lnTo>
                      <a:pt x="108" y="7"/>
                    </a:lnTo>
                    <a:lnTo>
                      <a:pt x="133" y="8"/>
                    </a:lnTo>
                    <a:lnTo>
                      <a:pt x="157" y="11"/>
                    </a:lnTo>
                    <a:lnTo>
                      <a:pt x="183" y="13"/>
                    </a:lnTo>
                    <a:lnTo>
                      <a:pt x="207" y="15"/>
                    </a:lnTo>
                    <a:lnTo>
                      <a:pt x="232" y="17"/>
                    </a:lnTo>
                    <a:lnTo>
                      <a:pt x="256" y="20"/>
                    </a:lnTo>
                    <a:lnTo>
                      <a:pt x="282" y="22"/>
                    </a:lnTo>
                    <a:lnTo>
                      <a:pt x="306" y="23"/>
                    </a:lnTo>
                    <a:lnTo>
                      <a:pt x="331" y="26"/>
                    </a:lnTo>
                    <a:lnTo>
                      <a:pt x="355" y="28"/>
                    </a:lnTo>
                    <a:lnTo>
                      <a:pt x="381" y="30"/>
                    </a:lnTo>
                    <a:lnTo>
                      <a:pt x="405" y="32"/>
                    </a:lnTo>
                    <a:lnTo>
                      <a:pt x="430" y="34"/>
                    </a:lnTo>
                    <a:lnTo>
                      <a:pt x="454" y="36"/>
                    </a:lnTo>
                    <a:lnTo>
                      <a:pt x="479" y="38"/>
                    </a:lnTo>
                    <a:lnTo>
                      <a:pt x="504" y="40"/>
                    </a:lnTo>
                    <a:lnTo>
                      <a:pt x="528" y="43"/>
                    </a:lnTo>
                    <a:lnTo>
                      <a:pt x="553" y="45"/>
                    </a:lnTo>
                    <a:lnTo>
                      <a:pt x="578" y="46"/>
                    </a:lnTo>
                    <a:lnTo>
                      <a:pt x="603" y="49"/>
                    </a:lnTo>
                    <a:lnTo>
                      <a:pt x="627" y="51"/>
                    </a:lnTo>
                    <a:lnTo>
                      <a:pt x="653" y="53"/>
                    </a:lnTo>
                    <a:lnTo>
                      <a:pt x="677" y="55"/>
                    </a:lnTo>
                    <a:lnTo>
                      <a:pt x="702" y="58"/>
                    </a:lnTo>
                    <a:lnTo>
                      <a:pt x="726" y="60"/>
                    </a:lnTo>
                    <a:lnTo>
                      <a:pt x="752" y="61"/>
                    </a:lnTo>
                    <a:lnTo>
                      <a:pt x="776" y="64"/>
                    </a:lnTo>
                    <a:lnTo>
                      <a:pt x="801" y="66"/>
                    </a:lnTo>
                    <a:lnTo>
                      <a:pt x="825" y="68"/>
                    </a:lnTo>
                    <a:lnTo>
                      <a:pt x="820" y="76"/>
                    </a:lnTo>
                    <a:lnTo>
                      <a:pt x="814" y="83"/>
                    </a:lnTo>
                    <a:lnTo>
                      <a:pt x="808" y="91"/>
                    </a:lnTo>
                    <a:lnTo>
                      <a:pt x="802" y="98"/>
                    </a:lnTo>
                    <a:lnTo>
                      <a:pt x="799" y="115"/>
                    </a:lnTo>
                    <a:lnTo>
                      <a:pt x="795" y="133"/>
                    </a:lnTo>
                    <a:lnTo>
                      <a:pt x="792" y="150"/>
                    </a:lnTo>
                    <a:lnTo>
                      <a:pt x="790" y="167"/>
                    </a:lnTo>
                    <a:lnTo>
                      <a:pt x="765" y="165"/>
                    </a:lnTo>
                    <a:lnTo>
                      <a:pt x="740" y="163"/>
                    </a:lnTo>
                    <a:lnTo>
                      <a:pt x="716" y="160"/>
                    </a:lnTo>
                    <a:lnTo>
                      <a:pt x="692" y="158"/>
                    </a:lnTo>
                    <a:lnTo>
                      <a:pt x="668" y="157"/>
                    </a:lnTo>
                    <a:lnTo>
                      <a:pt x="642" y="155"/>
                    </a:lnTo>
                    <a:lnTo>
                      <a:pt x="618" y="152"/>
                    </a:lnTo>
                    <a:lnTo>
                      <a:pt x="594" y="150"/>
                    </a:lnTo>
                    <a:lnTo>
                      <a:pt x="568" y="148"/>
                    </a:lnTo>
                    <a:lnTo>
                      <a:pt x="544" y="145"/>
                    </a:lnTo>
                    <a:lnTo>
                      <a:pt x="520" y="143"/>
                    </a:lnTo>
                    <a:lnTo>
                      <a:pt x="496" y="141"/>
                    </a:lnTo>
                    <a:lnTo>
                      <a:pt x="471" y="138"/>
                    </a:lnTo>
                    <a:lnTo>
                      <a:pt x="446" y="136"/>
                    </a:lnTo>
                    <a:lnTo>
                      <a:pt x="422" y="134"/>
                    </a:lnTo>
                    <a:lnTo>
                      <a:pt x="398" y="132"/>
                    </a:lnTo>
                    <a:lnTo>
                      <a:pt x="373" y="130"/>
                    </a:lnTo>
                    <a:lnTo>
                      <a:pt x="348" y="128"/>
                    </a:lnTo>
                    <a:lnTo>
                      <a:pt x="324" y="126"/>
                    </a:lnTo>
                    <a:lnTo>
                      <a:pt x="300" y="123"/>
                    </a:lnTo>
                    <a:lnTo>
                      <a:pt x="275" y="121"/>
                    </a:lnTo>
                    <a:lnTo>
                      <a:pt x="250" y="119"/>
                    </a:lnTo>
                    <a:lnTo>
                      <a:pt x="226" y="117"/>
                    </a:lnTo>
                    <a:lnTo>
                      <a:pt x="202" y="114"/>
                    </a:lnTo>
                    <a:lnTo>
                      <a:pt x="177" y="112"/>
                    </a:lnTo>
                    <a:lnTo>
                      <a:pt x="153" y="110"/>
                    </a:lnTo>
                    <a:lnTo>
                      <a:pt x="128" y="107"/>
                    </a:lnTo>
                    <a:lnTo>
                      <a:pt x="104" y="106"/>
                    </a:lnTo>
                    <a:lnTo>
                      <a:pt x="80" y="104"/>
                    </a:lnTo>
                    <a:lnTo>
                      <a:pt x="55" y="102"/>
                    </a:lnTo>
                    <a:lnTo>
                      <a:pt x="30" y="99"/>
                    </a:lnTo>
                    <a:lnTo>
                      <a:pt x="6" y="97"/>
                    </a:lnTo>
                    <a:lnTo>
                      <a:pt x="5" y="84"/>
                    </a:lnTo>
                    <a:lnTo>
                      <a:pt x="3" y="73"/>
                    </a:lnTo>
                    <a:lnTo>
                      <a:pt x="2" y="60"/>
                    </a:lnTo>
                    <a:lnTo>
                      <a:pt x="0" y="49"/>
                    </a:lnTo>
                    <a:lnTo>
                      <a:pt x="6" y="38"/>
                    </a:lnTo>
                    <a:lnTo>
                      <a:pt x="18" y="19"/>
                    </a:lnTo>
                    <a:lnTo>
                      <a:pt x="28" y="1"/>
                    </a:lnTo>
                    <a:lnTo>
                      <a:pt x="34" y="0"/>
                    </a:lnTo>
                    <a:close/>
                  </a:path>
                </a:pathLst>
              </a:custGeom>
              <a:solidFill>
                <a:srgbClr val="16161C"/>
              </a:solidFill>
              <a:ln w="9525">
                <a:noFill/>
                <a:round/>
                <a:headEnd/>
                <a:tailEnd/>
              </a:ln>
            </p:spPr>
            <p:txBody>
              <a:bodyPr/>
              <a:lstStyle/>
              <a:p>
                <a:endParaRPr lang="en-US"/>
              </a:p>
            </p:txBody>
          </p:sp>
          <p:sp>
            <p:nvSpPr>
              <p:cNvPr id="21568" name="Freeform 162"/>
              <p:cNvSpPr>
                <a:spLocks/>
              </p:cNvSpPr>
              <p:nvPr/>
            </p:nvSpPr>
            <p:spPr bwMode="auto">
              <a:xfrm>
                <a:off x="1307" y="1998"/>
                <a:ext cx="412" cy="80"/>
              </a:xfrm>
              <a:custGeom>
                <a:avLst/>
                <a:gdLst>
                  <a:gd name="T0" fmla="*/ 57 w 823"/>
                  <a:gd name="T1" fmla="*/ 3 h 161"/>
                  <a:gd name="T2" fmla="*/ 106 w 823"/>
                  <a:gd name="T3" fmla="*/ 7 h 161"/>
                  <a:gd name="T4" fmla="*/ 156 w 823"/>
                  <a:gd name="T5" fmla="*/ 11 h 161"/>
                  <a:gd name="T6" fmla="*/ 206 w 823"/>
                  <a:gd name="T7" fmla="*/ 15 h 161"/>
                  <a:gd name="T8" fmla="*/ 255 w 823"/>
                  <a:gd name="T9" fmla="*/ 20 h 161"/>
                  <a:gd name="T10" fmla="*/ 305 w 823"/>
                  <a:gd name="T11" fmla="*/ 25 h 161"/>
                  <a:gd name="T12" fmla="*/ 354 w 823"/>
                  <a:gd name="T13" fmla="*/ 28 h 161"/>
                  <a:gd name="T14" fmla="*/ 404 w 823"/>
                  <a:gd name="T15" fmla="*/ 33 h 161"/>
                  <a:gd name="T16" fmla="*/ 452 w 823"/>
                  <a:gd name="T17" fmla="*/ 37 h 161"/>
                  <a:gd name="T18" fmla="*/ 502 w 823"/>
                  <a:gd name="T19" fmla="*/ 42 h 161"/>
                  <a:gd name="T20" fmla="*/ 551 w 823"/>
                  <a:gd name="T21" fmla="*/ 45 h 161"/>
                  <a:gd name="T22" fmla="*/ 601 w 823"/>
                  <a:gd name="T23" fmla="*/ 50 h 161"/>
                  <a:gd name="T24" fmla="*/ 650 w 823"/>
                  <a:gd name="T25" fmla="*/ 55 h 161"/>
                  <a:gd name="T26" fmla="*/ 700 w 823"/>
                  <a:gd name="T27" fmla="*/ 59 h 161"/>
                  <a:gd name="T28" fmla="*/ 749 w 823"/>
                  <a:gd name="T29" fmla="*/ 63 h 161"/>
                  <a:gd name="T30" fmla="*/ 799 w 823"/>
                  <a:gd name="T31" fmla="*/ 67 h 161"/>
                  <a:gd name="T32" fmla="*/ 817 w 823"/>
                  <a:gd name="T33" fmla="*/ 77 h 161"/>
                  <a:gd name="T34" fmla="*/ 807 w 823"/>
                  <a:gd name="T35" fmla="*/ 90 h 161"/>
                  <a:gd name="T36" fmla="*/ 799 w 823"/>
                  <a:gd name="T37" fmla="*/ 113 h 161"/>
                  <a:gd name="T38" fmla="*/ 793 w 823"/>
                  <a:gd name="T39" fmla="*/ 144 h 161"/>
                  <a:gd name="T40" fmla="*/ 767 w 823"/>
                  <a:gd name="T41" fmla="*/ 158 h 161"/>
                  <a:gd name="T42" fmla="*/ 717 w 823"/>
                  <a:gd name="T43" fmla="*/ 154 h 161"/>
                  <a:gd name="T44" fmla="*/ 669 w 823"/>
                  <a:gd name="T45" fmla="*/ 149 h 161"/>
                  <a:gd name="T46" fmla="*/ 620 w 823"/>
                  <a:gd name="T47" fmla="*/ 144 h 161"/>
                  <a:gd name="T48" fmla="*/ 571 w 823"/>
                  <a:gd name="T49" fmla="*/ 140 h 161"/>
                  <a:gd name="T50" fmla="*/ 522 w 823"/>
                  <a:gd name="T51" fmla="*/ 136 h 161"/>
                  <a:gd name="T52" fmla="*/ 474 w 823"/>
                  <a:gd name="T53" fmla="*/ 132 h 161"/>
                  <a:gd name="T54" fmla="*/ 424 w 823"/>
                  <a:gd name="T55" fmla="*/ 127 h 161"/>
                  <a:gd name="T56" fmla="*/ 376 w 823"/>
                  <a:gd name="T57" fmla="*/ 123 h 161"/>
                  <a:gd name="T58" fmla="*/ 327 w 823"/>
                  <a:gd name="T59" fmla="*/ 118 h 161"/>
                  <a:gd name="T60" fmla="*/ 278 w 823"/>
                  <a:gd name="T61" fmla="*/ 115 h 161"/>
                  <a:gd name="T62" fmla="*/ 230 w 823"/>
                  <a:gd name="T63" fmla="*/ 110 h 161"/>
                  <a:gd name="T64" fmla="*/ 180 w 823"/>
                  <a:gd name="T65" fmla="*/ 105 h 161"/>
                  <a:gd name="T66" fmla="*/ 132 w 823"/>
                  <a:gd name="T67" fmla="*/ 101 h 161"/>
                  <a:gd name="T68" fmla="*/ 83 w 823"/>
                  <a:gd name="T69" fmla="*/ 97 h 161"/>
                  <a:gd name="T70" fmla="*/ 34 w 823"/>
                  <a:gd name="T71" fmla="*/ 93 h 161"/>
                  <a:gd name="T72" fmla="*/ 7 w 823"/>
                  <a:gd name="T73" fmla="*/ 79 h 161"/>
                  <a:gd name="T74" fmla="*/ 3 w 823"/>
                  <a:gd name="T75" fmla="*/ 57 h 161"/>
                  <a:gd name="T76" fmla="*/ 5 w 823"/>
                  <a:gd name="T77" fmla="*/ 37 h 161"/>
                  <a:gd name="T78" fmla="*/ 28 w 823"/>
                  <a:gd name="T79" fmla="*/ 0 h 1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3"/>
                  <a:gd name="T121" fmla="*/ 0 h 161"/>
                  <a:gd name="T122" fmla="*/ 823 w 823"/>
                  <a:gd name="T123" fmla="*/ 161 h 1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3" h="161">
                    <a:moveTo>
                      <a:pt x="33" y="0"/>
                    </a:moveTo>
                    <a:lnTo>
                      <a:pt x="57" y="3"/>
                    </a:lnTo>
                    <a:lnTo>
                      <a:pt x="82" y="5"/>
                    </a:lnTo>
                    <a:lnTo>
                      <a:pt x="106" y="7"/>
                    </a:lnTo>
                    <a:lnTo>
                      <a:pt x="132" y="9"/>
                    </a:lnTo>
                    <a:lnTo>
                      <a:pt x="156" y="11"/>
                    </a:lnTo>
                    <a:lnTo>
                      <a:pt x="181" y="13"/>
                    </a:lnTo>
                    <a:lnTo>
                      <a:pt x="206" y="15"/>
                    </a:lnTo>
                    <a:lnTo>
                      <a:pt x="231" y="18"/>
                    </a:lnTo>
                    <a:lnTo>
                      <a:pt x="255" y="20"/>
                    </a:lnTo>
                    <a:lnTo>
                      <a:pt x="279" y="22"/>
                    </a:lnTo>
                    <a:lnTo>
                      <a:pt x="305" y="25"/>
                    </a:lnTo>
                    <a:lnTo>
                      <a:pt x="329" y="26"/>
                    </a:lnTo>
                    <a:lnTo>
                      <a:pt x="354" y="28"/>
                    </a:lnTo>
                    <a:lnTo>
                      <a:pt x="378" y="30"/>
                    </a:lnTo>
                    <a:lnTo>
                      <a:pt x="404" y="33"/>
                    </a:lnTo>
                    <a:lnTo>
                      <a:pt x="428" y="35"/>
                    </a:lnTo>
                    <a:lnTo>
                      <a:pt x="452" y="37"/>
                    </a:lnTo>
                    <a:lnTo>
                      <a:pt x="477" y="40"/>
                    </a:lnTo>
                    <a:lnTo>
                      <a:pt x="502" y="42"/>
                    </a:lnTo>
                    <a:lnTo>
                      <a:pt x="527" y="43"/>
                    </a:lnTo>
                    <a:lnTo>
                      <a:pt x="551" y="45"/>
                    </a:lnTo>
                    <a:lnTo>
                      <a:pt x="577" y="48"/>
                    </a:lnTo>
                    <a:lnTo>
                      <a:pt x="601" y="50"/>
                    </a:lnTo>
                    <a:lnTo>
                      <a:pt x="625" y="52"/>
                    </a:lnTo>
                    <a:lnTo>
                      <a:pt x="650" y="55"/>
                    </a:lnTo>
                    <a:lnTo>
                      <a:pt x="674" y="57"/>
                    </a:lnTo>
                    <a:lnTo>
                      <a:pt x="700" y="59"/>
                    </a:lnTo>
                    <a:lnTo>
                      <a:pt x="724" y="60"/>
                    </a:lnTo>
                    <a:lnTo>
                      <a:pt x="749" y="63"/>
                    </a:lnTo>
                    <a:lnTo>
                      <a:pt x="774" y="65"/>
                    </a:lnTo>
                    <a:lnTo>
                      <a:pt x="799" y="67"/>
                    </a:lnTo>
                    <a:lnTo>
                      <a:pt x="823" y="70"/>
                    </a:lnTo>
                    <a:lnTo>
                      <a:pt x="817" y="77"/>
                    </a:lnTo>
                    <a:lnTo>
                      <a:pt x="813" y="83"/>
                    </a:lnTo>
                    <a:lnTo>
                      <a:pt x="807" y="90"/>
                    </a:lnTo>
                    <a:lnTo>
                      <a:pt x="801" y="98"/>
                    </a:lnTo>
                    <a:lnTo>
                      <a:pt x="799" y="113"/>
                    </a:lnTo>
                    <a:lnTo>
                      <a:pt x="797" y="130"/>
                    </a:lnTo>
                    <a:lnTo>
                      <a:pt x="793" y="144"/>
                    </a:lnTo>
                    <a:lnTo>
                      <a:pt x="791" y="161"/>
                    </a:lnTo>
                    <a:lnTo>
                      <a:pt x="767" y="158"/>
                    </a:lnTo>
                    <a:lnTo>
                      <a:pt x="742" y="156"/>
                    </a:lnTo>
                    <a:lnTo>
                      <a:pt x="717" y="154"/>
                    </a:lnTo>
                    <a:lnTo>
                      <a:pt x="693" y="151"/>
                    </a:lnTo>
                    <a:lnTo>
                      <a:pt x="669" y="149"/>
                    </a:lnTo>
                    <a:lnTo>
                      <a:pt x="645" y="147"/>
                    </a:lnTo>
                    <a:lnTo>
                      <a:pt x="620" y="144"/>
                    </a:lnTo>
                    <a:lnTo>
                      <a:pt x="596" y="142"/>
                    </a:lnTo>
                    <a:lnTo>
                      <a:pt x="571" y="140"/>
                    </a:lnTo>
                    <a:lnTo>
                      <a:pt x="547" y="139"/>
                    </a:lnTo>
                    <a:lnTo>
                      <a:pt x="522" y="136"/>
                    </a:lnTo>
                    <a:lnTo>
                      <a:pt x="498" y="134"/>
                    </a:lnTo>
                    <a:lnTo>
                      <a:pt x="474" y="132"/>
                    </a:lnTo>
                    <a:lnTo>
                      <a:pt x="449" y="130"/>
                    </a:lnTo>
                    <a:lnTo>
                      <a:pt x="424" y="127"/>
                    </a:lnTo>
                    <a:lnTo>
                      <a:pt x="400" y="125"/>
                    </a:lnTo>
                    <a:lnTo>
                      <a:pt x="376" y="123"/>
                    </a:lnTo>
                    <a:lnTo>
                      <a:pt x="352" y="120"/>
                    </a:lnTo>
                    <a:lnTo>
                      <a:pt x="327" y="118"/>
                    </a:lnTo>
                    <a:lnTo>
                      <a:pt x="302" y="117"/>
                    </a:lnTo>
                    <a:lnTo>
                      <a:pt x="278" y="115"/>
                    </a:lnTo>
                    <a:lnTo>
                      <a:pt x="254" y="112"/>
                    </a:lnTo>
                    <a:lnTo>
                      <a:pt x="230" y="110"/>
                    </a:lnTo>
                    <a:lnTo>
                      <a:pt x="206" y="108"/>
                    </a:lnTo>
                    <a:lnTo>
                      <a:pt x="180" y="105"/>
                    </a:lnTo>
                    <a:lnTo>
                      <a:pt x="156" y="103"/>
                    </a:lnTo>
                    <a:lnTo>
                      <a:pt x="132" y="101"/>
                    </a:lnTo>
                    <a:lnTo>
                      <a:pt x="108" y="100"/>
                    </a:lnTo>
                    <a:lnTo>
                      <a:pt x="83" y="97"/>
                    </a:lnTo>
                    <a:lnTo>
                      <a:pt x="58" y="95"/>
                    </a:lnTo>
                    <a:lnTo>
                      <a:pt x="34" y="93"/>
                    </a:lnTo>
                    <a:lnTo>
                      <a:pt x="10" y="90"/>
                    </a:lnTo>
                    <a:lnTo>
                      <a:pt x="7" y="79"/>
                    </a:lnTo>
                    <a:lnTo>
                      <a:pt x="5" y="68"/>
                    </a:lnTo>
                    <a:lnTo>
                      <a:pt x="3" y="57"/>
                    </a:lnTo>
                    <a:lnTo>
                      <a:pt x="0" y="47"/>
                    </a:lnTo>
                    <a:lnTo>
                      <a:pt x="5" y="37"/>
                    </a:lnTo>
                    <a:lnTo>
                      <a:pt x="17" y="18"/>
                    </a:lnTo>
                    <a:lnTo>
                      <a:pt x="28" y="0"/>
                    </a:lnTo>
                    <a:lnTo>
                      <a:pt x="33" y="0"/>
                    </a:lnTo>
                    <a:close/>
                  </a:path>
                </a:pathLst>
              </a:custGeom>
              <a:solidFill>
                <a:srgbClr val="19191E"/>
              </a:solidFill>
              <a:ln w="9525">
                <a:noFill/>
                <a:round/>
                <a:headEnd/>
                <a:tailEnd/>
              </a:ln>
            </p:spPr>
            <p:txBody>
              <a:bodyPr/>
              <a:lstStyle/>
              <a:p>
                <a:endParaRPr lang="en-US"/>
              </a:p>
            </p:txBody>
          </p:sp>
          <p:sp>
            <p:nvSpPr>
              <p:cNvPr id="21569" name="Freeform 163"/>
              <p:cNvSpPr>
                <a:spLocks/>
              </p:cNvSpPr>
              <p:nvPr/>
            </p:nvSpPr>
            <p:spPr bwMode="auto">
              <a:xfrm>
                <a:off x="1307" y="2000"/>
                <a:ext cx="410" cy="76"/>
              </a:xfrm>
              <a:custGeom>
                <a:avLst/>
                <a:gdLst>
                  <a:gd name="T0" fmla="*/ 56 w 821"/>
                  <a:gd name="T1" fmla="*/ 2 h 152"/>
                  <a:gd name="T2" fmla="*/ 105 w 821"/>
                  <a:gd name="T3" fmla="*/ 7 h 152"/>
                  <a:gd name="T4" fmla="*/ 155 w 821"/>
                  <a:gd name="T5" fmla="*/ 10 h 152"/>
                  <a:gd name="T6" fmla="*/ 204 w 821"/>
                  <a:gd name="T7" fmla="*/ 15 h 152"/>
                  <a:gd name="T8" fmla="*/ 254 w 821"/>
                  <a:gd name="T9" fmla="*/ 20 h 152"/>
                  <a:gd name="T10" fmla="*/ 303 w 821"/>
                  <a:gd name="T11" fmla="*/ 24 h 152"/>
                  <a:gd name="T12" fmla="*/ 353 w 821"/>
                  <a:gd name="T13" fmla="*/ 28 h 152"/>
                  <a:gd name="T14" fmla="*/ 401 w 821"/>
                  <a:gd name="T15" fmla="*/ 32 h 152"/>
                  <a:gd name="T16" fmla="*/ 451 w 821"/>
                  <a:gd name="T17" fmla="*/ 37 h 152"/>
                  <a:gd name="T18" fmla="*/ 500 w 821"/>
                  <a:gd name="T19" fmla="*/ 40 h 152"/>
                  <a:gd name="T20" fmla="*/ 550 w 821"/>
                  <a:gd name="T21" fmla="*/ 45 h 152"/>
                  <a:gd name="T22" fmla="*/ 600 w 821"/>
                  <a:gd name="T23" fmla="*/ 49 h 152"/>
                  <a:gd name="T24" fmla="*/ 648 w 821"/>
                  <a:gd name="T25" fmla="*/ 53 h 152"/>
                  <a:gd name="T26" fmla="*/ 698 w 821"/>
                  <a:gd name="T27" fmla="*/ 58 h 152"/>
                  <a:gd name="T28" fmla="*/ 747 w 821"/>
                  <a:gd name="T29" fmla="*/ 62 h 152"/>
                  <a:gd name="T30" fmla="*/ 797 w 821"/>
                  <a:gd name="T31" fmla="*/ 66 h 152"/>
                  <a:gd name="T32" fmla="*/ 816 w 821"/>
                  <a:gd name="T33" fmla="*/ 75 h 152"/>
                  <a:gd name="T34" fmla="*/ 806 w 821"/>
                  <a:gd name="T35" fmla="*/ 89 h 152"/>
                  <a:gd name="T36" fmla="*/ 799 w 821"/>
                  <a:gd name="T37" fmla="*/ 109 h 152"/>
                  <a:gd name="T38" fmla="*/ 794 w 821"/>
                  <a:gd name="T39" fmla="*/ 138 h 152"/>
                  <a:gd name="T40" fmla="*/ 768 w 821"/>
                  <a:gd name="T41" fmla="*/ 150 h 152"/>
                  <a:gd name="T42" fmla="*/ 718 w 821"/>
                  <a:gd name="T43" fmla="*/ 145 h 152"/>
                  <a:gd name="T44" fmla="*/ 670 w 821"/>
                  <a:gd name="T45" fmla="*/ 140 h 152"/>
                  <a:gd name="T46" fmla="*/ 621 w 821"/>
                  <a:gd name="T47" fmla="*/ 136 h 152"/>
                  <a:gd name="T48" fmla="*/ 573 w 821"/>
                  <a:gd name="T49" fmla="*/ 131 h 152"/>
                  <a:gd name="T50" fmla="*/ 524 w 821"/>
                  <a:gd name="T51" fmla="*/ 128 h 152"/>
                  <a:gd name="T52" fmla="*/ 475 w 821"/>
                  <a:gd name="T53" fmla="*/ 123 h 152"/>
                  <a:gd name="T54" fmla="*/ 427 w 821"/>
                  <a:gd name="T55" fmla="*/ 119 h 152"/>
                  <a:gd name="T56" fmla="*/ 377 w 821"/>
                  <a:gd name="T57" fmla="*/ 114 h 152"/>
                  <a:gd name="T58" fmla="*/ 329 w 821"/>
                  <a:gd name="T59" fmla="*/ 109 h 152"/>
                  <a:gd name="T60" fmla="*/ 280 w 821"/>
                  <a:gd name="T61" fmla="*/ 106 h 152"/>
                  <a:gd name="T62" fmla="*/ 231 w 821"/>
                  <a:gd name="T63" fmla="*/ 101 h 152"/>
                  <a:gd name="T64" fmla="*/ 183 w 821"/>
                  <a:gd name="T65" fmla="*/ 97 h 152"/>
                  <a:gd name="T66" fmla="*/ 134 w 821"/>
                  <a:gd name="T67" fmla="*/ 92 h 152"/>
                  <a:gd name="T68" fmla="*/ 86 w 821"/>
                  <a:gd name="T69" fmla="*/ 89 h 152"/>
                  <a:gd name="T70" fmla="*/ 36 w 821"/>
                  <a:gd name="T71" fmla="*/ 84 h 152"/>
                  <a:gd name="T72" fmla="*/ 10 w 821"/>
                  <a:gd name="T73" fmla="*/ 71 h 152"/>
                  <a:gd name="T74" fmla="*/ 3 w 821"/>
                  <a:gd name="T75" fmla="*/ 52 h 152"/>
                  <a:gd name="T76" fmla="*/ 5 w 821"/>
                  <a:gd name="T77" fmla="*/ 33 h 152"/>
                  <a:gd name="T78" fmla="*/ 27 w 821"/>
                  <a:gd name="T79" fmla="*/ 0 h 15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1"/>
                  <a:gd name="T121" fmla="*/ 0 h 152"/>
                  <a:gd name="T122" fmla="*/ 821 w 821"/>
                  <a:gd name="T123" fmla="*/ 152 h 15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1" h="152">
                    <a:moveTo>
                      <a:pt x="32" y="0"/>
                    </a:moveTo>
                    <a:lnTo>
                      <a:pt x="56" y="2"/>
                    </a:lnTo>
                    <a:lnTo>
                      <a:pt x="81" y="5"/>
                    </a:lnTo>
                    <a:lnTo>
                      <a:pt x="105" y="7"/>
                    </a:lnTo>
                    <a:lnTo>
                      <a:pt x="131" y="8"/>
                    </a:lnTo>
                    <a:lnTo>
                      <a:pt x="155" y="10"/>
                    </a:lnTo>
                    <a:lnTo>
                      <a:pt x="180" y="13"/>
                    </a:lnTo>
                    <a:lnTo>
                      <a:pt x="204" y="15"/>
                    </a:lnTo>
                    <a:lnTo>
                      <a:pt x="230" y="17"/>
                    </a:lnTo>
                    <a:lnTo>
                      <a:pt x="254" y="20"/>
                    </a:lnTo>
                    <a:lnTo>
                      <a:pt x="278" y="22"/>
                    </a:lnTo>
                    <a:lnTo>
                      <a:pt x="303" y="24"/>
                    </a:lnTo>
                    <a:lnTo>
                      <a:pt x="328" y="25"/>
                    </a:lnTo>
                    <a:lnTo>
                      <a:pt x="353" y="28"/>
                    </a:lnTo>
                    <a:lnTo>
                      <a:pt x="377" y="30"/>
                    </a:lnTo>
                    <a:lnTo>
                      <a:pt x="401" y="32"/>
                    </a:lnTo>
                    <a:lnTo>
                      <a:pt x="427" y="34"/>
                    </a:lnTo>
                    <a:lnTo>
                      <a:pt x="451" y="37"/>
                    </a:lnTo>
                    <a:lnTo>
                      <a:pt x="476" y="39"/>
                    </a:lnTo>
                    <a:lnTo>
                      <a:pt x="500" y="40"/>
                    </a:lnTo>
                    <a:lnTo>
                      <a:pt x="525" y="43"/>
                    </a:lnTo>
                    <a:lnTo>
                      <a:pt x="550" y="45"/>
                    </a:lnTo>
                    <a:lnTo>
                      <a:pt x="574" y="47"/>
                    </a:lnTo>
                    <a:lnTo>
                      <a:pt x="600" y="49"/>
                    </a:lnTo>
                    <a:lnTo>
                      <a:pt x="624" y="52"/>
                    </a:lnTo>
                    <a:lnTo>
                      <a:pt x="648" y="53"/>
                    </a:lnTo>
                    <a:lnTo>
                      <a:pt x="673" y="55"/>
                    </a:lnTo>
                    <a:lnTo>
                      <a:pt x="698" y="58"/>
                    </a:lnTo>
                    <a:lnTo>
                      <a:pt x="722" y="60"/>
                    </a:lnTo>
                    <a:lnTo>
                      <a:pt x="747" y="62"/>
                    </a:lnTo>
                    <a:lnTo>
                      <a:pt x="771" y="63"/>
                    </a:lnTo>
                    <a:lnTo>
                      <a:pt x="797" y="66"/>
                    </a:lnTo>
                    <a:lnTo>
                      <a:pt x="821" y="68"/>
                    </a:lnTo>
                    <a:lnTo>
                      <a:pt x="816" y="75"/>
                    </a:lnTo>
                    <a:lnTo>
                      <a:pt x="812" y="82"/>
                    </a:lnTo>
                    <a:lnTo>
                      <a:pt x="806" y="89"/>
                    </a:lnTo>
                    <a:lnTo>
                      <a:pt x="801" y="96"/>
                    </a:lnTo>
                    <a:lnTo>
                      <a:pt x="799" y="109"/>
                    </a:lnTo>
                    <a:lnTo>
                      <a:pt x="797" y="123"/>
                    </a:lnTo>
                    <a:lnTo>
                      <a:pt x="794" y="138"/>
                    </a:lnTo>
                    <a:lnTo>
                      <a:pt x="792" y="152"/>
                    </a:lnTo>
                    <a:lnTo>
                      <a:pt x="768" y="150"/>
                    </a:lnTo>
                    <a:lnTo>
                      <a:pt x="744" y="147"/>
                    </a:lnTo>
                    <a:lnTo>
                      <a:pt x="718" y="145"/>
                    </a:lnTo>
                    <a:lnTo>
                      <a:pt x="694" y="143"/>
                    </a:lnTo>
                    <a:lnTo>
                      <a:pt x="670" y="140"/>
                    </a:lnTo>
                    <a:lnTo>
                      <a:pt x="646" y="138"/>
                    </a:lnTo>
                    <a:lnTo>
                      <a:pt x="621" y="136"/>
                    </a:lnTo>
                    <a:lnTo>
                      <a:pt x="597" y="134"/>
                    </a:lnTo>
                    <a:lnTo>
                      <a:pt x="573" y="131"/>
                    </a:lnTo>
                    <a:lnTo>
                      <a:pt x="548" y="130"/>
                    </a:lnTo>
                    <a:lnTo>
                      <a:pt x="524" y="128"/>
                    </a:lnTo>
                    <a:lnTo>
                      <a:pt x="499" y="126"/>
                    </a:lnTo>
                    <a:lnTo>
                      <a:pt x="475" y="123"/>
                    </a:lnTo>
                    <a:lnTo>
                      <a:pt x="451" y="121"/>
                    </a:lnTo>
                    <a:lnTo>
                      <a:pt x="427" y="119"/>
                    </a:lnTo>
                    <a:lnTo>
                      <a:pt x="403" y="116"/>
                    </a:lnTo>
                    <a:lnTo>
                      <a:pt x="377" y="114"/>
                    </a:lnTo>
                    <a:lnTo>
                      <a:pt x="353" y="112"/>
                    </a:lnTo>
                    <a:lnTo>
                      <a:pt x="329" y="109"/>
                    </a:lnTo>
                    <a:lnTo>
                      <a:pt x="305" y="108"/>
                    </a:lnTo>
                    <a:lnTo>
                      <a:pt x="280" y="106"/>
                    </a:lnTo>
                    <a:lnTo>
                      <a:pt x="256" y="104"/>
                    </a:lnTo>
                    <a:lnTo>
                      <a:pt x="231" y="101"/>
                    </a:lnTo>
                    <a:lnTo>
                      <a:pt x="207" y="99"/>
                    </a:lnTo>
                    <a:lnTo>
                      <a:pt x="183" y="97"/>
                    </a:lnTo>
                    <a:lnTo>
                      <a:pt x="158" y="94"/>
                    </a:lnTo>
                    <a:lnTo>
                      <a:pt x="134" y="92"/>
                    </a:lnTo>
                    <a:lnTo>
                      <a:pt x="110" y="91"/>
                    </a:lnTo>
                    <a:lnTo>
                      <a:pt x="86" y="89"/>
                    </a:lnTo>
                    <a:lnTo>
                      <a:pt x="60" y="86"/>
                    </a:lnTo>
                    <a:lnTo>
                      <a:pt x="36" y="84"/>
                    </a:lnTo>
                    <a:lnTo>
                      <a:pt x="12" y="82"/>
                    </a:lnTo>
                    <a:lnTo>
                      <a:pt x="10" y="71"/>
                    </a:lnTo>
                    <a:lnTo>
                      <a:pt x="6" y="62"/>
                    </a:lnTo>
                    <a:lnTo>
                      <a:pt x="3" y="52"/>
                    </a:lnTo>
                    <a:lnTo>
                      <a:pt x="0" y="43"/>
                    </a:lnTo>
                    <a:lnTo>
                      <a:pt x="5" y="33"/>
                    </a:lnTo>
                    <a:lnTo>
                      <a:pt x="17" y="15"/>
                    </a:lnTo>
                    <a:lnTo>
                      <a:pt x="27" y="0"/>
                    </a:lnTo>
                    <a:lnTo>
                      <a:pt x="32" y="0"/>
                    </a:lnTo>
                    <a:close/>
                  </a:path>
                </a:pathLst>
              </a:custGeom>
              <a:solidFill>
                <a:srgbClr val="1E1E26"/>
              </a:solidFill>
              <a:ln w="9525">
                <a:noFill/>
                <a:round/>
                <a:headEnd/>
                <a:tailEnd/>
              </a:ln>
            </p:spPr>
            <p:txBody>
              <a:bodyPr/>
              <a:lstStyle/>
              <a:p>
                <a:endParaRPr lang="en-US"/>
              </a:p>
            </p:txBody>
          </p:sp>
          <p:sp>
            <p:nvSpPr>
              <p:cNvPr id="21570" name="Freeform 164"/>
              <p:cNvSpPr>
                <a:spLocks/>
              </p:cNvSpPr>
              <p:nvPr/>
            </p:nvSpPr>
            <p:spPr bwMode="auto">
              <a:xfrm>
                <a:off x="1307" y="2001"/>
                <a:ext cx="410" cy="73"/>
              </a:xfrm>
              <a:custGeom>
                <a:avLst/>
                <a:gdLst>
                  <a:gd name="T0" fmla="*/ 56 w 820"/>
                  <a:gd name="T1" fmla="*/ 4 h 145"/>
                  <a:gd name="T2" fmla="*/ 105 w 820"/>
                  <a:gd name="T3" fmla="*/ 7 h 145"/>
                  <a:gd name="T4" fmla="*/ 155 w 820"/>
                  <a:gd name="T5" fmla="*/ 12 h 145"/>
                  <a:gd name="T6" fmla="*/ 204 w 820"/>
                  <a:gd name="T7" fmla="*/ 16 h 145"/>
                  <a:gd name="T8" fmla="*/ 253 w 820"/>
                  <a:gd name="T9" fmla="*/ 20 h 145"/>
                  <a:gd name="T10" fmla="*/ 302 w 820"/>
                  <a:gd name="T11" fmla="*/ 24 h 145"/>
                  <a:gd name="T12" fmla="*/ 352 w 820"/>
                  <a:gd name="T13" fmla="*/ 29 h 145"/>
                  <a:gd name="T14" fmla="*/ 401 w 820"/>
                  <a:gd name="T15" fmla="*/ 32 h 145"/>
                  <a:gd name="T16" fmla="*/ 450 w 820"/>
                  <a:gd name="T17" fmla="*/ 37 h 145"/>
                  <a:gd name="T18" fmla="*/ 499 w 820"/>
                  <a:gd name="T19" fmla="*/ 42 h 145"/>
                  <a:gd name="T20" fmla="*/ 549 w 820"/>
                  <a:gd name="T21" fmla="*/ 45 h 145"/>
                  <a:gd name="T22" fmla="*/ 598 w 820"/>
                  <a:gd name="T23" fmla="*/ 50 h 145"/>
                  <a:gd name="T24" fmla="*/ 647 w 820"/>
                  <a:gd name="T25" fmla="*/ 54 h 145"/>
                  <a:gd name="T26" fmla="*/ 696 w 820"/>
                  <a:gd name="T27" fmla="*/ 59 h 145"/>
                  <a:gd name="T28" fmla="*/ 746 w 820"/>
                  <a:gd name="T29" fmla="*/ 62 h 145"/>
                  <a:gd name="T30" fmla="*/ 795 w 820"/>
                  <a:gd name="T31" fmla="*/ 67 h 145"/>
                  <a:gd name="T32" fmla="*/ 815 w 820"/>
                  <a:gd name="T33" fmla="*/ 75 h 145"/>
                  <a:gd name="T34" fmla="*/ 806 w 820"/>
                  <a:gd name="T35" fmla="*/ 89 h 145"/>
                  <a:gd name="T36" fmla="*/ 799 w 820"/>
                  <a:gd name="T37" fmla="*/ 109 h 145"/>
                  <a:gd name="T38" fmla="*/ 795 w 820"/>
                  <a:gd name="T39" fmla="*/ 133 h 145"/>
                  <a:gd name="T40" fmla="*/ 769 w 820"/>
                  <a:gd name="T41" fmla="*/ 143 h 145"/>
                  <a:gd name="T42" fmla="*/ 721 w 820"/>
                  <a:gd name="T43" fmla="*/ 138 h 145"/>
                  <a:gd name="T44" fmla="*/ 672 w 820"/>
                  <a:gd name="T45" fmla="*/ 134 h 145"/>
                  <a:gd name="T46" fmla="*/ 623 w 820"/>
                  <a:gd name="T47" fmla="*/ 129 h 145"/>
                  <a:gd name="T48" fmla="*/ 574 w 820"/>
                  <a:gd name="T49" fmla="*/ 125 h 145"/>
                  <a:gd name="T50" fmla="*/ 526 w 820"/>
                  <a:gd name="T51" fmla="*/ 120 h 145"/>
                  <a:gd name="T52" fmla="*/ 477 w 820"/>
                  <a:gd name="T53" fmla="*/ 115 h 145"/>
                  <a:gd name="T54" fmla="*/ 429 w 820"/>
                  <a:gd name="T55" fmla="*/ 111 h 145"/>
                  <a:gd name="T56" fmla="*/ 380 w 820"/>
                  <a:gd name="T57" fmla="*/ 107 h 145"/>
                  <a:gd name="T58" fmla="*/ 331 w 820"/>
                  <a:gd name="T59" fmla="*/ 103 h 145"/>
                  <a:gd name="T60" fmla="*/ 283 w 820"/>
                  <a:gd name="T61" fmla="*/ 98 h 145"/>
                  <a:gd name="T62" fmla="*/ 234 w 820"/>
                  <a:gd name="T63" fmla="*/ 94 h 145"/>
                  <a:gd name="T64" fmla="*/ 186 w 820"/>
                  <a:gd name="T65" fmla="*/ 89 h 145"/>
                  <a:gd name="T66" fmla="*/ 136 w 820"/>
                  <a:gd name="T67" fmla="*/ 84 h 145"/>
                  <a:gd name="T68" fmla="*/ 88 w 820"/>
                  <a:gd name="T69" fmla="*/ 80 h 145"/>
                  <a:gd name="T70" fmla="*/ 40 w 820"/>
                  <a:gd name="T71" fmla="*/ 75 h 145"/>
                  <a:gd name="T72" fmla="*/ 12 w 820"/>
                  <a:gd name="T73" fmla="*/ 65 h 145"/>
                  <a:gd name="T74" fmla="*/ 4 w 820"/>
                  <a:gd name="T75" fmla="*/ 49 h 145"/>
                  <a:gd name="T76" fmla="*/ 5 w 820"/>
                  <a:gd name="T77" fmla="*/ 32 h 145"/>
                  <a:gd name="T78" fmla="*/ 27 w 820"/>
                  <a:gd name="T79" fmla="*/ 0 h 1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0"/>
                  <a:gd name="T121" fmla="*/ 0 h 145"/>
                  <a:gd name="T122" fmla="*/ 820 w 820"/>
                  <a:gd name="T123" fmla="*/ 145 h 14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0" h="145">
                    <a:moveTo>
                      <a:pt x="32" y="1"/>
                    </a:moveTo>
                    <a:lnTo>
                      <a:pt x="56" y="4"/>
                    </a:lnTo>
                    <a:lnTo>
                      <a:pt x="81" y="6"/>
                    </a:lnTo>
                    <a:lnTo>
                      <a:pt x="105" y="7"/>
                    </a:lnTo>
                    <a:lnTo>
                      <a:pt x="131" y="9"/>
                    </a:lnTo>
                    <a:lnTo>
                      <a:pt x="155" y="12"/>
                    </a:lnTo>
                    <a:lnTo>
                      <a:pt x="179" y="14"/>
                    </a:lnTo>
                    <a:lnTo>
                      <a:pt x="204" y="16"/>
                    </a:lnTo>
                    <a:lnTo>
                      <a:pt x="229" y="18"/>
                    </a:lnTo>
                    <a:lnTo>
                      <a:pt x="253" y="20"/>
                    </a:lnTo>
                    <a:lnTo>
                      <a:pt x="278" y="22"/>
                    </a:lnTo>
                    <a:lnTo>
                      <a:pt x="302" y="24"/>
                    </a:lnTo>
                    <a:lnTo>
                      <a:pt x="328" y="27"/>
                    </a:lnTo>
                    <a:lnTo>
                      <a:pt x="352" y="29"/>
                    </a:lnTo>
                    <a:lnTo>
                      <a:pt x="376" y="30"/>
                    </a:lnTo>
                    <a:lnTo>
                      <a:pt x="401" y="32"/>
                    </a:lnTo>
                    <a:lnTo>
                      <a:pt x="426" y="35"/>
                    </a:lnTo>
                    <a:lnTo>
                      <a:pt x="450" y="37"/>
                    </a:lnTo>
                    <a:lnTo>
                      <a:pt x="475" y="39"/>
                    </a:lnTo>
                    <a:lnTo>
                      <a:pt x="499" y="42"/>
                    </a:lnTo>
                    <a:lnTo>
                      <a:pt x="525" y="44"/>
                    </a:lnTo>
                    <a:lnTo>
                      <a:pt x="549" y="45"/>
                    </a:lnTo>
                    <a:lnTo>
                      <a:pt x="573" y="47"/>
                    </a:lnTo>
                    <a:lnTo>
                      <a:pt x="598" y="50"/>
                    </a:lnTo>
                    <a:lnTo>
                      <a:pt x="623" y="52"/>
                    </a:lnTo>
                    <a:lnTo>
                      <a:pt x="647" y="54"/>
                    </a:lnTo>
                    <a:lnTo>
                      <a:pt x="672" y="57"/>
                    </a:lnTo>
                    <a:lnTo>
                      <a:pt x="696" y="59"/>
                    </a:lnTo>
                    <a:lnTo>
                      <a:pt x="722" y="61"/>
                    </a:lnTo>
                    <a:lnTo>
                      <a:pt x="746" y="62"/>
                    </a:lnTo>
                    <a:lnTo>
                      <a:pt x="770" y="65"/>
                    </a:lnTo>
                    <a:lnTo>
                      <a:pt x="795" y="67"/>
                    </a:lnTo>
                    <a:lnTo>
                      <a:pt x="820" y="69"/>
                    </a:lnTo>
                    <a:lnTo>
                      <a:pt x="815" y="75"/>
                    </a:lnTo>
                    <a:lnTo>
                      <a:pt x="810" y="82"/>
                    </a:lnTo>
                    <a:lnTo>
                      <a:pt x="806" y="89"/>
                    </a:lnTo>
                    <a:lnTo>
                      <a:pt x="801" y="96"/>
                    </a:lnTo>
                    <a:lnTo>
                      <a:pt x="799" y="109"/>
                    </a:lnTo>
                    <a:lnTo>
                      <a:pt x="798" y="120"/>
                    </a:lnTo>
                    <a:lnTo>
                      <a:pt x="795" y="133"/>
                    </a:lnTo>
                    <a:lnTo>
                      <a:pt x="793" y="145"/>
                    </a:lnTo>
                    <a:lnTo>
                      <a:pt x="769" y="143"/>
                    </a:lnTo>
                    <a:lnTo>
                      <a:pt x="745" y="141"/>
                    </a:lnTo>
                    <a:lnTo>
                      <a:pt x="721" y="138"/>
                    </a:lnTo>
                    <a:lnTo>
                      <a:pt x="696" y="136"/>
                    </a:lnTo>
                    <a:lnTo>
                      <a:pt x="672" y="134"/>
                    </a:lnTo>
                    <a:lnTo>
                      <a:pt x="647" y="132"/>
                    </a:lnTo>
                    <a:lnTo>
                      <a:pt x="623" y="129"/>
                    </a:lnTo>
                    <a:lnTo>
                      <a:pt x="598" y="127"/>
                    </a:lnTo>
                    <a:lnTo>
                      <a:pt x="574" y="125"/>
                    </a:lnTo>
                    <a:lnTo>
                      <a:pt x="550" y="122"/>
                    </a:lnTo>
                    <a:lnTo>
                      <a:pt x="526" y="120"/>
                    </a:lnTo>
                    <a:lnTo>
                      <a:pt x="502" y="118"/>
                    </a:lnTo>
                    <a:lnTo>
                      <a:pt x="477" y="115"/>
                    </a:lnTo>
                    <a:lnTo>
                      <a:pt x="453" y="113"/>
                    </a:lnTo>
                    <a:lnTo>
                      <a:pt x="429" y="111"/>
                    </a:lnTo>
                    <a:lnTo>
                      <a:pt x="405" y="109"/>
                    </a:lnTo>
                    <a:lnTo>
                      <a:pt x="380" y="107"/>
                    </a:lnTo>
                    <a:lnTo>
                      <a:pt x="355" y="105"/>
                    </a:lnTo>
                    <a:lnTo>
                      <a:pt x="331" y="103"/>
                    </a:lnTo>
                    <a:lnTo>
                      <a:pt x="307" y="100"/>
                    </a:lnTo>
                    <a:lnTo>
                      <a:pt x="283" y="98"/>
                    </a:lnTo>
                    <a:lnTo>
                      <a:pt x="259" y="96"/>
                    </a:lnTo>
                    <a:lnTo>
                      <a:pt x="234" y="94"/>
                    </a:lnTo>
                    <a:lnTo>
                      <a:pt x="210" y="91"/>
                    </a:lnTo>
                    <a:lnTo>
                      <a:pt x="186" y="89"/>
                    </a:lnTo>
                    <a:lnTo>
                      <a:pt x="162" y="87"/>
                    </a:lnTo>
                    <a:lnTo>
                      <a:pt x="136" y="84"/>
                    </a:lnTo>
                    <a:lnTo>
                      <a:pt x="112" y="82"/>
                    </a:lnTo>
                    <a:lnTo>
                      <a:pt x="88" y="80"/>
                    </a:lnTo>
                    <a:lnTo>
                      <a:pt x="64" y="77"/>
                    </a:lnTo>
                    <a:lnTo>
                      <a:pt x="40" y="75"/>
                    </a:lnTo>
                    <a:lnTo>
                      <a:pt x="15" y="73"/>
                    </a:lnTo>
                    <a:lnTo>
                      <a:pt x="12" y="65"/>
                    </a:lnTo>
                    <a:lnTo>
                      <a:pt x="9" y="57"/>
                    </a:lnTo>
                    <a:lnTo>
                      <a:pt x="4" y="49"/>
                    </a:lnTo>
                    <a:lnTo>
                      <a:pt x="0" y="41"/>
                    </a:lnTo>
                    <a:lnTo>
                      <a:pt x="5" y="32"/>
                    </a:lnTo>
                    <a:lnTo>
                      <a:pt x="17" y="15"/>
                    </a:lnTo>
                    <a:lnTo>
                      <a:pt x="27" y="0"/>
                    </a:lnTo>
                    <a:lnTo>
                      <a:pt x="32" y="1"/>
                    </a:lnTo>
                    <a:close/>
                  </a:path>
                </a:pathLst>
              </a:custGeom>
              <a:solidFill>
                <a:srgbClr val="212128"/>
              </a:solidFill>
              <a:ln w="9525">
                <a:noFill/>
                <a:round/>
                <a:headEnd/>
                <a:tailEnd/>
              </a:ln>
            </p:spPr>
            <p:txBody>
              <a:bodyPr/>
              <a:lstStyle/>
              <a:p>
                <a:endParaRPr lang="en-US"/>
              </a:p>
            </p:txBody>
          </p:sp>
          <p:sp>
            <p:nvSpPr>
              <p:cNvPr id="21571" name="Freeform 165"/>
              <p:cNvSpPr>
                <a:spLocks/>
              </p:cNvSpPr>
              <p:nvPr/>
            </p:nvSpPr>
            <p:spPr bwMode="auto">
              <a:xfrm>
                <a:off x="1307" y="2003"/>
                <a:ext cx="409" cy="68"/>
              </a:xfrm>
              <a:custGeom>
                <a:avLst/>
                <a:gdLst>
                  <a:gd name="T0" fmla="*/ 55 w 817"/>
                  <a:gd name="T1" fmla="*/ 2 h 137"/>
                  <a:gd name="T2" fmla="*/ 104 w 817"/>
                  <a:gd name="T3" fmla="*/ 7 h 137"/>
                  <a:gd name="T4" fmla="*/ 154 w 817"/>
                  <a:gd name="T5" fmla="*/ 10 h 137"/>
                  <a:gd name="T6" fmla="*/ 203 w 817"/>
                  <a:gd name="T7" fmla="*/ 15 h 137"/>
                  <a:gd name="T8" fmla="*/ 252 w 817"/>
                  <a:gd name="T9" fmla="*/ 19 h 137"/>
                  <a:gd name="T10" fmla="*/ 301 w 817"/>
                  <a:gd name="T11" fmla="*/ 24 h 137"/>
                  <a:gd name="T12" fmla="*/ 351 w 817"/>
                  <a:gd name="T13" fmla="*/ 27 h 137"/>
                  <a:gd name="T14" fmla="*/ 399 w 817"/>
                  <a:gd name="T15" fmla="*/ 32 h 137"/>
                  <a:gd name="T16" fmla="*/ 449 w 817"/>
                  <a:gd name="T17" fmla="*/ 37 h 137"/>
                  <a:gd name="T18" fmla="*/ 497 w 817"/>
                  <a:gd name="T19" fmla="*/ 40 h 137"/>
                  <a:gd name="T20" fmla="*/ 547 w 817"/>
                  <a:gd name="T21" fmla="*/ 45 h 137"/>
                  <a:gd name="T22" fmla="*/ 596 w 817"/>
                  <a:gd name="T23" fmla="*/ 48 h 137"/>
                  <a:gd name="T24" fmla="*/ 645 w 817"/>
                  <a:gd name="T25" fmla="*/ 53 h 137"/>
                  <a:gd name="T26" fmla="*/ 694 w 817"/>
                  <a:gd name="T27" fmla="*/ 56 h 137"/>
                  <a:gd name="T28" fmla="*/ 744 w 817"/>
                  <a:gd name="T29" fmla="*/ 61 h 137"/>
                  <a:gd name="T30" fmla="*/ 793 w 817"/>
                  <a:gd name="T31" fmla="*/ 64 h 137"/>
                  <a:gd name="T32" fmla="*/ 813 w 817"/>
                  <a:gd name="T33" fmla="*/ 73 h 137"/>
                  <a:gd name="T34" fmla="*/ 805 w 817"/>
                  <a:gd name="T35" fmla="*/ 87 h 137"/>
                  <a:gd name="T36" fmla="*/ 800 w 817"/>
                  <a:gd name="T37" fmla="*/ 105 h 137"/>
                  <a:gd name="T38" fmla="*/ 797 w 817"/>
                  <a:gd name="T39" fmla="*/ 125 h 137"/>
                  <a:gd name="T40" fmla="*/ 770 w 817"/>
                  <a:gd name="T41" fmla="*/ 134 h 137"/>
                  <a:gd name="T42" fmla="*/ 722 w 817"/>
                  <a:gd name="T43" fmla="*/ 130 h 137"/>
                  <a:gd name="T44" fmla="*/ 673 w 817"/>
                  <a:gd name="T45" fmla="*/ 125 h 137"/>
                  <a:gd name="T46" fmla="*/ 625 w 817"/>
                  <a:gd name="T47" fmla="*/ 121 h 137"/>
                  <a:gd name="T48" fmla="*/ 577 w 817"/>
                  <a:gd name="T49" fmla="*/ 116 h 137"/>
                  <a:gd name="T50" fmla="*/ 528 w 817"/>
                  <a:gd name="T51" fmla="*/ 113 h 137"/>
                  <a:gd name="T52" fmla="*/ 480 w 817"/>
                  <a:gd name="T53" fmla="*/ 108 h 137"/>
                  <a:gd name="T54" fmla="*/ 431 w 817"/>
                  <a:gd name="T55" fmla="*/ 103 h 137"/>
                  <a:gd name="T56" fmla="*/ 383 w 817"/>
                  <a:gd name="T57" fmla="*/ 99 h 137"/>
                  <a:gd name="T58" fmla="*/ 335 w 817"/>
                  <a:gd name="T59" fmla="*/ 94 h 137"/>
                  <a:gd name="T60" fmla="*/ 286 w 817"/>
                  <a:gd name="T61" fmla="*/ 90 h 137"/>
                  <a:gd name="T62" fmla="*/ 238 w 817"/>
                  <a:gd name="T63" fmla="*/ 86 h 137"/>
                  <a:gd name="T64" fmla="*/ 189 w 817"/>
                  <a:gd name="T65" fmla="*/ 81 h 137"/>
                  <a:gd name="T66" fmla="*/ 140 w 817"/>
                  <a:gd name="T67" fmla="*/ 77 h 137"/>
                  <a:gd name="T68" fmla="*/ 91 w 817"/>
                  <a:gd name="T69" fmla="*/ 72 h 137"/>
                  <a:gd name="T70" fmla="*/ 43 w 817"/>
                  <a:gd name="T71" fmla="*/ 68 h 137"/>
                  <a:gd name="T72" fmla="*/ 14 w 817"/>
                  <a:gd name="T73" fmla="*/ 58 h 137"/>
                  <a:gd name="T74" fmla="*/ 5 w 817"/>
                  <a:gd name="T75" fmla="*/ 43 h 137"/>
                  <a:gd name="T76" fmla="*/ 5 w 817"/>
                  <a:gd name="T77" fmla="*/ 28 h 137"/>
                  <a:gd name="T78" fmla="*/ 26 w 817"/>
                  <a:gd name="T79" fmla="*/ 0 h 1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17"/>
                  <a:gd name="T121" fmla="*/ 0 h 137"/>
                  <a:gd name="T122" fmla="*/ 817 w 817"/>
                  <a:gd name="T123" fmla="*/ 137 h 1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17" h="137">
                    <a:moveTo>
                      <a:pt x="30" y="0"/>
                    </a:moveTo>
                    <a:lnTo>
                      <a:pt x="55" y="2"/>
                    </a:lnTo>
                    <a:lnTo>
                      <a:pt x="80" y="4"/>
                    </a:lnTo>
                    <a:lnTo>
                      <a:pt x="104" y="7"/>
                    </a:lnTo>
                    <a:lnTo>
                      <a:pt x="128" y="8"/>
                    </a:lnTo>
                    <a:lnTo>
                      <a:pt x="154" y="10"/>
                    </a:lnTo>
                    <a:lnTo>
                      <a:pt x="178" y="12"/>
                    </a:lnTo>
                    <a:lnTo>
                      <a:pt x="203" y="15"/>
                    </a:lnTo>
                    <a:lnTo>
                      <a:pt x="227" y="17"/>
                    </a:lnTo>
                    <a:lnTo>
                      <a:pt x="252" y="19"/>
                    </a:lnTo>
                    <a:lnTo>
                      <a:pt x="277" y="22"/>
                    </a:lnTo>
                    <a:lnTo>
                      <a:pt x="301" y="24"/>
                    </a:lnTo>
                    <a:lnTo>
                      <a:pt x="325" y="25"/>
                    </a:lnTo>
                    <a:lnTo>
                      <a:pt x="351" y="27"/>
                    </a:lnTo>
                    <a:lnTo>
                      <a:pt x="375" y="30"/>
                    </a:lnTo>
                    <a:lnTo>
                      <a:pt x="399" y="32"/>
                    </a:lnTo>
                    <a:lnTo>
                      <a:pt x="424" y="34"/>
                    </a:lnTo>
                    <a:lnTo>
                      <a:pt x="449" y="37"/>
                    </a:lnTo>
                    <a:lnTo>
                      <a:pt x="473" y="38"/>
                    </a:lnTo>
                    <a:lnTo>
                      <a:pt x="497" y="40"/>
                    </a:lnTo>
                    <a:lnTo>
                      <a:pt x="522" y="42"/>
                    </a:lnTo>
                    <a:lnTo>
                      <a:pt x="547" y="45"/>
                    </a:lnTo>
                    <a:lnTo>
                      <a:pt x="571" y="47"/>
                    </a:lnTo>
                    <a:lnTo>
                      <a:pt x="596" y="48"/>
                    </a:lnTo>
                    <a:lnTo>
                      <a:pt x="620" y="50"/>
                    </a:lnTo>
                    <a:lnTo>
                      <a:pt x="645" y="53"/>
                    </a:lnTo>
                    <a:lnTo>
                      <a:pt x="670" y="55"/>
                    </a:lnTo>
                    <a:lnTo>
                      <a:pt x="694" y="56"/>
                    </a:lnTo>
                    <a:lnTo>
                      <a:pt x="719" y="58"/>
                    </a:lnTo>
                    <a:lnTo>
                      <a:pt x="744" y="61"/>
                    </a:lnTo>
                    <a:lnTo>
                      <a:pt x="768" y="63"/>
                    </a:lnTo>
                    <a:lnTo>
                      <a:pt x="793" y="64"/>
                    </a:lnTo>
                    <a:lnTo>
                      <a:pt x="817" y="67"/>
                    </a:lnTo>
                    <a:lnTo>
                      <a:pt x="813" y="73"/>
                    </a:lnTo>
                    <a:lnTo>
                      <a:pt x="809" y="80"/>
                    </a:lnTo>
                    <a:lnTo>
                      <a:pt x="805" y="87"/>
                    </a:lnTo>
                    <a:lnTo>
                      <a:pt x="801" y="93"/>
                    </a:lnTo>
                    <a:lnTo>
                      <a:pt x="800" y="105"/>
                    </a:lnTo>
                    <a:lnTo>
                      <a:pt x="798" y="115"/>
                    </a:lnTo>
                    <a:lnTo>
                      <a:pt x="797" y="125"/>
                    </a:lnTo>
                    <a:lnTo>
                      <a:pt x="794" y="137"/>
                    </a:lnTo>
                    <a:lnTo>
                      <a:pt x="770" y="134"/>
                    </a:lnTo>
                    <a:lnTo>
                      <a:pt x="746" y="132"/>
                    </a:lnTo>
                    <a:lnTo>
                      <a:pt x="722" y="130"/>
                    </a:lnTo>
                    <a:lnTo>
                      <a:pt x="698" y="128"/>
                    </a:lnTo>
                    <a:lnTo>
                      <a:pt x="673" y="125"/>
                    </a:lnTo>
                    <a:lnTo>
                      <a:pt x="649" y="123"/>
                    </a:lnTo>
                    <a:lnTo>
                      <a:pt x="625" y="121"/>
                    </a:lnTo>
                    <a:lnTo>
                      <a:pt x="601" y="118"/>
                    </a:lnTo>
                    <a:lnTo>
                      <a:pt x="577" y="116"/>
                    </a:lnTo>
                    <a:lnTo>
                      <a:pt x="552" y="115"/>
                    </a:lnTo>
                    <a:lnTo>
                      <a:pt x="528" y="113"/>
                    </a:lnTo>
                    <a:lnTo>
                      <a:pt x="504" y="110"/>
                    </a:lnTo>
                    <a:lnTo>
                      <a:pt x="480" y="108"/>
                    </a:lnTo>
                    <a:lnTo>
                      <a:pt x="456" y="106"/>
                    </a:lnTo>
                    <a:lnTo>
                      <a:pt x="431" y="103"/>
                    </a:lnTo>
                    <a:lnTo>
                      <a:pt x="407" y="101"/>
                    </a:lnTo>
                    <a:lnTo>
                      <a:pt x="383" y="99"/>
                    </a:lnTo>
                    <a:lnTo>
                      <a:pt x="359" y="96"/>
                    </a:lnTo>
                    <a:lnTo>
                      <a:pt x="335" y="94"/>
                    </a:lnTo>
                    <a:lnTo>
                      <a:pt x="310" y="92"/>
                    </a:lnTo>
                    <a:lnTo>
                      <a:pt x="286" y="90"/>
                    </a:lnTo>
                    <a:lnTo>
                      <a:pt x="262" y="87"/>
                    </a:lnTo>
                    <a:lnTo>
                      <a:pt x="238" y="86"/>
                    </a:lnTo>
                    <a:lnTo>
                      <a:pt x="214" y="84"/>
                    </a:lnTo>
                    <a:lnTo>
                      <a:pt x="189" y="81"/>
                    </a:lnTo>
                    <a:lnTo>
                      <a:pt x="164" y="79"/>
                    </a:lnTo>
                    <a:lnTo>
                      <a:pt x="140" y="77"/>
                    </a:lnTo>
                    <a:lnTo>
                      <a:pt x="116" y="75"/>
                    </a:lnTo>
                    <a:lnTo>
                      <a:pt x="91" y="72"/>
                    </a:lnTo>
                    <a:lnTo>
                      <a:pt x="67" y="70"/>
                    </a:lnTo>
                    <a:lnTo>
                      <a:pt x="43" y="68"/>
                    </a:lnTo>
                    <a:lnTo>
                      <a:pt x="19" y="65"/>
                    </a:lnTo>
                    <a:lnTo>
                      <a:pt x="14" y="58"/>
                    </a:lnTo>
                    <a:lnTo>
                      <a:pt x="10" y="50"/>
                    </a:lnTo>
                    <a:lnTo>
                      <a:pt x="5" y="43"/>
                    </a:lnTo>
                    <a:lnTo>
                      <a:pt x="0" y="37"/>
                    </a:lnTo>
                    <a:lnTo>
                      <a:pt x="5" y="28"/>
                    </a:lnTo>
                    <a:lnTo>
                      <a:pt x="15" y="12"/>
                    </a:lnTo>
                    <a:lnTo>
                      <a:pt x="26" y="0"/>
                    </a:lnTo>
                    <a:lnTo>
                      <a:pt x="30" y="0"/>
                    </a:lnTo>
                    <a:close/>
                  </a:path>
                </a:pathLst>
              </a:custGeom>
              <a:solidFill>
                <a:srgbClr val="262630"/>
              </a:solidFill>
              <a:ln w="9525">
                <a:noFill/>
                <a:round/>
                <a:headEnd/>
                <a:tailEnd/>
              </a:ln>
            </p:spPr>
            <p:txBody>
              <a:bodyPr/>
              <a:lstStyle/>
              <a:p>
                <a:endParaRPr lang="en-US"/>
              </a:p>
            </p:txBody>
          </p:sp>
          <p:sp>
            <p:nvSpPr>
              <p:cNvPr id="21572" name="Freeform 166"/>
              <p:cNvSpPr>
                <a:spLocks/>
              </p:cNvSpPr>
              <p:nvPr/>
            </p:nvSpPr>
            <p:spPr bwMode="auto">
              <a:xfrm>
                <a:off x="1307" y="2004"/>
                <a:ext cx="408" cy="65"/>
              </a:xfrm>
              <a:custGeom>
                <a:avLst/>
                <a:gdLst>
                  <a:gd name="T0" fmla="*/ 55 w 815"/>
                  <a:gd name="T1" fmla="*/ 3 h 130"/>
                  <a:gd name="T2" fmla="*/ 104 w 815"/>
                  <a:gd name="T3" fmla="*/ 7 h 130"/>
                  <a:gd name="T4" fmla="*/ 153 w 815"/>
                  <a:gd name="T5" fmla="*/ 12 h 130"/>
                  <a:gd name="T6" fmla="*/ 202 w 815"/>
                  <a:gd name="T7" fmla="*/ 15 h 130"/>
                  <a:gd name="T8" fmla="*/ 252 w 815"/>
                  <a:gd name="T9" fmla="*/ 20 h 130"/>
                  <a:gd name="T10" fmla="*/ 300 w 815"/>
                  <a:gd name="T11" fmla="*/ 23 h 130"/>
                  <a:gd name="T12" fmla="*/ 350 w 815"/>
                  <a:gd name="T13" fmla="*/ 28 h 130"/>
                  <a:gd name="T14" fmla="*/ 398 w 815"/>
                  <a:gd name="T15" fmla="*/ 32 h 130"/>
                  <a:gd name="T16" fmla="*/ 447 w 815"/>
                  <a:gd name="T17" fmla="*/ 37 h 130"/>
                  <a:gd name="T18" fmla="*/ 496 w 815"/>
                  <a:gd name="T19" fmla="*/ 40 h 130"/>
                  <a:gd name="T20" fmla="*/ 545 w 815"/>
                  <a:gd name="T21" fmla="*/ 45 h 130"/>
                  <a:gd name="T22" fmla="*/ 594 w 815"/>
                  <a:gd name="T23" fmla="*/ 50 h 130"/>
                  <a:gd name="T24" fmla="*/ 643 w 815"/>
                  <a:gd name="T25" fmla="*/ 54 h 130"/>
                  <a:gd name="T26" fmla="*/ 693 w 815"/>
                  <a:gd name="T27" fmla="*/ 59 h 130"/>
                  <a:gd name="T28" fmla="*/ 741 w 815"/>
                  <a:gd name="T29" fmla="*/ 62 h 130"/>
                  <a:gd name="T30" fmla="*/ 791 w 815"/>
                  <a:gd name="T31" fmla="*/ 67 h 130"/>
                  <a:gd name="T32" fmla="*/ 812 w 815"/>
                  <a:gd name="T33" fmla="*/ 75 h 130"/>
                  <a:gd name="T34" fmla="*/ 805 w 815"/>
                  <a:gd name="T35" fmla="*/ 86 h 130"/>
                  <a:gd name="T36" fmla="*/ 799 w 815"/>
                  <a:gd name="T37" fmla="*/ 101 h 130"/>
                  <a:gd name="T38" fmla="*/ 797 w 815"/>
                  <a:gd name="T39" fmla="*/ 120 h 130"/>
                  <a:gd name="T40" fmla="*/ 771 w 815"/>
                  <a:gd name="T41" fmla="*/ 128 h 130"/>
                  <a:gd name="T42" fmla="*/ 723 w 815"/>
                  <a:gd name="T43" fmla="*/ 123 h 130"/>
                  <a:gd name="T44" fmla="*/ 674 w 815"/>
                  <a:gd name="T45" fmla="*/ 119 h 130"/>
                  <a:gd name="T46" fmla="*/ 627 w 815"/>
                  <a:gd name="T47" fmla="*/ 114 h 130"/>
                  <a:gd name="T48" fmla="*/ 579 w 815"/>
                  <a:gd name="T49" fmla="*/ 109 h 130"/>
                  <a:gd name="T50" fmla="*/ 530 w 815"/>
                  <a:gd name="T51" fmla="*/ 105 h 130"/>
                  <a:gd name="T52" fmla="*/ 482 w 815"/>
                  <a:gd name="T53" fmla="*/ 100 h 130"/>
                  <a:gd name="T54" fmla="*/ 434 w 815"/>
                  <a:gd name="T55" fmla="*/ 97 h 130"/>
                  <a:gd name="T56" fmla="*/ 385 w 815"/>
                  <a:gd name="T57" fmla="*/ 92 h 130"/>
                  <a:gd name="T58" fmla="*/ 337 w 815"/>
                  <a:gd name="T59" fmla="*/ 88 h 130"/>
                  <a:gd name="T60" fmla="*/ 289 w 815"/>
                  <a:gd name="T61" fmla="*/ 83 h 130"/>
                  <a:gd name="T62" fmla="*/ 240 w 815"/>
                  <a:gd name="T63" fmla="*/ 78 h 130"/>
                  <a:gd name="T64" fmla="*/ 192 w 815"/>
                  <a:gd name="T65" fmla="*/ 74 h 130"/>
                  <a:gd name="T66" fmla="*/ 143 w 815"/>
                  <a:gd name="T67" fmla="*/ 69 h 130"/>
                  <a:gd name="T68" fmla="*/ 95 w 815"/>
                  <a:gd name="T69" fmla="*/ 66 h 130"/>
                  <a:gd name="T70" fmla="*/ 47 w 815"/>
                  <a:gd name="T71" fmla="*/ 61 h 130"/>
                  <a:gd name="T72" fmla="*/ 17 w 815"/>
                  <a:gd name="T73" fmla="*/ 53 h 130"/>
                  <a:gd name="T74" fmla="*/ 6 w 815"/>
                  <a:gd name="T75" fmla="*/ 40 h 130"/>
                  <a:gd name="T76" fmla="*/ 5 w 815"/>
                  <a:gd name="T77" fmla="*/ 26 h 130"/>
                  <a:gd name="T78" fmla="*/ 26 w 815"/>
                  <a:gd name="T79" fmla="*/ 0 h 13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15"/>
                  <a:gd name="T121" fmla="*/ 0 h 130"/>
                  <a:gd name="T122" fmla="*/ 815 w 815"/>
                  <a:gd name="T123" fmla="*/ 130 h 13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15" h="130">
                    <a:moveTo>
                      <a:pt x="30" y="1"/>
                    </a:moveTo>
                    <a:lnTo>
                      <a:pt x="55" y="3"/>
                    </a:lnTo>
                    <a:lnTo>
                      <a:pt x="80" y="5"/>
                    </a:lnTo>
                    <a:lnTo>
                      <a:pt x="104" y="7"/>
                    </a:lnTo>
                    <a:lnTo>
                      <a:pt x="128" y="9"/>
                    </a:lnTo>
                    <a:lnTo>
                      <a:pt x="153" y="12"/>
                    </a:lnTo>
                    <a:lnTo>
                      <a:pt x="178" y="13"/>
                    </a:lnTo>
                    <a:lnTo>
                      <a:pt x="202" y="15"/>
                    </a:lnTo>
                    <a:lnTo>
                      <a:pt x="226" y="17"/>
                    </a:lnTo>
                    <a:lnTo>
                      <a:pt x="252" y="20"/>
                    </a:lnTo>
                    <a:lnTo>
                      <a:pt x="276" y="22"/>
                    </a:lnTo>
                    <a:lnTo>
                      <a:pt x="300" y="23"/>
                    </a:lnTo>
                    <a:lnTo>
                      <a:pt x="324" y="25"/>
                    </a:lnTo>
                    <a:lnTo>
                      <a:pt x="350" y="28"/>
                    </a:lnTo>
                    <a:lnTo>
                      <a:pt x="374" y="30"/>
                    </a:lnTo>
                    <a:lnTo>
                      <a:pt x="398" y="32"/>
                    </a:lnTo>
                    <a:lnTo>
                      <a:pt x="423" y="35"/>
                    </a:lnTo>
                    <a:lnTo>
                      <a:pt x="447" y="37"/>
                    </a:lnTo>
                    <a:lnTo>
                      <a:pt x="472" y="39"/>
                    </a:lnTo>
                    <a:lnTo>
                      <a:pt x="496" y="40"/>
                    </a:lnTo>
                    <a:lnTo>
                      <a:pt x="521" y="43"/>
                    </a:lnTo>
                    <a:lnTo>
                      <a:pt x="545" y="45"/>
                    </a:lnTo>
                    <a:lnTo>
                      <a:pt x="570" y="47"/>
                    </a:lnTo>
                    <a:lnTo>
                      <a:pt x="594" y="50"/>
                    </a:lnTo>
                    <a:lnTo>
                      <a:pt x="619" y="52"/>
                    </a:lnTo>
                    <a:lnTo>
                      <a:pt x="643" y="54"/>
                    </a:lnTo>
                    <a:lnTo>
                      <a:pt x="668" y="56"/>
                    </a:lnTo>
                    <a:lnTo>
                      <a:pt x="693" y="59"/>
                    </a:lnTo>
                    <a:lnTo>
                      <a:pt x="717" y="60"/>
                    </a:lnTo>
                    <a:lnTo>
                      <a:pt x="741" y="62"/>
                    </a:lnTo>
                    <a:lnTo>
                      <a:pt x="765" y="65"/>
                    </a:lnTo>
                    <a:lnTo>
                      <a:pt x="791" y="67"/>
                    </a:lnTo>
                    <a:lnTo>
                      <a:pt x="815" y="69"/>
                    </a:lnTo>
                    <a:lnTo>
                      <a:pt x="812" y="75"/>
                    </a:lnTo>
                    <a:lnTo>
                      <a:pt x="808" y="81"/>
                    </a:lnTo>
                    <a:lnTo>
                      <a:pt x="805" y="86"/>
                    </a:lnTo>
                    <a:lnTo>
                      <a:pt x="800" y="92"/>
                    </a:lnTo>
                    <a:lnTo>
                      <a:pt x="799" y="101"/>
                    </a:lnTo>
                    <a:lnTo>
                      <a:pt x="798" y="111"/>
                    </a:lnTo>
                    <a:lnTo>
                      <a:pt x="797" y="120"/>
                    </a:lnTo>
                    <a:lnTo>
                      <a:pt x="795" y="130"/>
                    </a:lnTo>
                    <a:lnTo>
                      <a:pt x="771" y="128"/>
                    </a:lnTo>
                    <a:lnTo>
                      <a:pt x="747" y="126"/>
                    </a:lnTo>
                    <a:lnTo>
                      <a:pt x="723" y="123"/>
                    </a:lnTo>
                    <a:lnTo>
                      <a:pt x="699" y="121"/>
                    </a:lnTo>
                    <a:lnTo>
                      <a:pt x="674" y="119"/>
                    </a:lnTo>
                    <a:lnTo>
                      <a:pt x="650" y="116"/>
                    </a:lnTo>
                    <a:lnTo>
                      <a:pt x="627" y="114"/>
                    </a:lnTo>
                    <a:lnTo>
                      <a:pt x="603" y="112"/>
                    </a:lnTo>
                    <a:lnTo>
                      <a:pt x="579" y="109"/>
                    </a:lnTo>
                    <a:lnTo>
                      <a:pt x="555" y="107"/>
                    </a:lnTo>
                    <a:lnTo>
                      <a:pt x="530" y="105"/>
                    </a:lnTo>
                    <a:lnTo>
                      <a:pt x="506" y="103"/>
                    </a:lnTo>
                    <a:lnTo>
                      <a:pt x="482" y="100"/>
                    </a:lnTo>
                    <a:lnTo>
                      <a:pt x="458" y="99"/>
                    </a:lnTo>
                    <a:lnTo>
                      <a:pt x="434" y="97"/>
                    </a:lnTo>
                    <a:lnTo>
                      <a:pt x="409" y="94"/>
                    </a:lnTo>
                    <a:lnTo>
                      <a:pt x="385" y="92"/>
                    </a:lnTo>
                    <a:lnTo>
                      <a:pt x="361" y="90"/>
                    </a:lnTo>
                    <a:lnTo>
                      <a:pt x="337" y="88"/>
                    </a:lnTo>
                    <a:lnTo>
                      <a:pt x="313" y="85"/>
                    </a:lnTo>
                    <a:lnTo>
                      <a:pt x="289" y="83"/>
                    </a:lnTo>
                    <a:lnTo>
                      <a:pt x="264" y="81"/>
                    </a:lnTo>
                    <a:lnTo>
                      <a:pt x="240" y="78"/>
                    </a:lnTo>
                    <a:lnTo>
                      <a:pt x="216" y="76"/>
                    </a:lnTo>
                    <a:lnTo>
                      <a:pt x="192" y="74"/>
                    </a:lnTo>
                    <a:lnTo>
                      <a:pt x="168" y="71"/>
                    </a:lnTo>
                    <a:lnTo>
                      <a:pt x="143" y="69"/>
                    </a:lnTo>
                    <a:lnTo>
                      <a:pt x="119" y="68"/>
                    </a:lnTo>
                    <a:lnTo>
                      <a:pt x="95" y="66"/>
                    </a:lnTo>
                    <a:lnTo>
                      <a:pt x="71" y="63"/>
                    </a:lnTo>
                    <a:lnTo>
                      <a:pt x="47" y="61"/>
                    </a:lnTo>
                    <a:lnTo>
                      <a:pt x="22" y="59"/>
                    </a:lnTo>
                    <a:lnTo>
                      <a:pt x="17" y="53"/>
                    </a:lnTo>
                    <a:lnTo>
                      <a:pt x="12" y="46"/>
                    </a:lnTo>
                    <a:lnTo>
                      <a:pt x="6" y="40"/>
                    </a:lnTo>
                    <a:lnTo>
                      <a:pt x="0" y="35"/>
                    </a:lnTo>
                    <a:lnTo>
                      <a:pt x="5" y="26"/>
                    </a:lnTo>
                    <a:lnTo>
                      <a:pt x="15" y="12"/>
                    </a:lnTo>
                    <a:lnTo>
                      <a:pt x="26" y="0"/>
                    </a:lnTo>
                    <a:lnTo>
                      <a:pt x="30" y="1"/>
                    </a:lnTo>
                    <a:close/>
                  </a:path>
                </a:pathLst>
              </a:custGeom>
              <a:solidFill>
                <a:srgbClr val="2B2B38"/>
              </a:solidFill>
              <a:ln w="9525">
                <a:noFill/>
                <a:round/>
                <a:headEnd/>
                <a:tailEnd/>
              </a:ln>
            </p:spPr>
            <p:txBody>
              <a:bodyPr/>
              <a:lstStyle/>
              <a:p>
                <a:endParaRPr lang="en-US"/>
              </a:p>
            </p:txBody>
          </p:sp>
          <p:sp>
            <p:nvSpPr>
              <p:cNvPr id="21573" name="Freeform 167"/>
              <p:cNvSpPr>
                <a:spLocks/>
              </p:cNvSpPr>
              <p:nvPr/>
            </p:nvSpPr>
            <p:spPr bwMode="auto">
              <a:xfrm>
                <a:off x="1307" y="2005"/>
                <a:ext cx="407" cy="62"/>
              </a:xfrm>
              <a:custGeom>
                <a:avLst/>
                <a:gdLst>
                  <a:gd name="T0" fmla="*/ 53 w 814"/>
                  <a:gd name="T1" fmla="*/ 4 h 124"/>
                  <a:gd name="T2" fmla="*/ 103 w 814"/>
                  <a:gd name="T3" fmla="*/ 8 h 124"/>
                  <a:gd name="T4" fmla="*/ 151 w 814"/>
                  <a:gd name="T5" fmla="*/ 12 h 124"/>
                  <a:gd name="T6" fmla="*/ 201 w 814"/>
                  <a:gd name="T7" fmla="*/ 16 h 124"/>
                  <a:gd name="T8" fmla="*/ 250 w 814"/>
                  <a:gd name="T9" fmla="*/ 21 h 124"/>
                  <a:gd name="T10" fmla="*/ 299 w 814"/>
                  <a:gd name="T11" fmla="*/ 26 h 124"/>
                  <a:gd name="T12" fmla="*/ 348 w 814"/>
                  <a:gd name="T13" fmla="*/ 29 h 124"/>
                  <a:gd name="T14" fmla="*/ 397 w 814"/>
                  <a:gd name="T15" fmla="*/ 34 h 124"/>
                  <a:gd name="T16" fmla="*/ 446 w 814"/>
                  <a:gd name="T17" fmla="*/ 38 h 124"/>
                  <a:gd name="T18" fmla="*/ 495 w 814"/>
                  <a:gd name="T19" fmla="*/ 42 h 124"/>
                  <a:gd name="T20" fmla="*/ 544 w 814"/>
                  <a:gd name="T21" fmla="*/ 46 h 124"/>
                  <a:gd name="T22" fmla="*/ 593 w 814"/>
                  <a:gd name="T23" fmla="*/ 51 h 124"/>
                  <a:gd name="T24" fmla="*/ 642 w 814"/>
                  <a:gd name="T25" fmla="*/ 54 h 124"/>
                  <a:gd name="T26" fmla="*/ 692 w 814"/>
                  <a:gd name="T27" fmla="*/ 59 h 124"/>
                  <a:gd name="T28" fmla="*/ 740 w 814"/>
                  <a:gd name="T29" fmla="*/ 64 h 124"/>
                  <a:gd name="T30" fmla="*/ 790 w 814"/>
                  <a:gd name="T31" fmla="*/ 67 h 124"/>
                  <a:gd name="T32" fmla="*/ 810 w 814"/>
                  <a:gd name="T33" fmla="*/ 75 h 124"/>
                  <a:gd name="T34" fmla="*/ 804 w 814"/>
                  <a:gd name="T35" fmla="*/ 87 h 124"/>
                  <a:gd name="T36" fmla="*/ 799 w 814"/>
                  <a:gd name="T37" fmla="*/ 101 h 124"/>
                  <a:gd name="T38" fmla="*/ 798 w 814"/>
                  <a:gd name="T39" fmla="*/ 116 h 124"/>
                  <a:gd name="T40" fmla="*/ 772 w 814"/>
                  <a:gd name="T41" fmla="*/ 121 h 124"/>
                  <a:gd name="T42" fmla="*/ 724 w 814"/>
                  <a:gd name="T43" fmla="*/ 117 h 124"/>
                  <a:gd name="T44" fmla="*/ 676 w 814"/>
                  <a:gd name="T45" fmla="*/ 112 h 124"/>
                  <a:gd name="T46" fmla="*/ 628 w 814"/>
                  <a:gd name="T47" fmla="*/ 107 h 124"/>
                  <a:gd name="T48" fmla="*/ 580 w 814"/>
                  <a:gd name="T49" fmla="*/ 103 h 124"/>
                  <a:gd name="T50" fmla="*/ 532 w 814"/>
                  <a:gd name="T51" fmla="*/ 98 h 124"/>
                  <a:gd name="T52" fmla="*/ 483 w 814"/>
                  <a:gd name="T53" fmla="*/ 94 h 124"/>
                  <a:gd name="T54" fmla="*/ 435 w 814"/>
                  <a:gd name="T55" fmla="*/ 90 h 124"/>
                  <a:gd name="T56" fmla="*/ 388 w 814"/>
                  <a:gd name="T57" fmla="*/ 86 h 124"/>
                  <a:gd name="T58" fmla="*/ 339 w 814"/>
                  <a:gd name="T59" fmla="*/ 81 h 124"/>
                  <a:gd name="T60" fmla="*/ 291 w 814"/>
                  <a:gd name="T61" fmla="*/ 76 h 124"/>
                  <a:gd name="T62" fmla="*/ 242 w 814"/>
                  <a:gd name="T63" fmla="*/ 72 h 124"/>
                  <a:gd name="T64" fmla="*/ 194 w 814"/>
                  <a:gd name="T65" fmla="*/ 67 h 124"/>
                  <a:gd name="T66" fmla="*/ 147 w 814"/>
                  <a:gd name="T67" fmla="*/ 63 h 124"/>
                  <a:gd name="T68" fmla="*/ 98 w 814"/>
                  <a:gd name="T69" fmla="*/ 59 h 124"/>
                  <a:gd name="T70" fmla="*/ 50 w 814"/>
                  <a:gd name="T71" fmla="*/ 54 h 124"/>
                  <a:gd name="T72" fmla="*/ 19 w 814"/>
                  <a:gd name="T73" fmla="*/ 48 h 124"/>
                  <a:gd name="T74" fmla="*/ 6 w 814"/>
                  <a:gd name="T75" fmla="*/ 37 h 124"/>
                  <a:gd name="T76" fmla="*/ 5 w 814"/>
                  <a:gd name="T77" fmla="*/ 26 h 124"/>
                  <a:gd name="T78" fmla="*/ 25 w 814"/>
                  <a:gd name="T79" fmla="*/ 0 h 1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14"/>
                  <a:gd name="T121" fmla="*/ 0 h 124"/>
                  <a:gd name="T122" fmla="*/ 814 w 814"/>
                  <a:gd name="T123" fmla="*/ 124 h 1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14" h="124">
                    <a:moveTo>
                      <a:pt x="29" y="1"/>
                    </a:moveTo>
                    <a:lnTo>
                      <a:pt x="53" y="4"/>
                    </a:lnTo>
                    <a:lnTo>
                      <a:pt x="79" y="6"/>
                    </a:lnTo>
                    <a:lnTo>
                      <a:pt x="103" y="8"/>
                    </a:lnTo>
                    <a:lnTo>
                      <a:pt x="127" y="10"/>
                    </a:lnTo>
                    <a:lnTo>
                      <a:pt x="151" y="12"/>
                    </a:lnTo>
                    <a:lnTo>
                      <a:pt x="177" y="14"/>
                    </a:lnTo>
                    <a:lnTo>
                      <a:pt x="201" y="16"/>
                    </a:lnTo>
                    <a:lnTo>
                      <a:pt x="225" y="19"/>
                    </a:lnTo>
                    <a:lnTo>
                      <a:pt x="250" y="21"/>
                    </a:lnTo>
                    <a:lnTo>
                      <a:pt x="275" y="23"/>
                    </a:lnTo>
                    <a:lnTo>
                      <a:pt x="299" y="26"/>
                    </a:lnTo>
                    <a:lnTo>
                      <a:pt x="323" y="27"/>
                    </a:lnTo>
                    <a:lnTo>
                      <a:pt x="348" y="29"/>
                    </a:lnTo>
                    <a:lnTo>
                      <a:pt x="373" y="31"/>
                    </a:lnTo>
                    <a:lnTo>
                      <a:pt x="397" y="34"/>
                    </a:lnTo>
                    <a:lnTo>
                      <a:pt x="422" y="36"/>
                    </a:lnTo>
                    <a:lnTo>
                      <a:pt x="446" y="38"/>
                    </a:lnTo>
                    <a:lnTo>
                      <a:pt x="471" y="41"/>
                    </a:lnTo>
                    <a:lnTo>
                      <a:pt x="495" y="42"/>
                    </a:lnTo>
                    <a:lnTo>
                      <a:pt x="520" y="44"/>
                    </a:lnTo>
                    <a:lnTo>
                      <a:pt x="544" y="46"/>
                    </a:lnTo>
                    <a:lnTo>
                      <a:pt x="568" y="49"/>
                    </a:lnTo>
                    <a:lnTo>
                      <a:pt x="593" y="51"/>
                    </a:lnTo>
                    <a:lnTo>
                      <a:pt x="618" y="53"/>
                    </a:lnTo>
                    <a:lnTo>
                      <a:pt x="642" y="54"/>
                    </a:lnTo>
                    <a:lnTo>
                      <a:pt x="666" y="57"/>
                    </a:lnTo>
                    <a:lnTo>
                      <a:pt x="692" y="59"/>
                    </a:lnTo>
                    <a:lnTo>
                      <a:pt x="716" y="61"/>
                    </a:lnTo>
                    <a:lnTo>
                      <a:pt x="740" y="64"/>
                    </a:lnTo>
                    <a:lnTo>
                      <a:pt x="764" y="65"/>
                    </a:lnTo>
                    <a:lnTo>
                      <a:pt x="790" y="67"/>
                    </a:lnTo>
                    <a:lnTo>
                      <a:pt x="814" y="69"/>
                    </a:lnTo>
                    <a:lnTo>
                      <a:pt x="810" y="75"/>
                    </a:lnTo>
                    <a:lnTo>
                      <a:pt x="807" y="81"/>
                    </a:lnTo>
                    <a:lnTo>
                      <a:pt x="804" y="87"/>
                    </a:lnTo>
                    <a:lnTo>
                      <a:pt x="800" y="92"/>
                    </a:lnTo>
                    <a:lnTo>
                      <a:pt x="799" y="101"/>
                    </a:lnTo>
                    <a:lnTo>
                      <a:pt x="799" y="107"/>
                    </a:lnTo>
                    <a:lnTo>
                      <a:pt x="798" y="116"/>
                    </a:lnTo>
                    <a:lnTo>
                      <a:pt x="797" y="124"/>
                    </a:lnTo>
                    <a:lnTo>
                      <a:pt x="772" y="121"/>
                    </a:lnTo>
                    <a:lnTo>
                      <a:pt x="748" y="119"/>
                    </a:lnTo>
                    <a:lnTo>
                      <a:pt x="724" y="117"/>
                    </a:lnTo>
                    <a:lnTo>
                      <a:pt x="700" y="114"/>
                    </a:lnTo>
                    <a:lnTo>
                      <a:pt x="676" y="112"/>
                    </a:lnTo>
                    <a:lnTo>
                      <a:pt x="653" y="110"/>
                    </a:lnTo>
                    <a:lnTo>
                      <a:pt x="628" y="107"/>
                    </a:lnTo>
                    <a:lnTo>
                      <a:pt x="604" y="105"/>
                    </a:lnTo>
                    <a:lnTo>
                      <a:pt x="580" y="103"/>
                    </a:lnTo>
                    <a:lnTo>
                      <a:pt x="556" y="101"/>
                    </a:lnTo>
                    <a:lnTo>
                      <a:pt x="532" y="98"/>
                    </a:lnTo>
                    <a:lnTo>
                      <a:pt x="507" y="96"/>
                    </a:lnTo>
                    <a:lnTo>
                      <a:pt x="483" y="94"/>
                    </a:lnTo>
                    <a:lnTo>
                      <a:pt x="459" y="92"/>
                    </a:lnTo>
                    <a:lnTo>
                      <a:pt x="435" y="90"/>
                    </a:lnTo>
                    <a:lnTo>
                      <a:pt x="412" y="88"/>
                    </a:lnTo>
                    <a:lnTo>
                      <a:pt x="388" y="86"/>
                    </a:lnTo>
                    <a:lnTo>
                      <a:pt x="363" y="83"/>
                    </a:lnTo>
                    <a:lnTo>
                      <a:pt x="339" y="81"/>
                    </a:lnTo>
                    <a:lnTo>
                      <a:pt x="315" y="79"/>
                    </a:lnTo>
                    <a:lnTo>
                      <a:pt x="291" y="76"/>
                    </a:lnTo>
                    <a:lnTo>
                      <a:pt x="267" y="74"/>
                    </a:lnTo>
                    <a:lnTo>
                      <a:pt x="242" y="72"/>
                    </a:lnTo>
                    <a:lnTo>
                      <a:pt x="218" y="69"/>
                    </a:lnTo>
                    <a:lnTo>
                      <a:pt x="194" y="67"/>
                    </a:lnTo>
                    <a:lnTo>
                      <a:pt x="170" y="65"/>
                    </a:lnTo>
                    <a:lnTo>
                      <a:pt x="147" y="63"/>
                    </a:lnTo>
                    <a:lnTo>
                      <a:pt x="123" y="61"/>
                    </a:lnTo>
                    <a:lnTo>
                      <a:pt x="98" y="59"/>
                    </a:lnTo>
                    <a:lnTo>
                      <a:pt x="74" y="57"/>
                    </a:lnTo>
                    <a:lnTo>
                      <a:pt x="50" y="54"/>
                    </a:lnTo>
                    <a:lnTo>
                      <a:pt x="26" y="52"/>
                    </a:lnTo>
                    <a:lnTo>
                      <a:pt x="19" y="48"/>
                    </a:lnTo>
                    <a:lnTo>
                      <a:pt x="13" y="42"/>
                    </a:lnTo>
                    <a:lnTo>
                      <a:pt x="6" y="37"/>
                    </a:lnTo>
                    <a:lnTo>
                      <a:pt x="0" y="33"/>
                    </a:lnTo>
                    <a:lnTo>
                      <a:pt x="5" y="26"/>
                    </a:lnTo>
                    <a:lnTo>
                      <a:pt x="15" y="12"/>
                    </a:lnTo>
                    <a:lnTo>
                      <a:pt x="25" y="0"/>
                    </a:lnTo>
                    <a:lnTo>
                      <a:pt x="29" y="1"/>
                    </a:lnTo>
                    <a:close/>
                  </a:path>
                </a:pathLst>
              </a:custGeom>
              <a:solidFill>
                <a:srgbClr val="2D2D3A"/>
              </a:solidFill>
              <a:ln w="9525">
                <a:noFill/>
                <a:round/>
                <a:headEnd/>
                <a:tailEnd/>
              </a:ln>
            </p:spPr>
            <p:txBody>
              <a:bodyPr/>
              <a:lstStyle/>
              <a:p>
                <a:endParaRPr lang="en-US"/>
              </a:p>
            </p:txBody>
          </p:sp>
          <p:sp>
            <p:nvSpPr>
              <p:cNvPr id="21574" name="Freeform 168"/>
              <p:cNvSpPr>
                <a:spLocks/>
              </p:cNvSpPr>
              <p:nvPr/>
            </p:nvSpPr>
            <p:spPr bwMode="auto">
              <a:xfrm>
                <a:off x="1307" y="2006"/>
                <a:ext cx="406" cy="58"/>
              </a:xfrm>
              <a:custGeom>
                <a:avLst/>
                <a:gdLst>
                  <a:gd name="T0" fmla="*/ 53 w 812"/>
                  <a:gd name="T1" fmla="*/ 4 h 116"/>
                  <a:gd name="T2" fmla="*/ 103 w 812"/>
                  <a:gd name="T3" fmla="*/ 9 h 116"/>
                  <a:gd name="T4" fmla="*/ 151 w 812"/>
                  <a:gd name="T5" fmla="*/ 12 h 116"/>
                  <a:gd name="T6" fmla="*/ 200 w 812"/>
                  <a:gd name="T7" fmla="*/ 17 h 116"/>
                  <a:gd name="T8" fmla="*/ 249 w 812"/>
                  <a:gd name="T9" fmla="*/ 21 h 116"/>
                  <a:gd name="T10" fmla="*/ 298 w 812"/>
                  <a:gd name="T11" fmla="*/ 25 h 116"/>
                  <a:gd name="T12" fmla="*/ 347 w 812"/>
                  <a:gd name="T13" fmla="*/ 30 h 116"/>
                  <a:gd name="T14" fmla="*/ 396 w 812"/>
                  <a:gd name="T15" fmla="*/ 34 h 116"/>
                  <a:gd name="T16" fmla="*/ 445 w 812"/>
                  <a:gd name="T17" fmla="*/ 38 h 116"/>
                  <a:gd name="T18" fmla="*/ 494 w 812"/>
                  <a:gd name="T19" fmla="*/ 42 h 116"/>
                  <a:gd name="T20" fmla="*/ 543 w 812"/>
                  <a:gd name="T21" fmla="*/ 47 h 116"/>
                  <a:gd name="T22" fmla="*/ 592 w 812"/>
                  <a:gd name="T23" fmla="*/ 50 h 116"/>
                  <a:gd name="T24" fmla="*/ 641 w 812"/>
                  <a:gd name="T25" fmla="*/ 55 h 116"/>
                  <a:gd name="T26" fmla="*/ 689 w 812"/>
                  <a:gd name="T27" fmla="*/ 60 h 116"/>
                  <a:gd name="T28" fmla="*/ 738 w 812"/>
                  <a:gd name="T29" fmla="*/ 63 h 116"/>
                  <a:gd name="T30" fmla="*/ 787 w 812"/>
                  <a:gd name="T31" fmla="*/ 68 h 116"/>
                  <a:gd name="T32" fmla="*/ 809 w 812"/>
                  <a:gd name="T33" fmla="*/ 74 h 116"/>
                  <a:gd name="T34" fmla="*/ 802 w 812"/>
                  <a:gd name="T35" fmla="*/ 85 h 116"/>
                  <a:gd name="T36" fmla="*/ 799 w 812"/>
                  <a:gd name="T37" fmla="*/ 96 h 116"/>
                  <a:gd name="T38" fmla="*/ 799 w 812"/>
                  <a:gd name="T39" fmla="*/ 110 h 116"/>
                  <a:gd name="T40" fmla="*/ 775 w 812"/>
                  <a:gd name="T41" fmla="*/ 114 h 116"/>
                  <a:gd name="T42" fmla="*/ 726 w 812"/>
                  <a:gd name="T43" fmla="*/ 109 h 116"/>
                  <a:gd name="T44" fmla="*/ 678 w 812"/>
                  <a:gd name="T45" fmla="*/ 104 h 116"/>
                  <a:gd name="T46" fmla="*/ 631 w 812"/>
                  <a:gd name="T47" fmla="*/ 100 h 116"/>
                  <a:gd name="T48" fmla="*/ 582 w 812"/>
                  <a:gd name="T49" fmla="*/ 95 h 116"/>
                  <a:gd name="T50" fmla="*/ 534 w 812"/>
                  <a:gd name="T51" fmla="*/ 91 h 116"/>
                  <a:gd name="T52" fmla="*/ 486 w 812"/>
                  <a:gd name="T53" fmla="*/ 86 h 116"/>
                  <a:gd name="T54" fmla="*/ 438 w 812"/>
                  <a:gd name="T55" fmla="*/ 81 h 116"/>
                  <a:gd name="T56" fmla="*/ 390 w 812"/>
                  <a:gd name="T57" fmla="*/ 78 h 116"/>
                  <a:gd name="T58" fmla="*/ 342 w 812"/>
                  <a:gd name="T59" fmla="*/ 73 h 116"/>
                  <a:gd name="T60" fmla="*/ 293 w 812"/>
                  <a:gd name="T61" fmla="*/ 69 h 116"/>
                  <a:gd name="T62" fmla="*/ 246 w 812"/>
                  <a:gd name="T63" fmla="*/ 64 h 116"/>
                  <a:gd name="T64" fmla="*/ 197 w 812"/>
                  <a:gd name="T65" fmla="*/ 60 h 116"/>
                  <a:gd name="T66" fmla="*/ 149 w 812"/>
                  <a:gd name="T67" fmla="*/ 55 h 116"/>
                  <a:gd name="T68" fmla="*/ 101 w 812"/>
                  <a:gd name="T69" fmla="*/ 50 h 116"/>
                  <a:gd name="T70" fmla="*/ 53 w 812"/>
                  <a:gd name="T71" fmla="*/ 46 h 116"/>
                  <a:gd name="T72" fmla="*/ 21 w 812"/>
                  <a:gd name="T73" fmla="*/ 40 h 116"/>
                  <a:gd name="T74" fmla="*/ 7 w 812"/>
                  <a:gd name="T75" fmla="*/ 33 h 116"/>
                  <a:gd name="T76" fmla="*/ 5 w 812"/>
                  <a:gd name="T77" fmla="*/ 23 h 116"/>
                  <a:gd name="T78" fmla="*/ 25 w 812"/>
                  <a:gd name="T79" fmla="*/ 0 h 11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12"/>
                  <a:gd name="T121" fmla="*/ 0 h 116"/>
                  <a:gd name="T122" fmla="*/ 812 w 812"/>
                  <a:gd name="T123" fmla="*/ 116 h 11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12" h="116">
                    <a:moveTo>
                      <a:pt x="29" y="2"/>
                    </a:moveTo>
                    <a:lnTo>
                      <a:pt x="53" y="4"/>
                    </a:lnTo>
                    <a:lnTo>
                      <a:pt x="78" y="7"/>
                    </a:lnTo>
                    <a:lnTo>
                      <a:pt x="103" y="9"/>
                    </a:lnTo>
                    <a:lnTo>
                      <a:pt x="127" y="10"/>
                    </a:lnTo>
                    <a:lnTo>
                      <a:pt x="151" y="12"/>
                    </a:lnTo>
                    <a:lnTo>
                      <a:pt x="176" y="15"/>
                    </a:lnTo>
                    <a:lnTo>
                      <a:pt x="200" y="17"/>
                    </a:lnTo>
                    <a:lnTo>
                      <a:pt x="225" y="19"/>
                    </a:lnTo>
                    <a:lnTo>
                      <a:pt x="249" y="21"/>
                    </a:lnTo>
                    <a:lnTo>
                      <a:pt x="274" y="24"/>
                    </a:lnTo>
                    <a:lnTo>
                      <a:pt x="298" y="25"/>
                    </a:lnTo>
                    <a:lnTo>
                      <a:pt x="323" y="27"/>
                    </a:lnTo>
                    <a:lnTo>
                      <a:pt x="347" y="30"/>
                    </a:lnTo>
                    <a:lnTo>
                      <a:pt x="371" y="32"/>
                    </a:lnTo>
                    <a:lnTo>
                      <a:pt x="396" y="34"/>
                    </a:lnTo>
                    <a:lnTo>
                      <a:pt x="421" y="35"/>
                    </a:lnTo>
                    <a:lnTo>
                      <a:pt x="445" y="38"/>
                    </a:lnTo>
                    <a:lnTo>
                      <a:pt x="469" y="40"/>
                    </a:lnTo>
                    <a:lnTo>
                      <a:pt x="494" y="42"/>
                    </a:lnTo>
                    <a:lnTo>
                      <a:pt x="518" y="45"/>
                    </a:lnTo>
                    <a:lnTo>
                      <a:pt x="543" y="47"/>
                    </a:lnTo>
                    <a:lnTo>
                      <a:pt x="567" y="48"/>
                    </a:lnTo>
                    <a:lnTo>
                      <a:pt x="592" y="50"/>
                    </a:lnTo>
                    <a:lnTo>
                      <a:pt x="616" y="53"/>
                    </a:lnTo>
                    <a:lnTo>
                      <a:pt x="641" y="55"/>
                    </a:lnTo>
                    <a:lnTo>
                      <a:pt x="665" y="57"/>
                    </a:lnTo>
                    <a:lnTo>
                      <a:pt x="689" y="60"/>
                    </a:lnTo>
                    <a:lnTo>
                      <a:pt x="714" y="62"/>
                    </a:lnTo>
                    <a:lnTo>
                      <a:pt x="738" y="63"/>
                    </a:lnTo>
                    <a:lnTo>
                      <a:pt x="763" y="65"/>
                    </a:lnTo>
                    <a:lnTo>
                      <a:pt x="787" y="68"/>
                    </a:lnTo>
                    <a:lnTo>
                      <a:pt x="812" y="70"/>
                    </a:lnTo>
                    <a:lnTo>
                      <a:pt x="809" y="74"/>
                    </a:lnTo>
                    <a:lnTo>
                      <a:pt x="806" y="80"/>
                    </a:lnTo>
                    <a:lnTo>
                      <a:pt x="802" y="85"/>
                    </a:lnTo>
                    <a:lnTo>
                      <a:pt x="800" y="91"/>
                    </a:lnTo>
                    <a:lnTo>
                      <a:pt x="799" y="96"/>
                    </a:lnTo>
                    <a:lnTo>
                      <a:pt x="799" y="103"/>
                    </a:lnTo>
                    <a:lnTo>
                      <a:pt x="799" y="110"/>
                    </a:lnTo>
                    <a:lnTo>
                      <a:pt x="799" y="116"/>
                    </a:lnTo>
                    <a:lnTo>
                      <a:pt x="775" y="114"/>
                    </a:lnTo>
                    <a:lnTo>
                      <a:pt x="751" y="111"/>
                    </a:lnTo>
                    <a:lnTo>
                      <a:pt x="726" y="109"/>
                    </a:lnTo>
                    <a:lnTo>
                      <a:pt x="702" y="107"/>
                    </a:lnTo>
                    <a:lnTo>
                      <a:pt x="678" y="104"/>
                    </a:lnTo>
                    <a:lnTo>
                      <a:pt x="655" y="102"/>
                    </a:lnTo>
                    <a:lnTo>
                      <a:pt x="631" y="100"/>
                    </a:lnTo>
                    <a:lnTo>
                      <a:pt x="606" y="98"/>
                    </a:lnTo>
                    <a:lnTo>
                      <a:pt x="582" y="95"/>
                    </a:lnTo>
                    <a:lnTo>
                      <a:pt x="558" y="93"/>
                    </a:lnTo>
                    <a:lnTo>
                      <a:pt x="534" y="91"/>
                    </a:lnTo>
                    <a:lnTo>
                      <a:pt x="510" y="88"/>
                    </a:lnTo>
                    <a:lnTo>
                      <a:pt x="486" y="86"/>
                    </a:lnTo>
                    <a:lnTo>
                      <a:pt x="461" y="84"/>
                    </a:lnTo>
                    <a:lnTo>
                      <a:pt x="438" y="81"/>
                    </a:lnTo>
                    <a:lnTo>
                      <a:pt x="414" y="79"/>
                    </a:lnTo>
                    <a:lnTo>
                      <a:pt x="390" y="78"/>
                    </a:lnTo>
                    <a:lnTo>
                      <a:pt x="366" y="76"/>
                    </a:lnTo>
                    <a:lnTo>
                      <a:pt x="342" y="73"/>
                    </a:lnTo>
                    <a:lnTo>
                      <a:pt x="317" y="71"/>
                    </a:lnTo>
                    <a:lnTo>
                      <a:pt x="293" y="69"/>
                    </a:lnTo>
                    <a:lnTo>
                      <a:pt x="269" y="66"/>
                    </a:lnTo>
                    <a:lnTo>
                      <a:pt x="246" y="64"/>
                    </a:lnTo>
                    <a:lnTo>
                      <a:pt x="222" y="62"/>
                    </a:lnTo>
                    <a:lnTo>
                      <a:pt x="197" y="60"/>
                    </a:lnTo>
                    <a:lnTo>
                      <a:pt x="173" y="57"/>
                    </a:lnTo>
                    <a:lnTo>
                      <a:pt x="149" y="55"/>
                    </a:lnTo>
                    <a:lnTo>
                      <a:pt x="125" y="53"/>
                    </a:lnTo>
                    <a:lnTo>
                      <a:pt x="101" y="50"/>
                    </a:lnTo>
                    <a:lnTo>
                      <a:pt x="78" y="48"/>
                    </a:lnTo>
                    <a:lnTo>
                      <a:pt x="53" y="46"/>
                    </a:lnTo>
                    <a:lnTo>
                      <a:pt x="29" y="43"/>
                    </a:lnTo>
                    <a:lnTo>
                      <a:pt x="21" y="40"/>
                    </a:lnTo>
                    <a:lnTo>
                      <a:pt x="14" y="36"/>
                    </a:lnTo>
                    <a:lnTo>
                      <a:pt x="7" y="33"/>
                    </a:lnTo>
                    <a:lnTo>
                      <a:pt x="0" y="30"/>
                    </a:lnTo>
                    <a:lnTo>
                      <a:pt x="5" y="23"/>
                    </a:lnTo>
                    <a:lnTo>
                      <a:pt x="15" y="10"/>
                    </a:lnTo>
                    <a:lnTo>
                      <a:pt x="25" y="0"/>
                    </a:lnTo>
                    <a:lnTo>
                      <a:pt x="29" y="2"/>
                    </a:lnTo>
                    <a:close/>
                  </a:path>
                </a:pathLst>
              </a:custGeom>
              <a:solidFill>
                <a:srgbClr val="333342"/>
              </a:solidFill>
              <a:ln w="9525">
                <a:noFill/>
                <a:round/>
                <a:headEnd/>
                <a:tailEnd/>
              </a:ln>
            </p:spPr>
            <p:txBody>
              <a:bodyPr/>
              <a:lstStyle/>
              <a:p>
                <a:endParaRPr lang="en-US"/>
              </a:p>
            </p:txBody>
          </p:sp>
          <p:sp>
            <p:nvSpPr>
              <p:cNvPr id="21575" name="Freeform 169"/>
              <p:cNvSpPr>
                <a:spLocks/>
              </p:cNvSpPr>
              <p:nvPr/>
            </p:nvSpPr>
            <p:spPr bwMode="auto">
              <a:xfrm>
                <a:off x="1307" y="2007"/>
                <a:ext cx="405" cy="55"/>
              </a:xfrm>
              <a:custGeom>
                <a:avLst/>
                <a:gdLst>
                  <a:gd name="T0" fmla="*/ 52 w 809"/>
                  <a:gd name="T1" fmla="*/ 5 h 108"/>
                  <a:gd name="T2" fmla="*/ 102 w 809"/>
                  <a:gd name="T3" fmla="*/ 9 h 108"/>
                  <a:gd name="T4" fmla="*/ 150 w 809"/>
                  <a:gd name="T5" fmla="*/ 13 h 108"/>
                  <a:gd name="T6" fmla="*/ 199 w 809"/>
                  <a:gd name="T7" fmla="*/ 17 h 108"/>
                  <a:gd name="T8" fmla="*/ 248 w 809"/>
                  <a:gd name="T9" fmla="*/ 22 h 108"/>
                  <a:gd name="T10" fmla="*/ 297 w 809"/>
                  <a:gd name="T11" fmla="*/ 26 h 108"/>
                  <a:gd name="T12" fmla="*/ 345 w 809"/>
                  <a:gd name="T13" fmla="*/ 30 h 108"/>
                  <a:gd name="T14" fmla="*/ 394 w 809"/>
                  <a:gd name="T15" fmla="*/ 34 h 108"/>
                  <a:gd name="T16" fmla="*/ 443 w 809"/>
                  <a:gd name="T17" fmla="*/ 39 h 108"/>
                  <a:gd name="T18" fmla="*/ 492 w 809"/>
                  <a:gd name="T19" fmla="*/ 44 h 108"/>
                  <a:gd name="T20" fmla="*/ 541 w 809"/>
                  <a:gd name="T21" fmla="*/ 47 h 108"/>
                  <a:gd name="T22" fmla="*/ 589 w 809"/>
                  <a:gd name="T23" fmla="*/ 52 h 108"/>
                  <a:gd name="T24" fmla="*/ 639 w 809"/>
                  <a:gd name="T25" fmla="*/ 56 h 108"/>
                  <a:gd name="T26" fmla="*/ 687 w 809"/>
                  <a:gd name="T27" fmla="*/ 61 h 108"/>
                  <a:gd name="T28" fmla="*/ 736 w 809"/>
                  <a:gd name="T29" fmla="*/ 64 h 108"/>
                  <a:gd name="T30" fmla="*/ 785 w 809"/>
                  <a:gd name="T31" fmla="*/ 69 h 108"/>
                  <a:gd name="T32" fmla="*/ 807 w 809"/>
                  <a:gd name="T33" fmla="*/ 76 h 108"/>
                  <a:gd name="T34" fmla="*/ 801 w 809"/>
                  <a:gd name="T35" fmla="*/ 86 h 108"/>
                  <a:gd name="T36" fmla="*/ 800 w 809"/>
                  <a:gd name="T37" fmla="*/ 96 h 108"/>
                  <a:gd name="T38" fmla="*/ 800 w 809"/>
                  <a:gd name="T39" fmla="*/ 104 h 108"/>
                  <a:gd name="T40" fmla="*/ 776 w 809"/>
                  <a:gd name="T41" fmla="*/ 106 h 108"/>
                  <a:gd name="T42" fmla="*/ 729 w 809"/>
                  <a:gd name="T43" fmla="*/ 101 h 108"/>
                  <a:gd name="T44" fmla="*/ 680 w 809"/>
                  <a:gd name="T45" fmla="*/ 97 h 108"/>
                  <a:gd name="T46" fmla="*/ 632 w 809"/>
                  <a:gd name="T47" fmla="*/ 93 h 108"/>
                  <a:gd name="T48" fmla="*/ 585 w 809"/>
                  <a:gd name="T49" fmla="*/ 89 h 108"/>
                  <a:gd name="T50" fmla="*/ 536 w 809"/>
                  <a:gd name="T51" fmla="*/ 84 h 108"/>
                  <a:gd name="T52" fmla="*/ 488 w 809"/>
                  <a:gd name="T53" fmla="*/ 79 h 108"/>
                  <a:gd name="T54" fmla="*/ 441 w 809"/>
                  <a:gd name="T55" fmla="*/ 75 h 108"/>
                  <a:gd name="T56" fmla="*/ 392 w 809"/>
                  <a:gd name="T57" fmla="*/ 70 h 108"/>
                  <a:gd name="T58" fmla="*/ 344 w 809"/>
                  <a:gd name="T59" fmla="*/ 66 h 108"/>
                  <a:gd name="T60" fmla="*/ 297 w 809"/>
                  <a:gd name="T61" fmla="*/ 61 h 108"/>
                  <a:gd name="T62" fmla="*/ 248 w 809"/>
                  <a:gd name="T63" fmla="*/ 56 h 108"/>
                  <a:gd name="T64" fmla="*/ 200 w 809"/>
                  <a:gd name="T65" fmla="*/ 52 h 108"/>
                  <a:gd name="T66" fmla="*/ 151 w 809"/>
                  <a:gd name="T67" fmla="*/ 48 h 108"/>
                  <a:gd name="T68" fmla="*/ 104 w 809"/>
                  <a:gd name="T69" fmla="*/ 44 h 108"/>
                  <a:gd name="T70" fmla="*/ 56 w 809"/>
                  <a:gd name="T71" fmla="*/ 39 h 108"/>
                  <a:gd name="T72" fmla="*/ 24 w 809"/>
                  <a:gd name="T73" fmla="*/ 34 h 108"/>
                  <a:gd name="T74" fmla="*/ 9 w 809"/>
                  <a:gd name="T75" fmla="*/ 30 h 108"/>
                  <a:gd name="T76" fmla="*/ 5 w 809"/>
                  <a:gd name="T77" fmla="*/ 22 h 108"/>
                  <a:gd name="T78" fmla="*/ 24 w 809"/>
                  <a:gd name="T79" fmla="*/ 0 h 10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09"/>
                  <a:gd name="T121" fmla="*/ 0 h 108"/>
                  <a:gd name="T122" fmla="*/ 809 w 809"/>
                  <a:gd name="T123" fmla="*/ 108 h 10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09" h="108">
                    <a:moveTo>
                      <a:pt x="28" y="2"/>
                    </a:moveTo>
                    <a:lnTo>
                      <a:pt x="52" y="5"/>
                    </a:lnTo>
                    <a:lnTo>
                      <a:pt x="77" y="7"/>
                    </a:lnTo>
                    <a:lnTo>
                      <a:pt x="102" y="9"/>
                    </a:lnTo>
                    <a:lnTo>
                      <a:pt x="126" y="10"/>
                    </a:lnTo>
                    <a:lnTo>
                      <a:pt x="150" y="13"/>
                    </a:lnTo>
                    <a:lnTo>
                      <a:pt x="174" y="15"/>
                    </a:lnTo>
                    <a:lnTo>
                      <a:pt x="199" y="17"/>
                    </a:lnTo>
                    <a:lnTo>
                      <a:pt x="224" y="19"/>
                    </a:lnTo>
                    <a:lnTo>
                      <a:pt x="248" y="22"/>
                    </a:lnTo>
                    <a:lnTo>
                      <a:pt x="272" y="24"/>
                    </a:lnTo>
                    <a:lnTo>
                      <a:pt x="297" y="26"/>
                    </a:lnTo>
                    <a:lnTo>
                      <a:pt x="321" y="28"/>
                    </a:lnTo>
                    <a:lnTo>
                      <a:pt x="345" y="30"/>
                    </a:lnTo>
                    <a:lnTo>
                      <a:pt x="370" y="32"/>
                    </a:lnTo>
                    <a:lnTo>
                      <a:pt x="394" y="34"/>
                    </a:lnTo>
                    <a:lnTo>
                      <a:pt x="419" y="37"/>
                    </a:lnTo>
                    <a:lnTo>
                      <a:pt x="443" y="39"/>
                    </a:lnTo>
                    <a:lnTo>
                      <a:pt x="467" y="41"/>
                    </a:lnTo>
                    <a:lnTo>
                      <a:pt x="492" y="44"/>
                    </a:lnTo>
                    <a:lnTo>
                      <a:pt x="517" y="45"/>
                    </a:lnTo>
                    <a:lnTo>
                      <a:pt x="541" y="47"/>
                    </a:lnTo>
                    <a:lnTo>
                      <a:pt x="565" y="49"/>
                    </a:lnTo>
                    <a:lnTo>
                      <a:pt x="589" y="52"/>
                    </a:lnTo>
                    <a:lnTo>
                      <a:pt x="615" y="54"/>
                    </a:lnTo>
                    <a:lnTo>
                      <a:pt x="639" y="56"/>
                    </a:lnTo>
                    <a:lnTo>
                      <a:pt x="663" y="59"/>
                    </a:lnTo>
                    <a:lnTo>
                      <a:pt x="687" y="61"/>
                    </a:lnTo>
                    <a:lnTo>
                      <a:pt x="711" y="62"/>
                    </a:lnTo>
                    <a:lnTo>
                      <a:pt x="736" y="64"/>
                    </a:lnTo>
                    <a:lnTo>
                      <a:pt x="761" y="67"/>
                    </a:lnTo>
                    <a:lnTo>
                      <a:pt x="785" y="69"/>
                    </a:lnTo>
                    <a:lnTo>
                      <a:pt x="809" y="71"/>
                    </a:lnTo>
                    <a:lnTo>
                      <a:pt x="807" y="76"/>
                    </a:lnTo>
                    <a:lnTo>
                      <a:pt x="805" y="81"/>
                    </a:lnTo>
                    <a:lnTo>
                      <a:pt x="801" y="86"/>
                    </a:lnTo>
                    <a:lnTo>
                      <a:pt x="799" y="91"/>
                    </a:lnTo>
                    <a:lnTo>
                      <a:pt x="800" y="96"/>
                    </a:lnTo>
                    <a:lnTo>
                      <a:pt x="800" y="99"/>
                    </a:lnTo>
                    <a:lnTo>
                      <a:pt x="800" y="104"/>
                    </a:lnTo>
                    <a:lnTo>
                      <a:pt x="800" y="108"/>
                    </a:lnTo>
                    <a:lnTo>
                      <a:pt x="776" y="106"/>
                    </a:lnTo>
                    <a:lnTo>
                      <a:pt x="752" y="104"/>
                    </a:lnTo>
                    <a:lnTo>
                      <a:pt x="729" y="101"/>
                    </a:lnTo>
                    <a:lnTo>
                      <a:pt x="704" y="99"/>
                    </a:lnTo>
                    <a:lnTo>
                      <a:pt x="680" y="97"/>
                    </a:lnTo>
                    <a:lnTo>
                      <a:pt x="656" y="96"/>
                    </a:lnTo>
                    <a:lnTo>
                      <a:pt x="632" y="93"/>
                    </a:lnTo>
                    <a:lnTo>
                      <a:pt x="608" y="91"/>
                    </a:lnTo>
                    <a:lnTo>
                      <a:pt x="585" y="89"/>
                    </a:lnTo>
                    <a:lnTo>
                      <a:pt x="560" y="86"/>
                    </a:lnTo>
                    <a:lnTo>
                      <a:pt x="536" y="84"/>
                    </a:lnTo>
                    <a:lnTo>
                      <a:pt x="512" y="82"/>
                    </a:lnTo>
                    <a:lnTo>
                      <a:pt x="488" y="79"/>
                    </a:lnTo>
                    <a:lnTo>
                      <a:pt x="465" y="77"/>
                    </a:lnTo>
                    <a:lnTo>
                      <a:pt x="441" y="75"/>
                    </a:lnTo>
                    <a:lnTo>
                      <a:pt x="416" y="72"/>
                    </a:lnTo>
                    <a:lnTo>
                      <a:pt x="392" y="70"/>
                    </a:lnTo>
                    <a:lnTo>
                      <a:pt x="368" y="68"/>
                    </a:lnTo>
                    <a:lnTo>
                      <a:pt x="344" y="66"/>
                    </a:lnTo>
                    <a:lnTo>
                      <a:pt x="321" y="63"/>
                    </a:lnTo>
                    <a:lnTo>
                      <a:pt x="297" y="61"/>
                    </a:lnTo>
                    <a:lnTo>
                      <a:pt x="272" y="59"/>
                    </a:lnTo>
                    <a:lnTo>
                      <a:pt x="248" y="56"/>
                    </a:lnTo>
                    <a:lnTo>
                      <a:pt x="224" y="54"/>
                    </a:lnTo>
                    <a:lnTo>
                      <a:pt x="200" y="52"/>
                    </a:lnTo>
                    <a:lnTo>
                      <a:pt x="176" y="49"/>
                    </a:lnTo>
                    <a:lnTo>
                      <a:pt x="151" y="48"/>
                    </a:lnTo>
                    <a:lnTo>
                      <a:pt x="128" y="46"/>
                    </a:lnTo>
                    <a:lnTo>
                      <a:pt x="104" y="44"/>
                    </a:lnTo>
                    <a:lnTo>
                      <a:pt x="80" y="41"/>
                    </a:lnTo>
                    <a:lnTo>
                      <a:pt x="56" y="39"/>
                    </a:lnTo>
                    <a:lnTo>
                      <a:pt x="32" y="37"/>
                    </a:lnTo>
                    <a:lnTo>
                      <a:pt x="24" y="34"/>
                    </a:lnTo>
                    <a:lnTo>
                      <a:pt x="17" y="32"/>
                    </a:lnTo>
                    <a:lnTo>
                      <a:pt x="9" y="30"/>
                    </a:lnTo>
                    <a:lnTo>
                      <a:pt x="0" y="28"/>
                    </a:lnTo>
                    <a:lnTo>
                      <a:pt x="5" y="22"/>
                    </a:lnTo>
                    <a:lnTo>
                      <a:pt x="14" y="9"/>
                    </a:lnTo>
                    <a:lnTo>
                      <a:pt x="24" y="0"/>
                    </a:lnTo>
                    <a:lnTo>
                      <a:pt x="28" y="2"/>
                    </a:lnTo>
                    <a:close/>
                  </a:path>
                </a:pathLst>
              </a:custGeom>
              <a:solidFill>
                <a:srgbClr val="383844"/>
              </a:solidFill>
              <a:ln w="9525">
                <a:noFill/>
                <a:round/>
                <a:headEnd/>
                <a:tailEnd/>
              </a:ln>
            </p:spPr>
            <p:txBody>
              <a:bodyPr/>
              <a:lstStyle/>
              <a:p>
                <a:endParaRPr lang="en-US"/>
              </a:p>
            </p:txBody>
          </p:sp>
          <p:sp>
            <p:nvSpPr>
              <p:cNvPr id="21576" name="Freeform 170"/>
              <p:cNvSpPr>
                <a:spLocks/>
              </p:cNvSpPr>
              <p:nvPr/>
            </p:nvSpPr>
            <p:spPr bwMode="auto">
              <a:xfrm>
                <a:off x="1307" y="2009"/>
                <a:ext cx="404" cy="51"/>
              </a:xfrm>
              <a:custGeom>
                <a:avLst/>
                <a:gdLst>
                  <a:gd name="T0" fmla="*/ 52 w 808"/>
                  <a:gd name="T1" fmla="*/ 6 h 103"/>
                  <a:gd name="T2" fmla="*/ 101 w 808"/>
                  <a:gd name="T3" fmla="*/ 11 h 103"/>
                  <a:gd name="T4" fmla="*/ 150 w 808"/>
                  <a:gd name="T5" fmla="*/ 14 h 103"/>
                  <a:gd name="T6" fmla="*/ 199 w 808"/>
                  <a:gd name="T7" fmla="*/ 19 h 103"/>
                  <a:gd name="T8" fmla="*/ 247 w 808"/>
                  <a:gd name="T9" fmla="*/ 23 h 103"/>
                  <a:gd name="T10" fmla="*/ 295 w 808"/>
                  <a:gd name="T11" fmla="*/ 27 h 103"/>
                  <a:gd name="T12" fmla="*/ 345 w 808"/>
                  <a:gd name="T13" fmla="*/ 31 h 103"/>
                  <a:gd name="T14" fmla="*/ 393 w 808"/>
                  <a:gd name="T15" fmla="*/ 36 h 103"/>
                  <a:gd name="T16" fmla="*/ 442 w 808"/>
                  <a:gd name="T17" fmla="*/ 39 h 103"/>
                  <a:gd name="T18" fmla="*/ 491 w 808"/>
                  <a:gd name="T19" fmla="*/ 44 h 103"/>
                  <a:gd name="T20" fmla="*/ 540 w 808"/>
                  <a:gd name="T21" fmla="*/ 49 h 103"/>
                  <a:gd name="T22" fmla="*/ 588 w 808"/>
                  <a:gd name="T23" fmla="*/ 52 h 103"/>
                  <a:gd name="T24" fmla="*/ 638 w 808"/>
                  <a:gd name="T25" fmla="*/ 57 h 103"/>
                  <a:gd name="T26" fmla="*/ 686 w 808"/>
                  <a:gd name="T27" fmla="*/ 61 h 103"/>
                  <a:gd name="T28" fmla="*/ 734 w 808"/>
                  <a:gd name="T29" fmla="*/ 65 h 103"/>
                  <a:gd name="T30" fmla="*/ 784 w 808"/>
                  <a:gd name="T31" fmla="*/ 69 h 103"/>
                  <a:gd name="T32" fmla="*/ 806 w 808"/>
                  <a:gd name="T33" fmla="*/ 76 h 103"/>
                  <a:gd name="T34" fmla="*/ 801 w 808"/>
                  <a:gd name="T35" fmla="*/ 85 h 103"/>
                  <a:gd name="T36" fmla="*/ 800 w 808"/>
                  <a:gd name="T37" fmla="*/ 94 h 103"/>
                  <a:gd name="T38" fmla="*/ 800 w 808"/>
                  <a:gd name="T39" fmla="*/ 99 h 103"/>
                  <a:gd name="T40" fmla="*/ 777 w 808"/>
                  <a:gd name="T41" fmla="*/ 100 h 103"/>
                  <a:gd name="T42" fmla="*/ 730 w 808"/>
                  <a:gd name="T43" fmla="*/ 96 h 103"/>
                  <a:gd name="T44" fmla="*/ 681 w 808"/>
                  <a:gd name="T45" fmla="*/ 91 h 103"/>
                  <a:gd name="T46" fmla="*/ 633 w 808"/>
                  <a:gd name="T47" fmla="*/ 87 h 103"/>
                  <a:gd name="T48" fmla="*/ 586 w 808"/>
                  <a:gd name="T49" fmla="*/ 82 h 103"/>
                  <a:gd name="T50" fmla="*/ 537 w 808"/>
                  <a:gd name="T51" fmla="*/ 77 h 103"/>
                  <a:gd name="T52" fmla="*/ 490 w 808"/>
                  <a:gd name="T53" fmla="*/ 73 h 103"/>
                  <a:gd name="T54" fmla="*/ 442 w 808"/>
                  <a:gd name="T55" fmla="*/ 68 h 103"/>
                  <a:gd name="T56" fmla="*/ 394 w 808"/>
                  <a:gd name="T57" fmla="*/ 65 h 103"/>
                  <a:gd name="T58" fmla="*/ 346 w 808"/>
                  <a:gd name="T59" fmla="*/ 60 h 103"/>
                  <a:gd name="T60" fmla="*/ 299 w 808"/>
                  <a:gd name="T61" fmla="*/ 56 h 103"/>
                  <a:gd name="T62" fmla="*/ 250 w 808"/>
                  <a:gd name="T63" fmla="*/ 51 h 103"/>
                  <a:gd name="T64" fmla="*/ 203 w 808"/>
                  <a:gd name="T65" fmla="*/ 46 h 103"/>
                  <a:gd name="T66" fmla="*/ 155 w 808"/>
                  <a:gd name="T67" fmla="*/ 42 h 103"/>
                  <a:gd name="T68" fmla="*/ 106 w 808"/>
                  <a:gd name="T69" fmla="*/ 37 h 103"/>
                  <a:gd name="T70" fmla="*/ 59 w 808"/>
                  <a:gd name="T71" fmla="*/ 32 h 103"/>
                  <a:gd name="T72" fmla="*/ 30 w 808"/>
                  <a:gd name="T73" fmla="*/ 29 h 103"/>
                  <a:gd name="T74" fmla="*/ 22 w 808"/>
                  <a:gd name="T75" fmla="*/ 28 h 103"/>
                  <a:gd name="T76" fmla="*/ 13 w 808"/>
                  <a:gd name="T77" fmla="*/ 27 h 103"/>
                  <a:gd name="T78" fmla="*/ 5 w 808"/>
                  <a:gd name="T79" fmla="*/ 26 h 103"/>
                  <a:gd name="T80" fmla="*/ 5 w 808"/>
                  <a:gd name="T81" fmla="*/ 20 h 103"/>
                  <a:gd name="T82" fmla="*/ 24 w 808"/>
                  <a:gd name="T83" fmla="*/ 0 h 1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08"/>
                  <a:gd name="T127" fmla="*/ 0 h 103"/>
                  <a:gd name="T128" fmla="*/ 808 w 808"/>
                  <a:gd name="T129" fmla="*/ 103 h 1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08" h="103">
                    <a:moveTo>
                      <a:pt x="28" y="4"/>
                    </a:moveTo>
                    <a:lnTo>
                      <a:pt x="52" y="6"/>
                    </a:lnTo>
                    <a:lnTo>
                      <a:pt x="77" y="8"/>
                    </a:lnTo>
                    <a:lnTo>
                      <a:pt x="101" y="11"/>
                    </a:lnTo>
                    <a:lnTo>
                      <a:pt x="125" y="12"/>
                    </a:lnTo>
                    <a:lnTo>
                      <a:pt x="150" y="14"/>
                    </a:lnTo>
                    <a:lnTo>
                      <a:pt x="174" y="16"/>
                    </a:lnTo>
                    <a:lnTo>
                      <a:pt x="199" y="19"/>
                    </a:lnTo>
                    <a:lnTo>
                      <a:pt x="223" y="21"/>
                    </a:lnTo>
                    <a:lnTo>
                      <a:pt x="247" y="23"/>
                    </a:lnTo>
                    <a:lnTo>
                      <a:pt x="271" y="26"/>
                    </a:lnTo>
                    <a:lnTo>
                      <a:pt x="295" y="27"/>
                    </a:lnTo>
                    <a:lnTo>
                      <a:pt x="320" y="29"/>
                    </a:lnTo>
                    <a:lnTo>
                      <a:pt x="345" y="31"/>
                    </a:lnTo>
                    <a:lnTo>
                      <a:pt x="369" y="34"/>
                    </a:lnTo>
                    <a:lnTo>
                      <a:pt x="393" y="36"/>
                    </a:lnTo>
                    <a:lnTo>
                      <a:pt x="418" y="37"/>
                    </a:lnTo>
                    <a:lnTo>
                      <a:pt x="442" y="39"/>
                    </a:lnTo>
                    <a:lnTo>
                      <a:pt x="466" y="42"/>
                    </a:lnTo>
                    <a:lnTo>
                      <a:pt x="491" y="44"/>
                    </a:lnTo>
                    <a:lnTo>
                      <a:pt x="515" y="46"/>
                    </a:lnTo>
                    <a:lnTo>
                      <a:pt x="540" y="49"/>
                    </a:lnTo>
                    <a:lnTo>
                      <a:pt x="564" y="50"/>
                    </a:lnTo>
                    <a:lnTo>
                      <a:pt x="588" y="52"/>
                    </a:lnTo>
                    <a:lnTo>
                      <a:pt x="613" y="54"/>
                    </a:lnTo>
                    <a:lnTo>
                      <a:pt x="638" y="57"/>
                    </a:lnTo>
                    <a:lnTo>
                      <a:pt x="662" y="59"/>
                    </a:lnTo>
                    <a:lnTo>
                      <a:pt x="686" y="61"/>
                    </a:lnTo>
                    <a:lnTo>
                      <a:pt x="710" y="64"/>
                    </a:lnTo>
                    <a:lnTo>
                      <a:pt x="734" y="65"/>
                    </a:lnTo>
                    <a:lnTo>
                      <a:pt x="760" y="67"/>
                    </a:lnTo>
                    <a:lnTo>
                      <a:pt x="784" y="69"/>
                    </a:lnTo>
                    <a:lnTo>
                      <a:pt x="808" y="72"/>
                    </a:lnTo>
                    <a:lnTo>
                      <a:pt x="806" y="76"/>
                    </a:lnTo>
                    <a:lnTo>
                      <a:pt x="804" y="81"/>
                    </a:lnTo>
                    <a:lnTo>
                      <a:pt x="801" y="85"/>
                    </a:lnTo>
                    <a:lnTo>
                      <a:pt x="799" y="90"/>
                    </a:lnTo>
                    <a:lnTo>
                      <a:pt x="800" y="94"/>
                    </a:lnTo>
                    <a:lnTo>
                      <a:pt x="800" y="96"/>
                    </a:lnTo>
                    <a:lnTo>
                      <a:pt x="800" y="99"/>
                    </a:lnTo>
                    <a:lnTo>
                      <a:pt x="801" y="103"/>
                    </a:lnTo>
                    <a:lnTo>
                      <a:pt x="777" y="100"/>
                    </a:lnTo>
                    <a:lnTo>
                      <a:pt x="753" y="98"/>
                    </a:lnTo>
                    <a:lnTo>
                      <a:pt x="730" y="96"/>
                    </a:lnTo>
                    <a:lnTo>
                      <a:pt x="706" y="94"/>
                    </a:lnTo>
                    <a:lnTo>
                      <a:pt x="681" y="91"/>
                    </a:lnTo>
                    <a:lnTo>
                      <a:pt x="657" y="89"/>
                    </a:lnTo>
                    <a:lnTo>
                      <a:pt x="633" y="87"/>
                    </a:lnTo>
                    <a:lnTo>
                      <a:pt x="610" y="84"/>
                    </a:lnTo>
                    <a:lnTo>
                      <a:pt x="586" y="82"/>
                    </a:lnTo>
                    <a:lnTo>
                      <a:pt x="562" y="80"/>
                    </a:lnTo>
                    <a:lnTo>
                      <a:pt x="537" y="77"/>
                    </a:lnTo>
                    <a:lnTo>
                      <a:pt x="514" y="75"/>
                    </a:lnTo>
                    <a:lnTo>
                      <a:pt x="490" y="73"/>
                    </a:lnTo>
                    <a:lnTo>
                      <a:pt x="466" y="70"/>
                    </a:lnTo>
                    <a:lnTo>
                      <a:pt x="442" y="68"/>
                    </a:lnTo>
                    <a:lnTo>
                      <a:pt x="419" y="66"/>
                    </a:lnTo>
                    <a:lnTo>
                      <a:pt x="394" y="65"/>
                    </a:lnTo>
                    <a:lnTo>
                      <a:pt x="370" y="62"/>
                    </a:lnTo>
                    <a:lnTo>
                      <a:pt x="346" y="60"/>
                    </a:lnTo>
                    <a:lnTo>
                      <a:pt x="322" y="58"/>
                    </a:lnTo>
                    <a:lnTo>
                      <a:pt x="299" y="56"/>
                    </a:lnTo>
                    <a:lnTo>
                      <a:pt x="275" y="53"/>
                    </a:lnTo>
                    <a:lnTo>
                      <a:pt x="250" y="51"/>
                    </a:lnTo>
                    <a:lnTo>
                      <a:pt x="226" y="49"/>
                    </a:lnTo>
                    <a:lnTo>
                      <a:pt x="203" y="46"/>
                    </a:lnTo>
                    <a:lnTo>
                      <a:pt x="179" y="44"/>
                    </a:lnTo>
                    <a:lnTo>
                      <a:pt x="155" y="42"/>
                    </a:lnTo>
                    <a:lnTo>
                      <a:pt x="131" y="39"/>
                    </a:lnTo>
                    <a:lnTo>
                      <a:pt x="106" y="37"/>
                    </a:lnTo>
                    <a:lnTo>
                      <a:pt x="83" y="35"/>
                    </a:lnTo>
                    <a:lnTo>
                      <a:pt x="59" y="32"/>
                    </a:lnTo>
                    <a:lnTo>
                      <a:pt x="35" y="30"/>
                    </a:lnTo>
                    <a:lnTo>
                      <a:pt x="30" y="29"/>
                    </a:lnTo>
                    <a:lnTo>
                      <a:pt x="27" y="29"/>
                    </a:lnTo>
                    <a:lnTo>
                      <a:pt x="22" y="28"/>
                    </a:lnTo>
                    <a:lnTo>
                      <a:pt x="18" y="28"/>
                    </a:lnTo>
                    <a:lnTo>
                      <a:pt x="13" y="27"/>
                    </a:lnTo>
                    <a:lnTo>
                      <a:pt x="10" y="27"/>
                    </a:lnTo>
                    <a:lnTo>
                      <a:pt x="5" y="26"/>
                    </a:lnTo>
                    <a:lnTo>
                      <a:pt x="0" y="26"/>
                    </a:lnTo>
                    <a:lnTo>
                      <a:pt x="5" y="20"/>
                    </a:lnTo>
                    <a:lnTo>
                      <a:pt x="14" y="8"/>
                    </a:lnTo>
                    <a:lnTo>
                      <a:pt x="24" y="0"/>
                    </a:lnTo>
                    <a:lnTo>
                      <a:pt x="28" y="4"/>
                    </a:lnTo>
                    <a:close/>
                  </a:path>
                </a:pathLst>
              </a:custGeom>
              <a:solidFill>
                <a:srgbClr val="3D3D4C"/>
              </a:solidFill>
              <a:ln w="9525">
                <a:noFill/>
                <a:round/>
                <a:headEnd/>
                <a:tailEnd/>
              </a:ln>
            </p:spPr>
            <p:txBody>
              <a:bodyPr/>
              <a:lstStyle/>
              <a:p>
                <a:endParaRPr lang="en-US"/>
              </a:p>
            </p:txBody>
          </p:sp>
          <p:sp>
            <p:nvSpPr>
              <p:cNvPr id="21577" name="Freeform 171"/>
              <p:cNvSpPr>
                <a:spLocks/>
              </p:cNvSpPr>
              <p:nvPr/>
            </p:nvSpPr>
            <p:spPr bwMode="auto">
              <a:xfrm>
                <a:off x="1307" y="2010"/>
                <a:ext cx="403" cy="48"/>
              </a:xfrm>
              <a:custGeom>
                <a:avLst/>
                <a:gdLst>
                  <a:gd name="T0" fmla="*/ 51 w 806"/>
                  <a:gd name="T1" fmla="*/ 5 h 94"/>
                  <a:gd name="T2" fmla="*/ 100 w 806"/>
                  <a:gd name="T3" fmla="*/ 9 h 94"/>
                  <a:gd name="T4" fmla="*/ 149 w 806"/>
                  <a:gd name="T5" fmla="*/ 13 h 94"/>
                  <a:gd name="T6" fmla="*/ 197 w 806"/>
                  <a:gd name="T7" fmla="*/ 18 h 94"/>
                  <a:gd name="T8" fmla="*/ 246 w 806"/>
                  <a:gd name="T9" fmla="*/ 22 h 94"/>
                  <a:gd name="T10" fmla="*/ 294 w 806"/>
                  <a:gd name="T11" fmla="*/ 26 h 94"/>
                  <a:gd name="T12" fmla="*/ 344 w 806"/>
                  <a:gd name="T13" fmla="*/ 31 h 94"/>
                  <a:gd name="T14" fmla="*/ 392 w 806"/>
                  <a:gd name="T15" fmla="*/ 34 h 94"/>
                  <a:gd name="T16" fmla="*/ 441 w 806"/>
                  <a:gd name="T17" fmla="*/ 39 h 94"/>
                  <a:gd name="T18" fmla="*/ 489 w 806"/>
                  <a:gd name="T19" fmla="*/ 43 h 94"/>
                  <a:gd name="T20" fmla="*/ 539 w 806"/>
                  <a:gd name="T21" fmla="*/ 47 h 94"/>
                  <a:gd name="T22" fmla="*/ 587 w 806"/>
                  <a:gd name="T23" fmla="*/ 52 h 94"/>
                  <a:gd name="T24" fmla="*/ 635 w 806"/>
                  <a:gd name="T25" fmla="*/ 56 h 94"/>
                  <a:gd name="T26" fmla="*/ 684 w 806"/>
                  <a:gd name="T27" fmla="*/ 61 h 94"/>
                  <a:gd name="T28" fmla="*/ 733 w 806"/>
                  <a:gd name="T29" fmla="*/ 64 h 94"/>
                  <a:gd name="T30" fmla="*/ 782 w 806"/>
                  <a:gd name="T31" fmla="*/ 69 h 94"/>
                  <a:gd name="T32" fmla="*/ 805 w 806"/>
                  <a:gd name="T33" fmla="*/ 76 h 94"/>
                  <a:gd name="T34" fmla="*/ 801 w 806"/>
                  <a:gd name="T35" fmla="*/ 84 h 94"/>
                  <a:gd name="T36" fmla="*/ 800 w 806"/>
                  <a:gd name="T37" fmla="*/ 90 h 94"/>
                  <a:gd name="T38" fmla="*/ 801 w 806"/>
                  <a:gd name="T39" fmla="*/ 93 h 94"/>
                  <a:gd name="T40" fmla="*/ 778 w 806"/>
                  <a:gd name="T41" fmla="*/ 92 h 94"/>
                  <a:gd name="T42" fmla="*/ 731 w 806"/>
                  <a:gd name="T43" fmla="*/ 87 h 94"/>
                  <a:gd name="T44" fmla="*/ 683 w 806"/>
                  <a:gd name="T45" fmla="*/ 83 h 94"/>
                  <a:gd name="T46" fmla="*/ 635 w 806"/>
                  <a:gd name="T47" fmla="*/ 78 h 94"/>
                  <a:gd name="T48" fmla="*/ 588 w 806"/>
                  <a:gd name="T49" fmla="*/ 73 h 94"/>
                  <a:gd name="T50" fmla="*/ 540 w 806"/>
                  <a:gd name="T51" fmla="*/ 69 h 94"/>
                  <a:gd name="T52" fmla="*/ 492 w 806"/>
                  <a:gd name="T53" fmla="*/ 64 h 94"/>
                  <a:gd name="T54" fmla="*/ 444 w 806"/>
                  <a:gd name="T55" fmla="*/ 60 h 94"/>
                  <a:gd name="T56" fmla="*/ 397 w 806"/>
                  <a:gd name="T57" fmla="*/ 55 h 94"/>
                  <a:gd name="T58" fmla="*/ 348 w 806"/>
                  <a:gd name="T59" fmla="*/ 50 h 94"/>
                  <a:gd name="T60" fmla="*/ 301 w 806"/>
                  <a:gd name="T61" fmla="*/ 46 h 94"/>
                  <a:gd name="T62" fmla="*/ 253 w 806"/>
                  <a:gd name="T63" fmla="*/ 41 h 94"/>
                  <a:gd name="T64" fmla="*/ 206 w 806"/>
                  <a:gd name="T65" fmla="*/ 37 h 94"/>
                  <a:gd name="T66" fmla="*/ 158 w 806"/>
                  <a:gd name="T67" fmla="*/ 32 h 94"/>
                  <a:gd name="T68" fmla="*/ 110 w 806"/>
                  <a:gd name="T69" fmla="*/ 27 h 94"/>
                  <a:gd name="T70" fmla="*/ 63 w 806"/>
                  <a:gd name="T71" fmla="*/ 23 h 94"/>
                  <a:gd name="T72" fmla="*/ 34 w 806"/>
                  <a:gd name="T73" fmla="*/ 20 h 94"/>
                  <a:gd name="T74" fmla="*/ 25 w 806"/>
                  <a:gd name="T75" fmla="*/ 22 h 94"/>
                  <a:gd name="T76" fmla="*/ 14 w 806"/>
                  <a:gd name="T77" fmla="*/ 22 h 94"/>
                  <a:gd name="T78" fmla="*/ 5 w 806"/>
                  <a:gd name="T79" fmla="*/ 22 h 94"/>
                  <a:gd name="T80" fmla="*/ 5 w 806"/>
                  <a:gd name="T81" fmla="*/ 17 h 94"/>
                  <a:gd name="T82" fmla="*/ 22 w 806"/>
                  <a:gd name="T83" fmla="*/ 0 h 9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06"/>
                  <a:gd name="T127" fmla="*/ 0 h 94"/>
                  <a:gd name="T128" fmla="*/ 806 w 806"/>
                  <a:gd name="T129" fmla="*/ 94 h 9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06" h="94">
                    <a:moveTo>
                      <a:pt x="27" y="3"/>
                    </a:moveTo>
                    <a:lnTo>
                      <a:pt x="51" y="5"/>
                    </a:lnTo>
                    <a:lnTo>
                      <a:pt x="75" y="8"/>
                    </a:lnTo>
                    <a:lnTo>
                      <a:pt x="100" y="9"/>
                    </a:lnTo>
                    <a:lnTo>
                      <a:pt x="124" y="11"/>
                    </a:lnTo>
                    <a:lnTo>
                      <a:pt x="149" y="13"/>
                    </a:lnTo>
                    <a:lnTo>
                      <a:pt x="173" y="16"/>
                    </a:lnTo>
                    <a:lnTo>
                      <a:pt x="197" y="18"/>
                    </a:lnTo>
                    <a:lnTo>
                      <a:pt x="222" y="19"/>
                    </a:lnTo>
                    <a:lnTo>
                      <a:pt x="246" y="22"/>
                    </a:lnTo>
                    <a:lnTo>
                      <a:pt x="270" y="24"/>
                    </a:lnTo>
                    <a:lnTo>
                      <a:pt x="294" y="26"/>
                    </a:lnTo>
                    <a:lnTo>
                      <a:pt x="318" y="28"/>
                    </a:lnTo>
                    <a:lnTo>
                      <a:pt x="344" y="31"/>
                    </a:lnTo>
                    <a:lnTo>
                      <a:pt x="368" y="32"/>
                    </a:lnTo>
                    <a:lnTo>
                      <a:pt x="392" y="34"/>
                    </a:lnTo>
                    <a:lnTo>
                      <a:pt x="416" y="37"/>
                    </a:lnTo>
                    <a:lnTo>
                      <a:pt x="441" y="39"/>
                    </a:lnTo>
                    <a:lnTo>
                      <a:pt x="465" y="41"/>
                    </a:lnTo>
                    <a:lnTo>
                      <a:pt x="489" y="43"/>
                    </a:lnTo>
                    <a:lnTo>
                      <a:pt x="514" y="46"/>
                    </a:lnTo>
                    <a:lnTo>
                      <a:pt x="539" y="47"/>
                    </a:lnTo>
                    <a:lnTo>
                      <a:pt x="563" y="49"/>
                    </a:lnTo>
                    <a:lnTo>
                      <a:pt x="587" y="52"/>
                    </a:lnTo>
                    <a:lnTo>
                      <a:pt x="611" y="54"/>
                    </a:lnTo>
                    <a:lnTo>
                      <a:pt x="635" y="56"/>
                    </a:lnTo>
                    <a:lnTo>
                      <a:pt x="659" y="58"/>
                    </a:lnTo>
                    <a:lnTo>
                      <a:pt x="684" y="61"/>
                    </a:lnTo>
                    <a:lnTo>
                      <a:pt x="709" y="63"/>
                    </a:lnTo>
                    <a:lnTo>
                      <a:pt x="733" y="64"/>
                    </a:lnTo>
                    <a:lnTo>
                      <a:pt x="757" y="66"/>
                    </a:lnTo>
                    <a:lnTo>
                      <a:pt x="782" y="69"/>
                    </a:lnTo>
                    <a:lnTo>
                      <a:pt x="806" y="71"/>
                    </a:lnTo>
                    <a:lnTo>
                      <a:pt x="805" y="76"/>
                    </a:lnTo>
                    <a:lnTo>
                      <a:pt x="802" y="79"/>
                    </a:lnTo>
                    <a:lnTo>
                      <a:pt x="801" y="84"/>
                    </a:lnTo>
                    <a:lnTo>
                      <a:pt x="799" y="88"/>
                    </a:lnTo>
                    <a:lnTo>
                      <a:pt x="800" y="90"/>
                    </a:lnTo>
                    <a:lnTo>
                      <a:pt x="801" y="91"/>
                    </a:lnTo>
                    <a:lnTo>
                      <a:pt x="801" y="93"/>
                    </a:lnTo>
                    <a:lnTo>
                      <a:pt x="802" y="94"/>
                    </a:lnTo>
                    <a:lnTo>
                      <a:pt x="778" y="92"/>
                    </a:lnTo>
                    <a:lnTo>
                      <a:pt x="755" y="90"/>
                    </a:lnTo>
                    <a:lnTo>
                      <a:pt x="731" y="87"/>
                    </a:lnTo>
                    <a:lnTo>
                      <a:pt x="707" y="85"/>
                    </a:lnTo>
                    <a:lnTo>
                      <a:pt x="683" y="83"/>
                    </a:lnTo>
                    <a:lnTo>
                      <a:pt x="659" y="80"/>
                    </a:lnTo>
                    <a:lnTo>
                      <a:pt x="635" y="78"/>
                    </a:lnTo>
                    <a:lnTo>
                      <a:pt x="611" y="76"/>
                    </a:lnTo>
                    <a:lnTo>
                      <a:pt x="588" y="73"/>
                    </a:lnTo>
                    <a:lnTo>
                      <a:pt x="564" y="71"/>
                    </a:lnTo>
                    <a:lnTo>
                      <a:pt x="540" y="69"/>
                    </a:lnTo>
                    <a:lnTo>
                      <a:pt x="515" y="66"/>
                    </a:lnTo>
                    <a:lnTo>
                      <a:pt x="492" y="64"/>
                    </a:lnTo>
                    <a:lnTo>
                      <a:pt x="468" y="62"/>
                    </a:lnTo>
                    <a:lnTo>
                      <a:pt x="444" y="60"/>
                    </a:lnTo>
                    <a:lnTo>
                      <a:pt x="421" y="57"/>
                    </a:lnTo>
                    <a:lnTo>
                      <a:pt x="397" y="55"/>
                    </a:lnTo>
                    <a:lnTo>
                      <a:pt x="373" y="53"/>
                    </a:lnTo>
                    <a:lnTo>
                      <a:pt x="348" y="50"/>
                    </a:lnTo>
                    <a:lnTo>
                      <a:pt x="325" y="48"/>
                    </a:lnTo>
                    <a:lnTo>
                      <a:pt x="301" y="46"/>
                    </a:lnTo>
                    <a:lnTo>
                      <a:pt x="277" y="43"/>
                    </a:lnTo>
                    <a:lnTo>
                      <a:pt x="253" y="41"/>
                    </a:lnTo>
                    <a:lnTo>
                      <a:pt x="230" y="39"/>
                    </a:lnTo>
                    <a:lnTo>
                      <a:pt x="206" y="37"/>
                    </a:lnTo>
                    <a:lnTo>
                      <a:pt x="181" y="34"/>
                    </a:lnTo>
                    <a:lnTo>
                      <a:pt x="158" y="32"/>
                    </a:lnTo>
                    <a:lnTo>
                      <a:pt x="134" y="30"/>
                    </a:lnTo>
                    <a:lnTo>
                      <a:pt x="110" y="27"/>
                    </a:lnTo>
                    <a:lnTo>
                      <a:pt x="86" y="25"/>
                    </a:lnTo>
                    <a:lnTo>
                      <a:pt x="63" y="23"/>
                    </a:lnTo>
                    <a:lnTo>
                      <a:pt x="38" y="20"/>
                    </a:lnTo>
                    <a:lnTo>
                      <a:pt x="34" y="20"/>
                    </a:lnTo>
                    <a:lnTo>
                      <a:pt x="29" y="22"/>
                    </a:lnTo>
                    <a:lnTo>
                      <a:pt x="25" y="22"/>
                    </a:lnTo>
                    <a:lnTo>
                      <a:pt x="20" y="22"/>
                    </a:lnTo>
                    <a:lnTo>
                      <a:pt x="14" y="22"/>
                    </a:lnTo>
                    <a:lnTo>
                      <a:pt x="10" y="22"/>
                    </a:lnTo>
                    <a:lnTo>
                      <a:pt x="5" y="22"/>
                    </a:lnTo>
                    <a:lnTo>
                      <a:pt x="0" y="22"/>
                    </a:lnTo>
                    <a:lnTo>
                      <a:pt x="5" y="17"/>
                    </a:lnTo>
                    <a:lnTo>
                      <a:pt x="14" y="7"/>
                    </a:lnTo>
                    <a:lnTo>
                      <a:pt x="22" y="0"/>
                    </a:lnTo>
                    <a:lnTo>
                      <a:pt x="27" y="3"/>
                    </a:lnTo>
                    <a:close/>
                  </a:path>
                </a:pathLst>
              </a:custGeom>
              <a:solidFill>
                <a:srgbClr val="3F3F4F"/>
              </a:solidFill>
              <a:ln w="9525">
                <a:noFill/>
                <a:round/>
                <a:headEnd/>
                <a:tailEnd/>
              </a:ln>
            </p:spPr>
            <p:txBody>
              <a:bodyPr/>
              <a:lstStyle/>
              <a:p>
                <a:endParaRPr lang="en-US"/>
              </a:p>
            </p:txBody>
          </p:sp>
          <p:sp>
            <p:nvSpPr>
              <p:cNvPr id="21578" name="Freeform 172"/>
              <p:cNvSpPr>
                <a:spLocks/>
              </p:cNvSpPr>
              <p:nvPr/>
            </p:nvSpPr>
            <p:spPr bwMode="auto">
              <a:xfrm>
                <a:off x="1307" y="2011"/>
                <a:ext cx="402" cy="44"/>
              </a:xfrm>
              <a:custGeom>
                <a:avLst/>
                <a:gdLst>
                  <a:gd name="T0" fmla="*/ 26 w 804"/>
                  <a:gd name="T1" fmla="*/ 4 h 89"/>
                  <a:gd name="T2" fmla="*/ 804 w 804"/>
                  <a:gd name="T3" fmla="*/ 72 h 89"/>
                  <a:gd name="T4" fmla="*/ 799 w 804"/>
                  <a:gd name="T5" fmla="*/ 89 h 89"/>
                  <a:gd name="T6" fmla="*/ 804 w 804"/>
                  <a:gd name="T7" fmla="*/ 89 h 89"/>
                  <a:gd name="T8" fmla="*/ 42 w 804"/>
                  <a:gd name="T9" fmla="*/ 15 h 89"/>
                  <a:gd name="T10" fmla="*/ 0 w 804"/>
                  <a:gd name="T11" fmla="*/ 21 h 89"/>
                  <a:gd name="T12" fmla="*/ 4 w 804"/>
                  <a:gd name="T13" fmla="*/ 16 h 89"/>
                  <a:gd name="T14" fmla="*/ 13 w 804"/>
                  <a:gd name="T15" fmla="*/ 7 h 89"/>
                  <a:gd name="T16" fmla="*/ 22 w 804"/>
                  <a:gd name="T17" fmla="*/ 0 h 89"/>
                  <a:gd name="T18" fmla="*/ 26 w 804"/>
                  <a:gd name="T19" fmla="*/ 4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04"/>
                  <a:gd name="T31" fmla="*/ 0 h 89"/>
                  <a:gd name="T32" fmla="*/ 804 w 804"/>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04" h="89">
                    <a:moveTo>
                      <a:pt x="26" y="4"/>
                    </a:moveTo>
                    <a:lnTo>
                      <a:pt x="804" y="72"/>
                    </a:lnTo>
                    <a:lnTo>
                      <a:pt x="799" y="89"/>
                    </a:lnTo>
                    <a:lnTo>
                      <a:pt x="804" y="89"/>
                    </a:lnTo>
                    <a:lnTo>
                      <a:pt x="42" y="15"/>
                    </a:lnTo>
                    <a:lnTo>
                      <a:pt x="0" y="21"/>
                    </a:lnTo>
                    <a:lnTo>
                      <a:pt x="4" y="16"/>
                    </a:lnTo>
                    <a:lnTo>
                      <a:pt x="13" y="7"/>
                    </a:lnTo>
                    <a:lnTo>
                      <a:pt x="22" y="0"/>
                    </a:lnTo>
                    <a:lnTo>
                      <a:pt x="26" y="4"/>
                    </a:lnTo>
                    <a:close/>
                  </a:path>
                </a:pathLst>
              </a:custGeom>
              <a:solidFill>
                <a:srgbClr val="444456"/>
              </a:solidFill>
              <a:ln w="9525">
                <a:noFill/>
                <a:round/>
                <a:headEnd/>
                <a:tailEnd/>
              </a:ln>
            </p:spPr>
            <p:txBody>
              <a:bodyPr/>
              <a:lstStyle/>
              <a:p>
                <a:endParaRPr lang="en-US"/>
              </a:p>
            </p:txBody>
          </p:sp>
          <p:sp>
            <p:nvSpPr>
              <p:cNvPr id="21579" name="Freeform 173"/>
              <p:cNvSpPr>
                <a:spLocks/>
              </p:cNvSpPr>
              <p:nvPr/>
            </p:nvSpPr>
            <p:spPr bwMode="auto">
              <a:xfrm>
                <a:off x="1736" y="1917"/>
                <a:ext cx="357" cy="1158"/>
              </a:xfrm>
              <a:custGeom>
                <a:avLst/>
                <a:gdLst>
                  <a:gd name="T0" fmla="*/ 107 w 714"/>
                  <a:gd name="T1" fmla="*/ 190 h 2316"/>
                  <a:gd name="T2" fmla="*/ 35 w 714"/>
                  <a:gd name="T3" fmla="*/ 262 h 2316"/>
                  <a:gd name="T4" fmla="*/ 9 w 714"/>
                  <a:gd name="T5" fmla="*/ 396 h 2316"/>
                  <a:gd name="T6" fmla="*/ 0 w 714"/>
                  <a:gd name="T7" fmla="*/ 495 h 2316"/>
                  <a:gd name="T8" fmla="*/ 0 w 714"/>
                  <a:gd name="T9" fmla="*/ 2316 h 2316"/>
                  <a:gd name="T10" fmla="*/ 714 w 714"/>
                  <a:gd name="T11" fmla="*/ 1885 h 2316"/>
                  <a:gd name="T12" fmla="*/ 714 w 714"/>
                  <a:gd name="T13" fmla="*/ 0 h 2316"/>
                  <a:gd name="T14" fmla="*/ 107 w 714"/>
                  <a:gd name="T15" fmla="*/ 190 h 2316"/>
                  <a:gd name="T16" fmla="*/ 0 60000 65536"/>
                  <a:gd name="T17" fmla="*/ 0 60000 65536"/>
                  <a:gd name="T18" fmla="*/ 0 60000 65536"/>
                  <a:gd name="T19" fmla="*/ 0 60000 65536"/>
                  <a:gd name="T20" fmla="*/ 0 60000 65536"/>
                  <a:gd name="T21" fmla="*/ 0 60000 65536"/>
                  <a:gd name="T22" fmla="*/ 0 60000 65536"/>
                  <a:gd name="T23" fmla="*/ 0 60000 65536"/>
                  <a:gd name="T24" fmla="*/ 0 w 714"/>
                  <a:gd name="T25" fmla="*/ 0 h 2316"/>
                  <a:gd name="T26" fmla="*/ 714 w 714"/>
                  <a:gd name="T27" fmla="*/ 2316 h 23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4" h="2316">
                    <a:moveTo>
                      <a:pt x="107" y="190"/>
                    </a:moveTo>
                    <a:lnTo>
                      <a:pt x="35" y="262"/>
                    </a:lnTo>
                    <a:lnTo>
                      <a:pt x="9" y="396"/>
                    </a:lnTo>
                    <a:lnTo>
                      <a:pt x="0" y="495"/>
                    </a:lnTo>
                    <a:lnTo>
                      <a:pt x="0" y="2316"/>
                    </a:lnTo>
                    <a:lnTo>
                      <a:pt x="714" y="1885"/>
                    </a:lnTo>
                    <a:lnTo>
                      <a:pt x="714" y="0"/>
                    </a:lnTo>
                    <a:lnTo>
                      <a:pt x="107" y="190"/>
                    </a:lnTo>
                    <a:close/>
                  </a:path>
                </a:pathLst>
              </a:custGeom>
              <a:solidFill>
                <a:srgbClr val="60565B"/>
              </a:solidFill>
              <a:ln w="9525">
                <a:noFill/>
                <a:round/>
                <a:headEnd/>
                <a:tailEnd/>
              </a:ln>
            </p:spPr>
            <p:txBody>
              <a:bodyPr/>
              <a:lstStyle/>
              <a:p>
                <a:endParaRPr lang="en-US"/>
              </a:p>
            </p:txBody>
          </p:sp>
          <p:sp>
            <p:nvSpPr>
              <p:cNvPr id="21580" name="Freeform 174"/>
              <p:cNvSpPr>
                <a:spLocks/>
              </p:cNvSpPr>
              <p:nvPr/>
            </p:nvSpPr>
            <p:spPr bwMode="auto">
              <a:xfrm>
                <a:off x="1752" y="1917"/>
                <a:ext cx="341" cy="1148"/>
              </a:xfrm>
              <a:custGeom>
                <a:avLst/>
                <a:gdLst>
                  <a:gd name="T0" fmla="*/ 108 w 682"/>
                  <a:gd name="T1" fmla="*/ 182 h 2295"/>
                  <a:gd name="T2" fmla="*/ 99 w 682"/>
                  <a:gd name="T3" fmla="*/ 191 h 2295"/>
                  <a:gd name="T4" fmla="*/ 90 w 682"/>
                  <a:gd name="T5" fmla="*/ 200 h 2295"/>
                  <a:gd name="T6" fmla="*/ 81 w 682"/>
                  <a:gd name="T7" fmla="*/ 210 h 2295"/>
                  <a:gd name="T8" fmla="*/ 72 w 682"/>
                  <a:gd name="T9" fmla="*/ 218 h 2295"/>
                  <a:gd name="T10" fmla="*/ 63 w 682"/>
                  <a:gd name="T11" fmla="*/ 227 h 2295"/>
                  <a:gd name="T12" fmla="*/ 54 w 682"/>
                  <a:gd name="T13" fmla="*/ 236 h 2295"/>
                  <a:gd name="T14" fmla="*/ 46 w 682"/>
                  <a:gd name="T15" fmla="*/ 244 h 2295"/>
                  <a:gd name="T16" fmla="*/ 37 w 682"/>
                  <a:gd name="T17" fmla="*/ 253 h 2295"/>
                  <a:gd name="T18" fmla="*/ 30 w 682"/>
                  <a:gd name="T19" fmla="*/ 287 h 2295"/>
                  <a:gd name="T20" fmla="*/ 23 w 682"/>
                  <a:gd name="T21" fmla="*/ 320 h 2295"/>
                  <a:gd name="T22" fmla="*/ 16 w 682"/>
                  <a:gd name="T23" fmla="*/ 354 h 2295"/>
                  <a:gd name="T24" fmla="*/ 10 w 682"/>
                  <a:gd name="T25" fmla="*/ 387 h 2295"/>
                  <a:gd name="T26" fmla="*/ 8 w 682"/>
                  <a:gd name="T27" fmla="*/ 413 h 2295"/>
                  <a:gd name="T28" fmla="*/ 6 w 682"/>
                  <a:gd name="T29" fmla="*/ 438 h 2295"/>
                  <a:gd name="T30" fmla="*/ 3 w 682"/>
                  <a:gd name="T31" fmla="*/ 462 h 2295"/>
                  <a:gd name="T32" fmla="*/ 1 w 682"/>
                  <a:gd name="T33" fmla="*/ 487 h 2295"/>
                  <a:gd name="T34" fmla="*/ 1 w 682"/>
                  <a:gd name="T35" fmla="*/ 939 h 2295"/>
                  <a:gd name="T36" fmla="*/ 1 w 682"/>
                  <a:gd name="T37" fmla="*/ 1391 h 2295"/>
                  <a:gd name="T38" fmla="*/ 1 w 682"/>
                  <a:gd name="T39" fmla="*/ 1844 h 2295"/>
                  <a:gd name="T40" fmla="*/ 0 w 682"/>
                  <a:gd name="T41" fmla="*/ 2295 h 2295"/>
                  <a:gd name="T42" fmla="*/ 43 w 682"/>
                  <a:gd name="T43" fmla="*/ 2270 h 2295"/>
                  <a:gd name="T44" fmla="*/ 85 w 682"/>
                  <a:gd name="T45" fmla="*/ 2243 h 2295"/>
                  <a:gd name="T46" fmla="*/ 128 w 682"/>
                  <a:gd name="T47" fmla="*/ 2218 h 2295"/>
                  <a:gd name="T48" fmla="*/ 170 w 682"/>
                  <a:gd name="T49" fmla="*/ 2193 h 2295"/>
                  <a:gd name="T50" fmla="*/ 213 w 682"/>
                  <a:gd name="T51" fmla="*/ 2166 h 2295"/>
                  <a:gd name="T52" fmla="*/ 256 w 682"/>
                  <a:gd name="T53" fmla="*/ 2141 h 2295"/>
                  <a:gd name="T54" fmla="*/ 298 w 682"/>
                  <a:gd name="T55" fmla="*/ 2116 h 2295"/>
                  <a:gd name="T56" fmla="*/ 341 w 682"/>
                  <a:gd name="T57" fmla="*/ 2089 h 2295"/>
                  <a:gd name="T58" fmla="*/ 384 w 682"/>
                  <a:gd name="T59" fmla="*/ 2064 h 2295"/>
                  <a:gd name="T60" fmla="*/ 426 w 682"/>
                  <a:gd name="T61" fmla="*/ 2038 h 2295"/>
                  <a:gd name="T62" fmla="*/ 469 w 682"/>
                  <a:gd name="T63" fmla="*/ 2013 h 2295"/>
                  <a:gd name="T64" fmla="*/ 511 w 682"/>
                  <a:gd name="T65" fmla="*/ 1987 h 2295"/>
                  <a:gd name="T66" fmla="*/ 554 w 682"/>
                  <a:gd name="T67" fmla="*/ 1961 h 2295"/>
                  <a:gd name="T68" fmla="*/ 597 w 682"/>
                  <a:gd name="T69" fmla="*/ 1936 h 2295"/>
                  <a:gd name="T70" fmla="*/ 639 w 682"/>
                  <a:gd name="T71" fmla="*/ 1909 h 2295"/>
                  <a:gd name="T72" fmla="*/ 682 w 682"/>
                  <a:gd name="T73" fmla="*/ 1884 h 2295"/>
                  <a:gd name="T74" fmla="*/ 682 w 682"/>
                  <a:gd name="T75" fmla="*/ 1413 h 2295"/>
                  <a:gd name="T76" fmla="*/ 682 w 682"/>
                  <a:gd name="T77" fmla="*/ 941 h 2295"/>
                  <a:gd name="T78" fmla="*/ 682 w 682"/>
                  <a:gd name="T79" fmla="*/ 471 h 2295"/>
                  <a:gd name="T80" fmla="*/ 682 w 682"/>
                  <a:gd name="T81" fmla="*/ 0 h 2295"/>
                  <a:gd name="T82" fmla="*/ 646 w 682"/>
                  <a:gd name="T83" fmla="*/ 12 h 2295"/>
                  <a:gd name="T84" fmla="*/ 611 w 682"/>
                  <a:gd name="T85" fmla="*/ 23 h 2295"/>
                  <a:gd name="T86" fmla="*/ 575 w 682"/>
                  <a:gd name="T87" fmla="*/ 35 h 2295"/>
                  <a:gd name="T88" fmla="*/ 539 w 682"/>
                  <a:gd name="T89" fmla="*/ 46 h 2295"/>
                  <a:gd name="T90" fmla="*/ 502 w 682"/>
                  <a:gd name="T91" fmla="*/ 58 h 2295"/>
                  <a:gd name="T92" fmla="*/ 467 w 682"/>
                  <a:gd name="T93" fmla="*/ 69 h 2295"/>
                  <a:gd name="T94" fmla="*/ 431 w 682"/>
                  <a:gd name="T95" fmla="*/ 81 h 2295"/>
                  <a:gd name="T96" fmla="*/ 395 w 682"/>
                  <a:gd name="T97" fmla="*/ 92 h 2295"/>
                  <a:gd name="T98" fmla="*/ 359 w 682"/>
                  <a:gd name="T99" fmla="*/ 104 h 2295"/>
                  <a:gd name="T100" fmla="*/ 324 w 682"/>
                  <a:gd name="T101" fmla="*/ 114 h 2295"/>
                  <a:gd name="T102" fmla="*/ 288 w 682"/>
                  <a:gd name="T103" fmla="*/ 126 h 2295"/>
                  <a:gd name="T104" fmla="*/ 252 w 682"/>
                  <a:gd name="T105" fmla="*/ 137 h 2295"/>
                  <a:gd name="T106" fmla="*/ 215 w 682"/>
                  <a:gd name="T107" fmla="*/ 149 h 2295"/>
                  <a:gd name="T108" fmla="*/ 180 w 682"/>
                  <a:gd name="T109" fmla="*/ 159 h 2295"/>
                  <a:gd name="T110" fmla="*/ 144 w 682"/>
                  <a:gd name="T111" fmla="*/ 171 h 2295"/>
                  <a:gd name="T112" fmla="*/ 108 w 682"/>
                  <a:gd name="T113" fmla="*/ 182 h 229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682"/>
                  <a:gd name="T172" fmla="*/ 0 h 2295"/>
                  <a:gd name="T173" fmla="*/ 682 w 682"/>
                  <a:gd name="T174" fmla="*/ 2295 h 229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682" h="2295">
                    <a:moveTo>
                      <a:pt x="108" y="182"/>
                    </a:moveTo>
                    <a:lnTo>
                      <a:pt x="99" y="191"/>
                    </a:lnTo>
                    <a:lnTo>
                      <a:pt x="90" y="200"/>
                    </a:lnTo>
                    <a:lnTo>
                      <a:pt x="81" y="210"/>
                    </a:lnTo>
                    <a:lnTo>
                      <a:pt x="72" y="218"/>
                    </a:lnTo>
                    <a:lnTo>
                      <a:pt x="63" y="227"/>
                    </a:lnTo>
                    <a:lnTo>
                      <a:pt x="54" y="236"/>
                    </a:lnTo>
                    <a:lnTo>
                      <a:pt x="46" y="244"/>
                    </a:lnTo>
                    <a:lnTo>
                      <a:pt x="37" y="253"/>
                    </a:lnTo>
                    <a:lnTo>
                      <a:pt x="30" y="287"/>
                    </a:lnTo>
                    <a:lnTo>
                      <a:pt x="23" y="320"/>
                    </a:lnTo>
                    <a:lnTo>
                      <a:pt x="16" y="354"/>
                    </a:lnTo>
                    <a:lnTo>
                      <a:pt x="10" y="387"/>
                    </a:lnTo>
                    <a:lnTo>
                      <a:pt x="8" y="413"/>
                    </a:lnTo>
                    <a:lnTo>
                      <a:pt x="6" y="438"/>
                    </a:lnTo>
                    <a:lnTo>
                      <a:pt x="3" y="462"/>
                    </a:lnTo>
                    <a:lnTo>
                      <a:pt x="1" y="487"/>
                    </a:lnTo>
                    <a:lnTo>
                      <a:pt x="1" y="939"/>
                    </a:lnTo>
                    <a:lnTo>
                      <a:pt x="1" y="1391"/>
                    </a:lnTo>
                    <a:lnTo>
                      <a:pt x="1" y="1844"/>
                    </a:lnTo>
                    <a:lnTo>
                      <a:pt x="0" y="2295"/>
                    </a:lnTo>
                    <a:lnTo>
                      <a:pt x="43" y="2270"/>
                    </a:lnTo>
                    <a:lnTo>
                      <a:pt x="85" y="2243"/>
                    </a:lnTo>
                    <a:lnTo>
                      <a:pt x="128" y="2218"/>
                    </a:lnTo>
                    <a:lnTo>
                      <a:pt x="170" y="2193"/>
                    </a:lnTo>
                    <a:lnTo>
                      <a:pt x="213" y="2166"/>
                    </a:lnTo>
                    <a:lnTo>
                      <a:pt x="256" y="2141"/>
                    </a:lnTo>
                    <a:lnTo>
                      <a:pt x="298" y="2116"/>
                    </a:lnTo>
                    <a:lnTo>
                      <a:pt x="341" y="2089"/>
                    </a:lnTo>
                    <a:lnTo>
                      <a:pt x="384" y="2064"/>
                    </a:lnTo>
                    <a:lnTo>
                      <a:pt x="426" y="2038"/>
                    </a:lnTo>
                    <a:lnTo>
                      <a:pt x="469" y="2013"/>
                    </a:lnTo>
                    <a:lnTo>
                      <a:pt x="511" y="1987"/>
                    </a:lnTo>
                    <a:lnTo>
                      <a:pt x="554" y="1961"/>
                    </a:lnTo>
                    <a:lnTo>
                      <a:pt x="597" y="1936"/>
                    </a:lnTo>
                    <a:lnTo>
                      <a:pt x="639" y="1909"/>
                    </a:lnTo>
                    <a:lnTo>
                      <a:pt x="682" y="1884"/>
                    </a:lnTo>
                    <a:lnTo>
                      <a:pt x="682" y="1413"/>
                    </a:lnTo>
                    <a:lnTo>
                      <a:pt x="682" y="941"/>
                    </a:lnTo>
                    <a:lnTo>
                      <a:pt x="682" y="471"/>
                    </a:lnTo>
                    <a:lnTo>
                      <a:pt x="682" y="0"/>
                    </a:lnTo>
                    <a:lnTo>
                      <a:pt x="646" y="12"/>
                    </a:lnTo>
                    <a:lnTo>
                      <a:pt x="611" y="23"/>
                    </a:lnTo>
                    <a:lnTo>
                      <a:pt x="575" y="35"/>
                    </a:lnTo>
                    <a:lnTo>
                      <a:pt x="539" y="46"/>
                    </a:lnTo>
                    <a:lnTo>
                      <a:pt x="502" y="58"/>
                    </a:lnTo>
                    <a:lnTo>
                      <a:pt x="467" y="69"/>
                    </a:lnTo>
                    <a:lnTo>
                      <a:pt x="431" y="81"/>
                    </a:lnTo>
                    <a:lnTo>
                      <a:pt x="395" y="92"/>
                    </a:lnTo>
                    <a:lnTo>
                      <a:pt x="359" y="104"/>
                    </a:lnTo>
                    <a:lnTo>
                      <a:pt x="324" y="114"/>
                    </a:lnTo>
                    <a:lnTo>
                      <a:pt x="288" y="126"/>
                    </a:lnTo>
                    <a:lnTo>
                      <a:pt x="252" y="137"/>
                    </a:lnTo>
                    <a:lnTo>
                      <a:pt x="215" y="149"/>
                    </a:lnTo>
                    <a:lnTo>
                      <a:pt x="180" y="159"/>
                    </a:lnTo>
                    <a:lnTo>
                      <a:pt x="144" y="171"/>
                    </a:lnTo>
                    <a:lnTo>
                      <a:pt x="108" y="182"/>
                    </a:lnTo>
                    <a:close/>
                  </a:path>
                </a:pathLst>
              </a:custGeom>
              <a:solidFill>
                <a:srgbClr val="60595E"/>
              </a:solidFill>
              <a:ln w="9525">
                <a:noFill/>
                <a:round/>
                <a:headEnd/>
                <a:tailEnd/>
              </a:ln>
            </p:spPr>
            <p:txBody>
              <a:bodyPr/>
              <a:lstStyle/>
              <a:p>
                <a:endParaRPr lang="en-US"/>
              </a:p>
            </p:txBody>
          </p:sp>
          <p:sp>
            <p:nvSpPr>
              <p:cNvPr id="21581" name="Freeform 175"/>
              <p:cNvSpPr>
                <a:spLocks/>
              </p:cNvSpPr>
              <p:nvPr/>
            </p:nvSpPr>
            <p:spPr bwMode="auto">
              <a:xfrm>
                <a:off x="1768" y="1917"/>
                <a:ext cx="325" cy="1138"/>
              </a:xfrm>
              <a:custGeom>
                <a:avLst/>
                <a:gdLst>
                  <a:gd name="T0" fmla="*/ 108 w 650"/>
                  <a:gd name="T1" fmla="*/ 174 h 2276"/>
                  <a:gd name="T2" fmla="*/ 99 w 650"/>
                  <a:gd name="T3" fmla="*/ 183 h 2276"/>
                  <a:gd name="T4" fmla="*/ 91 w 650"/>
                  <a:gd name="T5" fmla="*/ 191 h 2276"/>
                  <a:gd name="T6" fmla="*/ 82 w 650"/>
                  <a:gd name="T7" fmla="*/ 200 h 2276"/>
                  <a:gd name="T8" fmla="*/ 73 w 650"/>
                  <a:gd name="T9" fmla="*/ 210 h 2276"/>
                  <a:gd name="T10" fmla="*/ 65 w 650"/>
                  <a:gd name="T11" fmla="*/ 219 h 2276"/>
                  <a:gd name="T12" fmla="*/ 55 w 650"/>
                  <a:gd name="T13" fmla="*/ 228 h 2276"/>
                  <a:gd name="T14" fmla="*/ 46 w 650"/>
                  <a:gd name="T15" fmla="*/ 237 h 2276"/>
                  <a:gd name="T16" fmla="*/ 37 w 650"/>
                  <a:gd name="T17" fmla="*/ 247 h 2276"/>
                  <a:gd name="T18" fmla="*/ 31 w 650"/>
                  <a:gd name="T19" fmla="*/ 279 h 2276"/>
                  <a:gd name="T20" fmla="*/ 24 w 650"/>
                  <a:gd name="T21" fmla="*/ 312 h 2276"/>
                  <a:gd name="T22" fmla="*/ 17 w 650"/>
                  <a:gd name="T23" fmla="*/ 346 h 2276"/>
                  <a:gd name="T24" fmla="*/ 11 w 650"/>
                  <a:gd name="T25" fmla="*/ 380 h 2276"/>
                  <a:gd name="T26" fmla="*/ 8 w 650"/>
                  <a:gd name="T27" fmla="*/ 406 h 2276"/>
                  <a:gd name="T28" fmla="*/ 6 w 650"/>
                  <a:gd name="T29" fmla="*/ 430 h 2276"/>
                  <a:gd name="T30" fmla="*/ 4 w 650"/>
                  <a:gd name="T31" fmla="*/ 454 h 2276"/>
                  <a:gd name="T32" fmla="*/ 1 w 650"/>
                  <a:gd name="T33" fmla="*/ 478 h 2276"/>
                  <a:gd name="T34" fmla="*/ 1 w 650"/>
                  <a:gd name="T35" fmla="*/ 928 h 2276"/>
                  <a:gd name="T36" fmla="*/ 1 w 650"/>
                  <a:gd name="T37" fmla="*/ 1377 h 2276"/>
                  <a:gd name="T38" fmla="*/ 1 w 650"/>
                  <a:gd name="T39" fmla="*/ 1826 h 2276"/>
                  <a:gd name="T40" fmla="*/ 0 w 650"/>
                  <a:gd name="T41" fmla="*/ 2276 h 2276"/>
                  <a:gd name="T42" fmla="*/ 40 w 650"/>
                  <a:gd name="T43" fmla="*/ 2252 h 2276"/>
                  <a:gd name="T44" fmla="*/ 82 w 650"/>
                  <a:gd name="T45" fmla="*/ 2226 h 2276"/>
                  <a:gd name="T46" fmla="*/ 122 w 650"/>
                  <a:gd name="T47" fmla="*/ 2202 h 2276"/>
                  <a:gd name="T48" fmla="*/ 163 w 650"/>
                  <a:gd name="T49" fmla="*/ 2178 h 2276"/>
                  <a:gd name="T50" fmla="*/ 203 w 650"/>
                  <a:gd name="T51" fmla="*/ 2152 h 2276"/>
                  <a:gd name="T52" fmla="*/ 244 w 650"/>
                  <a:gd name="T53" fmla="*/ 2128 h 2276"/>
                  <a:gd name="T54" fmla="*/ 285 w 650"/>
                  <a:gd name="T55" fmla="*/ 2103 h 2276"/>
                  <a:gd name="T56" fmla="*/ 325 w 650"/>
                  <a:gd name="T57" fmla="*/ 2079 h 2276"/>
                  <a:gd name="T58" fmla="*/ 365 w 650"/>
                  <a:gd name="T59" fmla="*/ 2055 h 2276"/>
                  <a:gd name="T60" fmla="*/ 407 w 650"/>
                  <a:gd name="T61" fmla="*/ 2029 h 2276"/>
                  <a:gd name="T62" fmla="*/ 447 w 650"/>
                  <a:gd name="T63" fmla="*/ 2005 h 2276"/>
                  <a:gd name="T64" fmla="*/ 488 w 650"/>
                  <a:gd name="T65" fmla="*/ 1981 h 2276"/>
                  <a:gd name="T66" fmla="*/ 528 w 650"/>
                  <a:gd name="T67" fmla="*/ 1957 h 2276"/>
                  <a:gd name="T68" fmla="*/ 569 w 650"/>
                  <a:gd name="T69" fmla="*/ 1931 h 2276"/>
                  <a:gd name="T70" fmla="*/ 610 w 650"/>
                  <a:gd name="T71" fmla="*/ 1907 h 2276"/>
                  <a:gd name="T72" fmla="*/ 650 w 650"/>
                  <a:gd name="T73" fmla="*/ 1883 h 2276"/>
                  <a:gd name="T74" fmla="*/ 650 w 650"/>
                  <a:gd name="T75" fmla="*/ 1413 h 2276"/>
                  <a:gd name="T76" fmla="*/ 650 w 650"/>
                  <a:gd name="T77" fmla="*/ 941 h 2276"/>
                  <a:gd name="T78" fmla="*/ 650 w 650"/>
                  <a:gd name="T79" fmla="*/ 471 h 2276"/>
                  <a:gd name="T80" fmla="*/ 650 w 650"/>
                  <a:gd name="T81" fmla="*/ 0 h 2276"/>
                  <a:gd name="T82" fmla="*/ 617 w 650"/>
                  <a:gd name="T83" fmla="*/ 12 h 2276"/>
                  <a:gd name="T84" fmla="*/ 582 w 650"/>
                  <a:gd name="T85" fmla="*/ 22 h 2276"/>
                  <a:gd name="T86" fmla="*/ 549 w 650"/>
                  <a:gd name="T87" fmla="*/ 33 h 2276"/>
                  <a:gd name="T88" fmla="*/ 514 w 650"/>
                  <a:gd name="T89" fmla="*/ 44 h 2276"/>
                  <a:gd name="T90" fmla="*/ 481 w 650"/>
                  <a:gd name="T91" fmla="*/ 55 h 2276"/>
                  <a:gd name="T92" fmla="*/ 447 w 650"/>
                  <a:gd name="T93" fmla="*/ 66 h 2276"/>
                  <a:gd name="T94" fmla="*/ 413 w 650"/>
                  <a:gd name="T95" fmla="*/ 76 h 2276"/>
                  <a:gd name="T96" fmla="*/ 379 w 650"/>
                  <a:gd name="T97" fmla="*/ 88 h 2276"/>
                  <a:gd name="T98" fmla="*/ 346 w 650"/>
                  <a:gd name="T99" fmla="*/ 98 h 2276"/>
                  <a:gd name="T100" fmla="*/ 311 w 650"/>
                  <a:gd name="T101" fmla="*/ 109 h 2276"/>
                  <a:gd name="T102" fmla="*/ 278 w 650"/>
                  <a:gd name="T103" fmla="*/ 120 h 2276"/>
                  <a:gd name="T104" fmla="*/ 244 w 650"/>
                  <a:gd name="T105" fmla="*/ 130 h 2276"/>
                  <a:gd name="T106" fmla="*/ 210 w 650"/>
                  <a:gd name="T107" fmla="*/ 142 h 2276"/>
                  <a:gd name="T108" fmla="*/ 176 w 650"/>
                  <a:gd name="T109" fmla="*/ 152 h 2276"/>
                  <a:gd name="T110" fmla="*/ 142 w 650"/>
                  <a:gd name="T111" fmla="*/ 164 h 2276"/>
                  <a:gd name="T112" fmla="*/ 108 w 650"/>
                  <a:gd name="T113" fmla="*/ 174 h 227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650"/>
                  <a:gd name="T172" fmla="*/ 0 h 2276"/>
                  <a:gd name="T173" fmla="*/ 650 w 650"/>
                  <a:gd name="T174" fmla="*/ 2276 h 227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650" h="2276">
                    <a:moveTo>
                      <a:pt x="108" y="174"/>
                    </a:moveTo>
                    <a:lnTo>
                      <a:pt x="99" y="183"/>
                    </a:lnTo>
                    <a:lnTo>
                      <a:pt x="91" y="191"/>
                    </a:lnTo>
                    <a:lnTo>
                      <a:pt x="82" y="200"/>
                    </a:lnTo>
                    <a:lnTo>
                      <a:pt x="73" y="210"/>
                    </a:lnTo>
                    <a:lnTo>
                      <a:pt x="65" y="219"/>
                    </a:lnTo>
                    <a:lnTo>
                      <a:pt x="55" y="228"/>
                    </a:lnTo>
                    <a:lnTo>
                      <a:pt x="46" y="237"/>
                    </a:lnTo>
                    <a:lnTo>
                      <a:pt x="37" y="247"/>
                    </a:lnTo>
                    <a:lnTo>
                      <a:pt x="31" y="279"/>
                    </a:lnTo>
                    <a:lnTo>
                      <a:pt x="24" y="312"/>
                    </a:lnTo>
                    <a:lnTo>
                      <a:pt x="17" y="346"/>
                    </a:lnTo>
                    <a:lnTo>
                      <a:pt x="11" y="380"/>
                    </a:lnTo>
                    <a:lnTo>
                      <a:pt x="8" y="406"/>
                    </a:lnTo>
                    <a:lnTo>
                      <a:pt x="6" y="430"/>
                    </a:lnTo>
                    <a:lnTo>
                      <a:pt x="4" y="454"/>
                    </a:lnTo>
                    <a:lnTo>
                      <a:pt x="1" y="478"/>
                    </a:lnTo>
                    <a:lnTo>
                      <a:pt x="1" y="928"/>
                    </a:lnTo>
                    <a:lnTo>
                      <a:pt x="1" y="1377"/>
                    </a:lnTo>
                    <a:lnTo>
                      <a:pt x="1" y="1826"/>
                    </a:lnTo>
                    <a:lnTo>
                      <a:pt x="0" y="2276"/>
                    </a:lnTo>
                    <a:lnTo>
                      <a:pt x="40" y="2252"/>
                    </a:lnTo>
                    <a:lnTo>
                      <a:pt x="82" y="2226"/>
                    </a:lnTo>
                    <a:lnTo>
                      <a:pt x="122" y="2202"/>
                    </a:lnTo>
                    <a:lnTo>
                      <a:pt x="163" y="2178"/>
                    </a:lnTo>
                    <a:lnTo>
                      <a:pt x="203" y="2152"/>
                    </a:lnTo>
                    <a:lnTo>
                      <a:pt x="244" y="2128"/>
                    </a:lnTo>
                    <a:lnTo>
                      <a:pt x="285" y="2103"/>
                    </a:lnTo>
                    <a:lnTo>
                      <a:pt x="325" y="2079"/>
                    </a:lnTo>
                    <a:lnTo>
                      <a:pt x="365" y="2055"/>
                    </a:lnTo>
                    <a:lnTo>
                      <a:pt x="407" y="2029"/>
                    </a:lnTo>
                    <a:lnTo>
                      <a:pt x="447" y="2005"/>
                    </a:lnTo>
                    <a:lnTo>
                      <a:pt x="488" y="1981"/>
                    </a:lnTo>
                    <a:lnTo>
                      <a:pt x="528" y="1957"/>
                    </a:lnTo>
                    <a:lnTo>
                      <a:pt x="569" y="1931"/>
                    </a:lnTo>
                    <a:lnTo>
                      <a:pt x="610" y="1907"/>
                    </a:lnTo>
                    <a:lnTo>
                      <a:pt x="650" y="1883"/>
                    </a:lnTo>
                    <a:lnTo>
                      <a:pt x="650" y="1413"/>
                    </a:lnTo>
                    <a:lnTo>
                      <a:pt x="650" y="941"/>
                    </a:lnTo>
                    <a:lnTo>
                      <a:pt x="650" y="471"/>
                    </a:lnTo>
                    <a:lnTo>
                      <a:pt x="650" y="0"/>
                    </a:lnTo>
                    <a:lnTo>
                      <a:pt x="617" y="12"/>
                    </a:lnTo>
                    <a:lnTo>
                      <a:pt x="582" y="22"/>
                    </a:lnTo>
                    <a:lnTo>
                      <a:pt x="549" y="33"/>
                    </a:lnTo>
                    <a:lnTo>
                      <a:pt x="514" y="44"/>
                    </a:lnTo>
                    <a:lnTo>
                      <a:pt x="481" y="55"/>
                    </a:lnTo>
                    <a:lnTo>
                      <a:pt x="447" y="66"/>
                    </a:lnTo>
                    <a:lnTo>
                      <a:pt x="413" y="76"/>
                    </a:lnTo>
                    <a:lnTo>
                      <a:pt x="379" y="88"/>
                    </a:lnTo>
                    <a:lnTo>
                      <a:pt x="346" y="98"/>
                    </a:lnTo>
                    <a:lnTo>
                      <a:pt x="311" y="109"/>
                    </a:lnTo>
                    <a:lnTo>
                      <a:pt x="278" y="120"/>
                    </a:lnTo>
                    <a:lnTo>
                      <a:pt x="244" y="130"/>
                    </a:lnTo>
                    <a:lnTo>
                      <a:pt x="210" y="142"/>
                    </a:lnTo>
                    <a:lnTo>
                      <a:pt x="176" y="152"/>
                    </a:lnTo>
                    <a:lnTo>
                      <a:pt x="142" y="164"/>
                    </a:lnTo>
                    <a:lnTo>
                      <a:pt x="108" y="174"/>
                    </a:lnTo>
                    <a:close/>
                  </a:path>
                </a:pathLst>
              </a:custGeom>
              <a:solidFill>
                <a:srgbClr val="635960"/>
              </a:solidFill>
              <a:ln w="9525">
                <a:noFill/>
                <a:round/>
                <a:headEnd/>
                <a:tailEnd/>
              </a:ln>
            </p:spPr>
            <p:txBody>
              <a:bodyPr/>
              <a:lstStyle/>
              <a:p>
                <a:endParaRPr lang="en-US"/>
              </a:p>
            </p:txBody>
          </p:sp>
          <p:sp>
            <p:nvSpPr>
              <p:cNvPr id="21582" name="Freeform 176"/>
              <p:cNvSpPr>
                <a:spLocks/>
              </p:cNvSpPr>
              <p:nvPr/>
            </p:nvSpPr>
            <p:spPr bwMode="auto">
              <a:xfrm>
                <a:off x="1784" y="1917"/>
                <a:ext cx="310" cy="1128"/>
              </a:xfrm>
              <a:custGeom>
                <a:avLst/>
                <a:gdLst>
                  <a:gd name="T0" fmla="*/ 110 w 619"/>
                  <a:gd name="T1" fmla="*/ 167 h 2255"/>
                  <a:gd name="T2" fmla="*/ 101 w 619"/>
                  <a:gd name="T3" fmla="*/ 176 h 2255"/>
                  <a:gd name="T4" fmla="*/ 91 w 619"/>
                  <a:gd name="T5" fmla="*/ 184 h 2255"/>
                  <a:gd name="T6" fmla="*/ 83 w 619"/>
                  <a:gd name="T7" fmla="*/ 194 h 2255"/>
                  <a:gd name="T8" fmla="*/ 74 w 619"/>
                  <a:gd name="T9" fmla="*/ 203 h 2255"/>
                  <a:gd name="T10" fmla="*/ 65 w 619"/>
                  <a:gd name="T11" fmla="*/ 211 h 2255"/>
                  <a:gd name="T12" fmla="*/ 57 w 619"/>
                  <a:gd name="T13" fmla="*/ 220 h 2255"/>
                  <a:gd name="T14" fmla="*/ 48 w 619"/>
                  <a:gd name="T15" fmla="*/ 229 h 2255"/>
                  <a:gd name="T16" fmla="*/ 38 w 619"/>
                  <a:gd name="T17" fmla="*/ 239 h 2255"/>
                  <a:gd name="T18" fmla="*/ 32 w 619"/>
                  <a:gd name="T19" fmla="*/ 272 h 2255"/>
                  <a:gd name="T20" fmla="*/ 25 w 619"/>
                  <a:gd name="T21" fmla="*/ 305 h 2255"/>
                  <a:gd name="T22" fmla="*/ 18 w 619"/>
                  <a:gd name="T23" fmla="*/ 340 h 2255"/>
                  <a:gd name="T24" fmla="*/ 12 w 619"/>
                  <a:gd name="T25" fmla="*/ 373 h 2255"/>
                  <a:gd name="T26" fmla="*/ 10 w 619"/>
                  <a:gd name="T27" fmla="*/ 398 h 2255"/>
                  <a:gd name="T28" fmla="*/ 7 w 619"/>
                  <a:gd name="T29" fmla="*/ 422 h 2255"/>
                  <a:gd name="T30" fmla="*/ 5 w 619"/>
                  <a:gd name="T31" fmla="*/ 447 h 2255"/>
                  <a:gd name="T32" fmla="*/ 3 w 619"/>
                  <a:gd name="T33" fmla="*/ 471 h 2255"/>
                  <a:gd name="T34" fmla="*/ 2 w 619"/>
                  <a:gd name="T35" fmla="*/ 917 h 2255"/>
                  <a:gd name="T36" fmla="*/ 2 w 619"/>
                  <a:gd name="T37" fmla="*/ 1363 h 2255"/>
                  <a:gd name="T38" fmla="*/ 2 w 619"/>
                  <a:gd name="T39" fmla="*/ 1809 h 2255"/>
                  <a:gd name="T40" fmla="*/ 0 w 619"/>
                  <a:gd name="T41" fmla="*/ 2255 h 2255"/>
                  <a:gd name="T42" fmla="*/ 40 w 619"/>
                  <a:gd name="T43" fmla="*/ 2232 h 2255"/>
                  <a:gd name="T44" fmla="*/ 78 w 619"/>
                  <a:gd name="T45" fmla="*/ 2208 h 2255"/>
                  <a:gd name="T46" fmla="*/ 117 w 619"/>
                  <a:gd name="T47" fmla="*/ 2185 h 2255"/>
                  <a:gd name="T48" fmla="*/ 155 w 619"/>
                  <a:gd name="T49" fmla="*/ 2162 h 2255"/>
                  <a:gd name="T50" fmla="*/ 194 w 619"/>
                  <a:gd name="T51" fmla="*/ 2139 h 2255"/>
                  <a:gd name="T52" fmla="*/ 232 w 619"/>
                  <a:gd name="T53" fmla="*/ 2114 h 2255"/>
                  <a:gd name="T54" fmla="*/ 271 w 619"/>
                  <a:gd name="T55" fmla="*/ 2091 h 2255"/>
                  <a:gd name="T56" fmla="*/ 310 w 619"/>
                  <a:gd name="T57" fmla="*/ 2068 h 2255"/>
                  <a:gd name="T58" fmla="*/ 348 w 619"/>
                  <a:gd name="T59" fmla="*/ 2045 h 2255"/>
                  <a:gd name="T60" fmla="*/ 388 w 619"/>
                  <a:gd name="T61" fmla="*/ 2021 h 2255"/>
                  <a:gd name="T62" fmla="*/ 426 w 619"/>
                  <a:gd name="T63" fmla="*/ 1998 h 2255"/>
                  <a:gd name="T64" fmla="*/ 465 w 619"/>
                  <a:gd name="T65" fmla="*/ 1975 h 2255"/>
                  <a:gd name="T66" fmla="*/ 503 w 619"/>
                  <a:gd name="T67" fmla="*/ 1952 h 2255"/>
                  <a:gd name="T68" fmla="*/ 542 w 619"/>
                  <a:gd name="T69" fmla="*/ 1928 h 2255"/>
                  <a:gd name="T70" fmla="*/ 580 w 619"/>
                  <a:gd name="T71" fmla="*/ 1905 h 2255"/>
                  <a:gd name="T72" fmla="*/ 619 w 619"/>
                  <a:gd name="T73" fmla="*/ 1882 h 2255"/>
                  <a:gd name="T74" fmla="*/ 618 w 619"/>
                  <a:gd name="T75" fmla="*/ 1412 h 2255"/>
                  <a:gd name="T76" fmla="*/ 618 w 619"/>
                  <a:gd name="T77" fmla="*/ 941 h 2255"/>
                  <a:gd name="T78" fmla="*/ 618 w 619"/>
                  <a:gd name="T79" fmla="*/ 471 h 2255"/>
                  <a:gd name="T80" fmla="*/ 618 w 619"/>
                  <a:gd name="T81" fmla="*/ 0 h 2255"/>
                  <a:gd name="T82" fmla="*/ 586 w 619"/>
                  <a:gd name="T83" fmla="*/ 10 h 2255"/>
                  <a:gd name="T84" fmla="*/ 555 w 619"/>
                  <a:gd name="T85" fmla="*/ 21 h 2255"/>
                  <a:gd name="T86" fmla="*/ 522 w 619"/>
                  <a:gd name="T87" fmla="*/ 31 h 2255"/>
                  <a:gd name="T88" fmla="*/ 491 w 619"/>
                  <a:gd name="T89" fmla="*/ 43 h 2255"/>
                  <a:gd name="T90" fmla="*/ 459 w 619"/>
                  <a:gd name="T91" fmla="*/ 53 h 2255"/>
                  <a:gd name="T92" fmla="*/ 428 w 619"/>
                  <a:gd name="T93" fmla="*/ 63 h 2255"/>
                  <a:gd name="T94" fmla="*/ 396 w 619"/>
                  <a:gd name="T95" fmla="*/ 74 h 2255"/>
                  <a:gd name="T96" fmla="*/ 364 w 619"/>
                  <a:gd name="T97" fmla="*/ 84 h 2255"/>
                  <a:gd name="T98" fmla="*/ 332 w 619"/>
                  <a:gd name="T99" fmla="*/ 94 h 2255"/>
                  <a:gd name="T100" fmla="*/ 300 w 619"/>
                  <a:gd name="T101" fmla="*/ 105 h 2255"/>
                  <a:gd name="T102" fmla="*/ 269 w 619"/>
                  <a:gd name="T103" fmla="*/ 115 h 2255"/>
                  <a:gd name="T104" fmla="*/ 237 w 619"/>
                  <a:gd name="T105" fmla="*/ 126 h 2255"/>
                  <a:gd name="T106" fmla="*/ 206 w 619"/>
                  <a:gd name="T107" fmla="*/ 136 h 2255"/>
                  <a:gd name="T108" fmla="*/ 173 w 619"/>
                  <a:gd name="T109" fmla="*/ 146 h 2255"/>
                  <a:gd name="T110" fmla="*/ 142 w 619"/>
                  <a:gd name="T111" fmla="*/ 157 h 2255"/>
                  <a:gd name="T112" fmla="*/ 110 w 619"/>
                  <a:gd name="T113" fmla="*/ 167 h 225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619"/>
                  <a:gd name="T172" fmla="*/ 0 h 2255"/>
                  <a:gd name="T173" fmla="*/ 619 w 619"/>
                  <a:gd name="T174" fmla="*/ 2255 h 225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619" h="2255">
                    <a:moveTo>
                      <a:pt x="110" y="167"/>
                    </a:moveTo>
                    <a:lnTo>
                      <a:pt x="101" y="176"/>
                    </a:lnTo>
                    <a:lnTo>
                      <a:pt x="91" y="184"/>
                    </a:lnTo>
                    <a:lnTo>
                      <a:pt x="83" y="194"/>
                    </a:lnTo>
                    <a:lnTo>
                      <a:pt x="74" y="203"/>
                    </a:lnTo>
                    <a:lnTo>
                      <a:pt x="65" y="211"/>
                    </a:lnTo>
                    <a:lnTo>
                      <a:pt x="57" y="220"/>
                    </a:lnTo>
                    <a:lnTo>
                      <a:pt x="48" y="229"/>
                    </a:lnTo>
                    <a:lnTo>
                      <a:pt x="38" y="239"/>
                    </a:lnTo>
                    <a:lnTo>
                      <a:pt x="32" y="272"/>
                    </a:lnTo>
                    <a:lnTo>
                      <a:pt x="25" y="305"/>
                    </a:lnTo>
                    <a:lnTo>
                      <a:pt x="18" y="340"/>
                    </a:lnTo>
                    <a:lnTo>
                      <a:pt x="12" y="373"/>
                    </a:lnTo>
                    <a:lnTo>
                      <a:pt x="10" y="398"/>
                    </a:lnTo>
                    <a:lnTo>
                      <a:pt x="7" y="422"/>
                    </a:lnTo>
                    <a:lnTo>
                      <a:pt x="5" y="447"/>
                    </a:lnTo>
                    <a:lnTo>
                      <a:pt x="3" y="471"/>
                    </a:lnTo>
                    <a:lnTo>
                      <a:pt x="2" y="917"/>
                    </a:lnTo>
                    <a:lnTo>
                      <a:pt x="2" y="1363"/>
                    </a:lnTo>
                    <a:lnTo>
                      <a:pt x="2" y="1809"/>
                    </a:lnTo>
                    <a:lnTo>
                      <a:pt x="0" y="2255"/>
                    </a:lnTo>
                    <a:lnTo>
                      <a:pt x="40" y="2232"/>
                    </a:lnTo>
                    <a:lnTo>
                      <a:pt x="78" y="2208"/>
                    </a:lnTo>
                    <a:lnTo>
                      <a:pt x="117" y="2185"/>
                    </a:lnTo>
                    <a:lnTo>
                      <a:pt x="155" y="2162"/>
                    </a:lnTo>
                    <a:lnTo>
                      <a:pt x="194" y="2139"/>
                    </a:lnTo>
                    <a:lnTo>
                      <a:pt x="232" y="2114"/>
                    </a:lnTo>
                    <a:lnTo>
                      <a:pt x="271" y="2091"/>
                    </a:lnTo>
                    <a:lnTo>
                      <a:pt x="310" y="2068"/>
                    </a:lnTo>
                    <a:lnTo>
                      <a:pt x="348" y="2045"/>
                    </a:lnTo>
                    <a:lnTo>
                      <a:pt x="388" y="2021"/>
                    </a:lnTo>
                    <a:lnTo>
                      <a:pt x="426" y="1998"/>
                    </a:lnTo>
                    <a:lnTo>
                      <a:pt x="465" y="1975"/>
                    </a:lnTo>
                    <a:lnTo>
                      <a:pt x="503" y="1952"/>
                    </a:lnTo>
                    <a:lnTo>
                      <a:pt x="542" y="1928"/>
                    </a:lnTo>
                    <a:lnTo>
                      <a:pt x="580" y="1905"/>
                    </a:lnTo>
                    <a:lnTo>
                      <a:pt x="619" y="1882"/>
                    </a:lnTo>
                    <a:lnTo>
                      <a:pt x="618" y="1412"/>
                    </a:lnTo>
                    <a:lnTo>
                      <a:pt x="618" y="941"/>
                    </a:lnTo>
                    <a:lnTo>
                      <a:pt x="618" y="471"/>
                    </a:lnTo>
                    <a:lnTo>
                      <a:pt x="618" y="0"/>
                    </a:lnTo>
                    <a:lnTo>
                      <a:pt x="586" y="10"/>
                    </a:lnTo>
                    <a:lnTo>
                      <a:pt x="555" y="21"/>
                    </a:lnTo>
                    <a:lnTo>
                      <a:pt x="522" y="31"/>
                    </a:lnTo>
                    <a:lnTo>
                      <a:pt x="491" y="43"/>
                    </a:lnTo>
                    <a:lnTo>
                      <a:pt x="459" y="53"/>
                    </a:lnTo>
                    <a:lnTo>
                      <a:pt x="428" y="63"/>
                    </a:lnTo>
                    <a:lnTo>
                      <a:pt x="396" y="74"/>
                    </a:lnTo>
                    <a:lnTo>
                      <a:pt x="364" y="84"/>
                    </a:lnTo>
                    <a:lnTo>
                      <a:pt x="332" y="94"/>
                    </a:lnTo>
                    <a:lnTo>
                      <a:pt x="300" y="105"/>
                    </a:lnTo>
                    <a:lnTo>
                      <a:pt x="269" y="115"/>
                    </a:lnTo>
                    <a:lnTo>
                      <a:pt x="237" y="126"/>
                    </a:lnTo>
                    <a:lnTo>
                      <a:pt x="206" y="136"/>
                    </a:lnTo>
                    <a:lnTo>
                      <a:pt x="173" y="146"/>
                    </a:lnTo>
                    <a:lnTo>
                      <a:pt x="142" y="157"/>
                    </a:lnTo>
                    <a:lnTo>
                      <a:pt x="110" y="167"/>
                    </a:lnTo>
                    <a:close/>
                  </a:path>
                </a:pathLst>
              </a:custGeom>
              <a:solidFill>
                <a:srgbClr val="635B63"/>
              </a:solidFill>
              <a:ln w="9525">
                <a:noFill/>
                <a:round/>
                <a:headEnd/>
                <a:tailEnd/>
              </a:ln>
            </p:spPr>
            <p:txBody>
              <a:bodyPr/>
              <a:lstStyle/>
              <a:p>
                <a:endParaRPr lang="en-US"/>
              </a:p>
            </p:txBody>
          </p:sp>
          <p:sp>
            <p:nvSpPr>
              <p:cNvPr id="21583" name="Freeform 177"/>
              <p:cNvSpPr>
                <a:spLocks/>
              </p:cNvSpPr>
              <p:nvPr/>
            </p:nvSpPr>
            <p:spPr bwMode="auto">
              <a:xfrm>
                <a:off x="1801" y="1917"/>
                <a:ext cx="293" cy="1117"/>
              </a:xfrm>
              <a:custGeom>
                <a:avLst/>
                <a:gdLst>
                  <a:gd name="T0" fmla="*/ 108 w 585"/>
                  <a:gd name="T1" fmla="*/ 159 h 2234"/>
                  <a:gd name="T2" fmla="*/ 99 w 585"/>
                  <a:gd name="T3" fmla="*/ 168 h 2234"/>
                  <a:gd name="T4" fmla="*/ 91 w 585"/>
                  <a:gd name="T5" fmla="*/ 176 h 2234"/>
                  <a:gd name="T6" fmla="*/ 82 w 585"/>
                  <a:gd name="T7" fmla="*/ 186 h 2234"/>
                  <a:gd name="T8" fmla="*/ 72 w 585"/>
                  <a:gd name="T9" fmla="*/ 195 h 2234"/>
                  <a:gd name="T10" fmla="*/ 64 w 585"/>
                  <a:gd name="T11" fmla="*/ 203 h 2234"/>
                  <a:gd name="T12" fmla="*/ 55 w 585"/>
                  <a:gd name="T13" fmla="*/ 212 h 2234"/>
                  <a:gd name="T14" fmla="*/ 46 w 585"/>
                  <a:gd name="T15" fmla="*/ 221 h 2234"/>
                  <a:gd name="T16" fmla="*/ 37 w 585"/>
                  <a:gd name="T17" fmla="*/ 230 h 2234"/>
                  <a:gd name="T18" fmla="*/ 31 w 585"/>
                  <a:gd name="T19" fmla="*/ 264 h 2234"/>
                  <a:gd name="T20" fmla="*/ 24 w 585"/>
                  <a:gd name="T21" fmla="*/ 297 h 2234"/>
                  <a:gd name="T22" fmla="*/ 17 w 585"/>
                  <a:gd name="T23" fmla="*/ 332 h 2234"/>
                  <a:gd name="T24" fmla="*/ 10 w 585"/>
                  <a:gd name="T25" fmla="*/ 365 h 2234"/>
                  <a:gd name="T26" fmla="*/ 8 w 585"/>
                  <a:gd name="T27" fmla="*/ 389 h 2234"/>
                  <a:gd name="T28" fmla="*/ 6 w 585"/>
                  <a:gd name="T29" fmla="*/ 414 h 2234"/>
                  <a:gd name="T30" fmla="*/ 3 w 585"/>
                  <a:gd name="T31" fmla="*/ 439 h 2234"/>
                  <a:gd name="T32" fmla="*/ 1 w 585"/>
                  <a:gd name="T33" fmla="*/ 463 h 2234"/>
                  <a:gd name="T34" fmla="*/ 1 w 585"/>
                  <a:gd name="T35" fmla="*/ 907 h 2234"/>
                  <a:gd name="T36" fmla="*/ 1 w 585"/>
                  <a:gd name="T37" fmla="*/ 1349 h 2234"/>
                  <a:gd name="T38" fmla="*/ 0 w 585"/>
                  <a:gd name="T39" fmla="*/ 1792 h 2234"/>
                  <a:gd name="T40" fmla="*/ 0 w 585"/>
                  <a:gd name="T41" fmla="*/ 2234 h 2234"/>
                  <a:gd name="T42" fmla="*/ 37 w 585"/>
                  <a:gd name="T43" fmla="*/ 2212 h 2234"/>
                  <a:gd name="T44" fmla="*/ 72 w 585"/>
                  <a:gd name="T45" fmla="*/ 2190 h 2234"/>
                  <a:gd name="T46" fmla="*/ 109 w 585"/>
                  <a:gd name="T47" fmla="*/ 2169 h 2234"/>
                  <a:gd name="T48" fmla="*/ 146 w 585"/>
                  <a:gd name="T49" fmla="*/ 2146 h 2234"/>
                  <a:gd name="T50" fmla="*/ 183 w 585"/>
                  <a:gd name="T51" fmla="*/ 2124 h 2234"/>
                  <a:gd name="T52" fmla="*/ 219 w 585"/>
                  <a:gd name="T53" fmla="*/ 2102 h 2234"/>
                  <a:gd name="T54" fmla="*/ 256 w 585"/>
                  <a:gd name="T55" fmla="*/ 2080 h 2234"/>
                  <a:gd name="T56" fmla="*/ 292 w 585"/>
                  <a:gd name="T57" fmla="*/ 2057 h 2234"/>
                  <a:gd name="T58" fmla="*/ 329 w 585"/>
                  <a:gd name="T59" fmla="*/ 2035 h 2234"/>
                  <a:gd name="T60" fmla="*/ 366 w 585"/>
                  <a:gd name="T61" fmla="*/ 2013 h 2234"/>
                  <a:gd name="T62" fmla="*/ 402 w 585"/>
                  <a:gd name="T63" fmla="*/ 1991 h 2234"/>
                  <a:gd name="T64" fmla="*/ 439 w 585"/>
                  <a:gd name="T65" fmla="*/ 1969 h 2234"/>
                  <a:gd name="T66" fmla="*/ 476 w 585"/>
                  <a:gd name="T67" fmla="*/ 1946 h 2234"/>
                  <a:gd name="T68" fmla="*/ 513 w 585"/>
                  <a:gd name="T69" fmla="*/ 1924 h 2234"/>
                  <a:gd name="T70" fmla="*/ 548 w 585"/>
                  <a:gd name="T71" fmla="*/ 1902 h 2234"/>
                  <a:gd name="T72" fmla="*/ 585 w 585"/>
                  <a:gd name="T73" fmla="*/ 1881 h 2234"/>
                  <a:gd name="T74" fmla="*/ 585 w 585"/>
                  <a:gd name="T75" fmla="*/ 1410 h 2234"/>
                  <a:gd name="T76" fmla="*/ 585 w 585"/>
                  <a:gd name="T77" fmla="*/ 940 h 2234"/>
                  <a:gd name="T78" fmla="*/ 584 w 585"/>
                  <a:gd name="T79" fmla="*/ 470 h 2234"/>
                  <a:gd name="T80" fmla="*/ 584 w 585"/>
                  <a:gd name="T81" fmla="*/ 0 h 2234"/>
                  <a:gd name="T82" fmla="*/ 554 w 585"/>
                  <a:gd name="T83" fmla="*/ 10 h 2234"/>
                  <a:gd name="T84" fmla="*/ 524 w 585"/>
                  <a:gd name="T85" fmla="*/ 20 h 2234"/>
                  <a:gd name="T86" fmla="*/ 494 w 585"/>
                  <a:gd name="T87" fmla="*/ 30 h 2234"/>
                  <a:gd name="T88" fmla="*/ 465 w 585"/>
                  <a:gd name="T89" fmla="*/ 39 h 2234"/>
                  <a:gd name="T90" fmla="*/ 435 w 585"/>
                  <a:gd name="T91" fmla="*/ 50 h 2234"/>
                  <a:gd name="T92" fmla="*/ 405 w 585"/>
                  <a:gd name="T93" fmla="*/ 60 h 2234"/>
                  <a:gd name="T94" fmla="*/ 375 w 585"/>
                  <a:gd name="T95" fmla="*/ 69 h 2234"/>
                  <a:gd name="T96" fmla="*/ 347 w 585"/>
                  <a:gd name="T97" fmla="*/ 79 h 2234"/>
                  <a:gd name="T98" fmla="*/ 317 w 585"/>
                  <a:gd name="T99" fmla="*/ 90 h 2234"/>
                  <a:gd name="T100" fmla="*/ 287 w 585"/>
                  <a:gd name="T101" fmla="*/ 99 h 2234"/>
                  <a:gd name="T102" fmla="*/ 257 w 585"/>
                  <a:gd name="T103" fmla="*/ 109 h 2234"/>
                  <a:gd name="T104" fmla="*/ 227 w 585"/>
                  <a:gd name="T105" fmla="*/ 119 h 2234"/>
                  <a:gd name="T106" fmla="*/ 198 w 585"/>
                  <a:gd name="T107" fmla="*/ 129 h 2234"/>
                  <a:gd name="T108" fmla="*/ 168 w 585"/>
                  <a:gd name="T109" fmla="*/ 139 h 2234"/>
                  <a:gd name="T110" fmla="*/ 138 w 585"/>
                  <a:gd name="T111" fmla="*/ 149 h 2234"/>
                  <a:gd name="T112" fmla="*/ 108 w 585"/>
                  <a:gd name="T113" fmla="*/ 159 h 223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85"/>
                  <a:gd name="T172" fmla="*/ 0 h 2234"/>
                  <a:gd name="T173" fmla="*/ 585 w 585"/>
                  <a:gd name="T174" fmla="*/ 2234 h 223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85" h="2234">
                    <a:moveTo>
                      <a:pt x="108" y="159"/>
                    </a:moveTo>
                    <a:lnTo>
                      <a:pt x="99" y="168"/>
                    </a:lnTo>
                    <a:lnTo>
                      <a:pt x="91" y="176"/>
                    </a:lnTo>
                    <a:lnTo>
                      <a:pt x="82" y="186"/>
                    </a:lnTo>
                    <a:lnTo>
                      <a:pt x="72" y="195"/>
                    </a:lnTo>
                    <a:lnTo>
                      <a:pt x="64" y="203"/>
                    </a:lnTo>
                    <a:lnTo>
                      <a:pt x="55" y="212"/>
                    </a:lnTo>
                    <a:lnTo>
                      <a:pt x="46" y="221"/>
                    </a:lnTo>
                    <a:lnTo>
                      <a:pt x="37" y="230"/>
                    </a:lnTo>
                    <a:lnTo>
                      <a:pt x="31" y="264"/>
                    </a:lnTo>
                    <a:lnTo>
                      <a:pt x="24" y="297"/>
                    </a:lnTo>
                    <a:lnTo>
                      <a:pt x="17" y="332"/>
                    </a:lnTo>
                    <a:lnTo>
                      <a:pt x="10" y="365"/>
                    </a:lnTo>
                    <a:lnTo>
                      <a:pt x="8" y="389"/>
                    </a:lnTo>
                    <a:lnTo>
                      <a:pt x="6" y="414"/>
                    </a:lnTo>
                    <a:lnTo>
                      <a:pt x="3" y="439"/>
                    </a:lnTo>
                    <a:lnTo>
                      <a:pt x="1" y="463"/>
                    </a:lnTo>
                    <a:lnTo>
                      <a:pt x="1" y="907"/>
                    </a:lnTo>
                    <a:lnTo>
                      <a:pt x="1" y="1349"/>
                    </a:lnTo>
                    <a:lnTo>
                      <a:pt x="0" y="1792"/>
                    </a:lnTo>
                    <a:lnTo>
                      <a:pt x="0" y="2234"/>
                    </a:lnTo>
                    <a:lnTo>
                      <a:pt x="37" y="2212"/>
                    </a:lnTo>
                    <a:lnTo>
                      <a:pt x="72" y="2190"/>
                    </a:lnTo>
                    <a:lnTo>
                      <a:pt x="109" y="2169"/>
                    </a:lnTo>
                    <a:lnTo>
                      <a:pt x="146" y="2146"/>
                    </a:lnTo>
                    <a:lnTo>
                      <a:pt x="183" y="2124"/>
                    </a:lnTo>
                    <a:lnTo>
                      <a:pt x="219" y="2102"/>
                    </a:lnTo>
                    <a:lnTo>
                      <a:pt x="256" y="2080"/>
                    </a:lnTo>
                    <a:lnTo>
                      <a:pt x="292" y="2057"/>
                    </a:lnTo>
                    <a:lnTo>
                      <a:pt x="329" y="2035"/>
                    </a:lnTo>
                    <a:lnTo>
                      <a:pt x="366" y="2013"/>
                    </a:lnTo>
                    <a:lnTo>
                      <a:pt x="402" y="1991"/>
                    </a:lnTo>
                    <a:lnTo>
                      <a:pt x="439" y="1969"/>
                    </a:lnTo>
                    <a:lnTo>
                      <a:pt x="476" y="1946"/>
                    </a:lnTo>
                    <a:lnTo>
                      <a:pt x="513" y="1924"/>
                    </a:lnTo>
                    <a:lnTo>
                      <a:pt x="548" y="1902"/>
                    </a:lnTo>
                    <a:lnTo>
                      <a:pt x="585" y="1881"/>
                    </a:lnTo>
                    <a:lnTo>
                      <a:pt x="585" y="1410"/>
                    </a:lnTo>
                    <a:lnTo>
                      <a:pt x="585" y="940"/>
                    </a:lnTo>
                    <a:lnTo>
                      <a:pt x="584" y="470"/>
                    </a:lnTo>
                    <a:lnTo>
                      <a:pt x="584" y="0"/>
                    </a:lnTo>
                    <a:lnTo>
                      <a:pt x="554" y="10"/>
                    </a:lnTo>
                    <a:lnTo>
                      <a:pt x="524" y="20"/>
                    </a:lnTo>
                    <a:lnTo>
                      <a:pt x="494" y="30"/>
                    </a:lnTo>
                    <a:lnTo>
                      <a:pt x="465" y="39"/>
                    </a:lnTo>
                    <a:lnTo>
                      <a:pt x="435" y="50"/>
                    </a:lnTo>
                    <a:lnTo>
                      <a:pt x="405" y="60"/>
                    </a:lnTo>
                    <a:lnTo>
                      <a:pt x="375" y="69"/>
                    </a:lnTo>
                    <a:lnTo>
                      <a:pt x="347" y="79"/>
                    </a:lnTo>
                    <a:lnTo>
                      <a:pt x="317" y="90"/>
                    </a:lnTo>
                    <a:lnTo>
                      <a:pt x="287" y="99"/>
                    </a:lnTo>
                    <a:lnTo>
                      <a:pt x="257" y="109"/>
                    </a:lnTo>
                    <a:lnTo>
                      <a:pt x="227" y="119"/>
                    </a:lnTo>
                    <a:lnTo>
                      <a:pt x="198" y="129"/>
                    </a:lnTo>
                    <a:lnTo>
                      <a:pt x="168" y="139"/>
                    </a:lnTo>
                    <a:lnTo>
                      <a:pt x="138" y="149"/>
                    </a:lnTo>
                    <a:lnTo>
                      <a:pt x="108" y="159"/>
                    </a:lnTo>
                    <a:close/>
                  </a:path>
                </a:pathLst>
              </a:custGeom>
              <a:solidFill>
                <a:srgbClr val="635B66"/>
              </a:solidFill>
              <a:ln w="9525">
                <a:noFill/>
                <a:round/>
                <a:headEnd/>
                <a:tailEnd/>
              </a:ln>
            </p:spPr>
            <p:txBody>
              <a:bodyPr/>
              <a:lstStyle/>
              <a:p>
                <a:endParaRPr lang="en-US"/>
              </a:p>
            </p:txBody>
          </p:sp>
          <p:sp>
            <p:nvSpPr>
              <p:cNvPr id="21584" name="Freeform 178"/>
              <p:cNvSpPr>
                <a:spLocks/>
              </p:cNvSpPr>
              <p:nvPr/>
            </p:nvSpPr>
            <p:spPr bwMode="auto">
              <a:xfrm>
                <a:off x="1817" y="1917"/>
                <a:ext cx="277" cy="1107"/>
              </a:xfrm>
              <a:custGeom>
                <a:avLst/>
                <a:gdLst>
                  <a:gd name="T0" fmla="*/ 110 w 554"/>
                  <a:gd name="T1" fmla="*/ 151 h 2215"/>
                  <a:gd name="T2" fmla="*/ 100 w 554"/>
                  <a:gd name="T3" fmla="*/ 160 h 2215"/>
                  <a:gd name="T4" fmla="*/ 91 w 554"/>
                  <a:gd name="T5" fmla="*/ 168 h 2215"/>
                  <a:gd name="T6" fmla="*/ 83 w 554"/>
                  <a:gd name="T7" fmla="*/ 177 h 2215"/>
                  <a:gd name="T8" fmla="*/ 74 w 554"/>
                  <a:gd name="T9" fmla="*/ 187 h 2215"/>
                  <a:gd name="T10" fmla="*/ 65 w 554"/>
                  <a:gd name="T11" fmla="*/ 195 h 2215"/>
                  <a:gd name="T12" fmla="*/ 57 w 554"/>
                  <a:gd name="T13" fmla="*/ 204 h 2215"/>
                  <a:gd name="T14" fmla="*/ 47 w 554"/>
                  <a:gd name="T15" fmla="*/ 213 h 2215"/>
                  <a:gd name="T16" fmla="*/ 38 w 554"/>
                  <a:gd name="T17" fmla="*/ 222 h 2215"/>
                  <a:gd name="T18" fmla="*/ 31 w 554"/>
                  <a:gd name="T19" fmla="*/ 256 h 2215"/>
                  <a:gd name="T20" fmla="*/ 25 w 554"/>
                  <a:gd name="T21" fmla="*/ 289 h 2215"/>
                  <a:gd name="T22" fmla="*/ 19 w 554"/>
                  <a:gd name="T23" fmla="*/ 324 h 2215"/>
                  <a:gd name="T24" fmla="*/ 12 w 554"/>
                  <a:gd name="T25" fmla="*/ 357 h 2215"/>
                  <a:gd name="T26" fmla="*/ 9 w 554"/>
                  <a:gd name="T27" fmla="*/ 381 h 2215"/>
                  <a:gd name="T28" fmla="*/ 7 w 554"/>
                  <a:gd name="T29" fmla="*/ 407 h 2215"/>
                  <a:gd name="T30" fmla="*/ 5 w 554"/>
                  <a:gd name="T31" fmla="*/ 431 h 2215"/>
                  <a:gd name="T32" fmla="*/ 2 w 554"/>
                  <a:gd name="T33" fmla="*/ 456 h 2215"/>
                  <a:gd name="T34" fmla="*/ 1 w 554"/>
                  <a:gd name="T35" fmla="*/ 895 h 2215"/>
                  <a:gd name="T36" fmla="*/ 1 w 554"/>
                  <a:gd name="T37" fmla="*/ 1335 h 2215"/>
                  <a:gd name="T38" fmla="*/ 0 w 554"/>
                  <a:gd name="T39" fmla="*/ 1775 h 2215"/>
                  <a:gd name="T40" fmla="*/ 0 w 554"/>
                  <a:gd name="T41" fmla="*/ 2215 h 2215"/>
                  <a:gd name="T42" fmla="*/ 35 w 554"/>
                  <a:gd name="T43" fmla="*/ 2194 h 2215"/>
                  <a:gd name="T44" fmla="*/ 69 w 554"/>
                  <a:gd name="T45" fmla="*/ 2173 h 2215"/>
                  <a:gd name="T46" fmla="*/ 104 w 554"/>
                  <a:gd name="T47" fmla="*/ 2151 h 2215"/>
                  <a:gd name="T48" fmla="*/ 138 w 554"/>
                  <a:gd name="T49" fmla="*/ 2131 h 2215"/>
                  <a:gd name="T50" fmla="*/ 173 w 554"/>
                  <a:gd name="T51" fmla="*/ 2110 h 2215"/>
                  <a:gd name="T52" fmla="*/ 207 w 554"/>
                  <a:gd name="T53" fmla="*/ 2089 h 2215"/>
                  <a:gd name="T54" fmla="*/ 242 w 554"/>
                  <a:gd name="T55" fmla="*/ 2068 h 2215"/>
                  <a:gd name="T56" fmla="*/ 277 w 554"/>
                  <a:gd name="T57" fmla="*/ 2046 h 2215"/>
                  <a:gd name="T58" fmla="*/ 311 w 554"/>
                  <a:gd name="T59" fmla="*/ 2026 h 2215"/>
                  <a:gd name="T60" fmla="*/ 346 w 554"/>
                  <a:gd name="T61" fmla="*/ 2005 h 2215"/>
                  <a:gd name="T62" fmla="*/ 380 w 554"/>
                  <a:gd name="T63" fmla="*/ 1984 h 2215"/>
                  <a:gd name="T64" fmla="*/ 415 w 554"/>
                  <a:gd name="T65" fmla="*/ 1963 h 2215"/>
                  <a:gd name="T66" fmla="*/ 451 w 554"/>
                  <a:gd name="T67" fmla="*/ 1943 h 2215"/>
                  <a:gd name="T68" fmla="*/ 485 w 554"/>
                  <a:gd name="T69" fmla="*/ 1921 h 2215"/>
                  <a:gd name="T70" fmla="*/ 520 w 554"/>
                  <a:gd name="T71" fmla="*/ 1900 h 2215"/>
                  <a:gd name="T72" fmla="*/ 554 w 554"/>
                  <a:gd name="T73" fmla="*/ 1879 h 2215"/>
                  <a:gd name="T74" fmla="*/ 553 w 554"/>
                  <a:gd name="T75" fmla="*/ 1410 h 2215"/>
                  <a:gd name="T76" fmla="*/ 553 w 554"/>
                  <a:gd name="T77" fmla="*/ 940 h 2215"/>
                  <a:gd name="T78" fmla="*/ 552 w 554"/>
                  <a:gd name="T79" fmla="*/ 470 h 2215"/>
                  <a:gd name="T80" fmla="*/ 552 w 554"/>
                  <a:gd name="T81" fmla="*/ 0 h 2215"/>
                  <a:gd name="T82" fmla="*/ 524 w 554"/>
                  <a:gd name="T83" fmla="*/ 9 h 2215"/>
                  <a:gd name="T84" fmla="*/ 497 w 554"/>
                  <a:gd name="T85" fmla="*/ 20 h 2215"/>
                  <a:gd name="T86" fmla="*/ 469 w 554"/>
                  <a:gd name="T87" fmla="*/ 29 h 2215"/>
                  <a:gd name="T88" fmla="*/ 441 w 554"/>
                  <a:gd name="T89" fmla="*/ 38 h 2215"/>
                  <a:gd name="T90" fmla="*/ 414 w 554"/>
                  <a:gd name="T91" fmla="*/ 48 h 2215"/>
                  <a:gd name="T92" fmla="*/ 386 w 554"/>
                  <a:gd name="T93" fmla="*/ 58 h 2215"/>
                  <a:gd name="T94" fmla="*/ 358 w 554"/>
                  <a:gd name="T95" fmla="*/ 67 h 2215"/>
                  <a:gd name="T96" fmla="*/ 331 w 554"/>
                  <a:gd name="T97" fmla="*/ 76 h 2215"/>
                  <a:gd name="T98" fmla="*/ 303 w 554"/>
                  <a:gd name="T99" fmla="*/ 85 h 2215"/>
                  <a:gd name="T100" fmla="*/ 275 w 554"/>
                  <a:gd name="T101" fmla="*/ 96 h 2215"/>
                  <a:gd name="T102" fmla="*/ 248 w 554"/>
                  <a:gd name="T103" fmla="*/ 105 h 2215"/>
                  <a:gd name="T104" fmla="*/ 220 w 554"/>
                  <a:gd name="T105" fmla="*/ 114 h 2215"/>
                  <a:gd name="T106" fmla="*/ 193 w 554"/>
                  <a:gd name="T107" fmla="*/ 123 h 2215"/>
                  <a:gd name="T108" fmla="*/ 165 w 554"/>
                  <a:gd name="T109" fmla="*/ 132 h 2215"/>
                  <a:gd name="T110" fmla="*/ 137 w 554"/>
                  <a:gd name="T111" fmla="*/ 142 h 2215"/>
                  <a:gd name="T112" fmla="*/ 110 w 554"/>
                  <a:gd name="T113" fmla="*/ 151 h 221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54"/>
                  <a:gd name="T172" fmla="*/ 0 h 2215"/>
                  <a:gd name="T173" fmla="*/ 554 w 554"/>
                  <a:gd name="T174" fmla="*/ 2215 h 221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54" h="2215">
                    <a:moveTo>
                      <a:pt x="110" y="151"/>
                    </a:moveTo>
                    <a:lnTo>
                      <a:pt x="100" y="160"/>
                    </a:lnTo>
                    <a:lnTo>
                      <a:pt x="91" y="168"/>
                    </a:lnTo>
                    <a:lnTo>
                      <a:pt x="83" y="177"/>
                    </a:lnTo>
                    <a:lnTo>
                      <a:pt x="74" y="187"/>
                    </a:lnTo>
                    <a:lnTo>
                      <a:pt x="65" y="195"/>
                    </a:lnTo>
                    <a:lnTo>
                      <a:pt x="57" y="204"/>
                    </a:lnTo>
                    <a:lnTo>
                      <a:pt x="47" y="213"/>
                    </a:lnTo>
                    <a:lnTo>
                      <a:pt x="38" y="222"/>
                    </a:lnTo>
                    <a:lnTo>
                      <a:pt x="31" y="256"/>
                    </a:lnTo>
                    <a:lnTo>
                      <a:pt x="25" y="289"/>
                    </a:lnTo>
                    <a:lnTo>
                      <a:pt x="19" y="324"/>
                    </a:lnTo>
                    <a:lnTo>
                      <a:pt x="12" y="357"/>
                    </a:lnTo>
                    <a:lnTo>
                      <a:pt x="9" y="381"/>
                    </a:lnTo>
                    <a:lnTo>
                      <a:pt x="7" y="407"/>
                    </a:lnTo>
                    <a:lnTo>
                      <a:pt x="5" y="431"/>
                    </a:lnTo>
                    <a:lnTo>
                      <a:pt x="2" y="456"/>
                    </a:lnTo>
                    <a:lnTo>
                      <a:pt x="1" y="895"/>
                    </a:lnTo>
                    <a:lnTo>
                      <a:pt x="1" y="1335"/>
                    </a:lnTo>
                    <a:lnTo>
                      <a:pt x="0" y="1775"/>
                    </a:lnTo>
                    <a:lnTo>
                      <a:pt x="0" y="2215"/>
                    </a:lnTo>
                    <a:lnTo>
                      <a:pt x="35" y="2194"/>
                    </a:lnTo>
                    <a:lnTo>
                      <a:pt x="69" y="2173"/>
                    </a:lnTo>
                    <a:lnTo>
                      <a:pt x="104" y="2151"/>
                    </a:lnTo>
                    <a:lnTo>
                      <a:pt x="138" y="2131"/>
                    </a:lnTo>
                    <a:lnTo>
                      <a:pt x="173" y="2110"/>
                    </a:lnTo>
                    <a:lnTo>
                      <a:pt x="207" y="2089"/>
                    </a:lnTo>
                    <a:lnTo>
                      <a:pt x="242" y="2068"/>
                    </a:lnTo>
                    <a:lnTo>
                      <a:pt x="277" y="2046"/>
                    </a:lnTo>
                    <a:lnTo>
                      <a:pt x="311" y="2026"/>
                    </a:lnTo>
                    <a:lnTo>
                      <a:pt x="346" y="2005"/>
                    </a:lnTo>
                    <a:lnTo>
                      <a:pt x="380" y="1984"/>
                    </a:lnTo>
                    <a:lnTo>
                      <a:pt x="415" y="1963"/>
                    </a:lnTo>
                    <a:lnTo>
                      <a:pt x="451" y="1943"/>
                    </a:lnTo>
                    <a:lnTo>
                      <a:pt x="485" y="1921"/>
                    </a:lnTo>
                    <a:lnTo>
                      <a:pt x="520" y="1900"/>
                    </a:lnTo>
                    <a:lnTo>
                      <a:pt x="554" y="1879"/>
                    </a:lnTo>
                    <a:lnTo>
                      <a:pt x="553" y="1410"/>
                    </a:lnTo>
                    <a:lnTo>
                      <a:pt x="553" y="940"/>
                    </a:lnTo>
                    <a:lnTo>
                      <a:pt x="552" y="470"/>
                    </a:lnTo>
                    <a:lnTo>
                      <a:pt x="552" y="0"/>
                    </a:lnTo>
                    <a:lnTo>
                      <a:pt x="524" y="9"/>
                    </a:lnTo>
                    <a:lnTo>
                      <a:pt x="497" y="20"/>
                    </a:lnTo>
                    <a:lnTo>
                      <a:pt x="469" y="29"/>
                    </a:lnTo>
                    <a:lnTo>
                      <a:pt x="441" y="38"/>
                    </a:lnTo>
                    <a:lnTo>
                      <a:pt x="414" y="48"/>
                    </a:lnTo>
                    <a:lnTo>
                      <a:pt x="386" y="58"/>
                    </a:lnTo>
                    <a:lnTo>
                      <a:pt x="358" y="67"/>
                    </a:lnTo>
                    <a:lnTo>
                      <a:pt x="331" y="76"/>
                    </a:lnTo>
                    <a:lnTo>
                      <a:pt x="303" y="85"/>
                    </a:lnTo>
                    <a:lnTo>
                      <a:pt x="275" y="96"/>
                    </a:lnTo>
                    <a:lnTo>
                      <a:pt x="248" y="105"/>
                    </a:lnTo>
                    <a:lnTo>
                      <a:pt x="220" y="114"/>
                    </a:lnTo>
                    <a:lnTo>
                      <a:pt x="193" y="123"/>
                    </a:lnTo>
                    <a:lnTo>
                      <a:pt x="165" y="132"/>
                    </a:lnTo>
                    <a:lnTo>
                      <a:pt x="137" y="142"/>
                    </a:lnTo>
                    <a:lnTo>
                      <a:pt x="110" y="151"/>
                    </a:lnTo>
                    <a:close/>
                  </a:path>
                </a:pathLst>
              </a:custGeom>
              <a:solidFill>
                <a:srgbClr val="665E68"/>
              </a:solidFill>
              <a:ln w="9525">
                <a:noFill/>
                <a:round/>
                <a:headEnd/>
                <a:tailEnd/>
              </a:ln>
            </p:spPr>
            <p:txBody>
              <a:bodyPr/>
              <a:lstStyle/>
              <a:p>
                <a:endParaRPr lang="en-US"/>
              </a:p>
            </p:txBody>
          </p:sp>
          <p:sp>
            <p:nvSpPr>
              <p:cNvPr id="21585" name="Freeform 179"/>
              <p:cNvSpPr>
                <a:spLocks/>
              </p:cNvSpPr>
              <p:nvPr/>
            </p:nvSpPr>
            <p:spPr bwMode="auto">
              <a:xfrm>
                <a:off x="1833" y="1917"/>
                <a:ext cx="261" cy="1097"/>
              </a:xfrm>
              <a:custGeom>
                <a:avLst/>
                <a:gdLst>
                  <a:gd name="T0" fmla="*/ 110 w 522"/>
                  <a:gd name="T1" fmla="*/ 143 h 2194"/>
                  <a:gd name="T2" fmla="*/ 101 w 522"/>
                  <a:gd name="T3" fmla="*/ 152 h 2194"/>
                  <a:gd name="T4" fmla="*/ 93 w 522"/>
                  <a:gd name="T5" fmla="*/ 161 h 2194"/>
                  <a:gd name="T6" fmla="*/ 83 w 522"/>
                  <a:gd name="T7" fmla="*/ 171 h 2194"/>
                  <a:gd name="T8" fmla="*/ 75 w 522"/>
                  <a:gd name="T9" fmla="*/ 179 h 2194"/>
                  <a:gd name="T10" fmla="*/ 66 w 522"/>
                  <a:gd name="T11" fmla="*/ 188 h 2194"/>
                  <a:gd name="T12" fmla="*/ 57 w 522"/>
                  <a:gd name="T13" fmla="*/ 197 h 2194"/>
                  <a:gd name="T14" fmla="*/ 49 w 522"/>
                  <a:gd name="T15" fmla="*/ 205 h 2194"/>
                  <a:gd name="T16" fmla="*/ 40 w 522"/>
                  <a:gd name="T17" fmla="*/ 214 h 2194"/>
                  <a:gd name="T18" fmla="*/ 33 w 522"/>
                  <a:gd name="T19" fmla="*/ 248 h 2194"/>
                  <a:gd name="T20" fmla="*/ 26 w 522"/>
                  <a:gd name="T21" fmla="*/ 281 h 2194"/>
                  <a:gd name="T22" fmla="*/ 19 w 522"/>
                  <a:gd name="T23" fmla="*/ 316 h 2194"/>
                  <a:gd name="T24" fmla="*/ 12 w 522"/>
                  <a:gd name="T25" fmla="*/ 349 h 2194"/>
                  <a:gd name="T26" fmla="*/ 10 w 522"/>
                  <a:gd name="T27" fmla="*/ 374 h 2194"/>
                  <a:gd name="T28" fmla="*/ 8 w 522"/>
                  <a:gd name="T29" fmla="*/ 399 h 2194"/>
                  <a:gd name="T30" fmla="*/ 6 w 522"/>
                  <a:gd name="T31" fmla="*/ 423 h 2194"/>
                  <a:gd name="T32" fmla="*/ 4 w 522"/>
                  <a:gd name="T33" fmla="*/ 448 h 2194"/>
                  <a:gd name="T34" fmla="*/ 3 w 522"/>
                  <a:gd name="T35" fmla="*/ 885 h 2194"/>
                  <a:gd name="T36" fmla="*/ 3 w 522"/>
                  <a:gd name="T37" fmla="*/ 1321 h 2194"/>
                  <a:gd name="T38" fmla="*/ 2 w 522"/>
                  <a:gd name="T39" fmla="*/ 1757 h 2194"/>
                  <a:gd name="T40" fmla="*/ 0 w 522"/>
                  <a:gd name="T41" fmla="*/ 2194 h 2194"/>
                  <a:gd name="T42" fmla="*/ 33 w 522"/>
                  <a:gd name="T43" fmla="*/ 2174 h 2194"/>
                  <a:gd name="T44" fmla="*/ 66 w 522"/>
                  <a:gd name="T45" fmla="*/ 2155 h 2194"/>
                  <a:gd name="T46" fmla="*/ 98 w 522"/>
                  <a:gd name="T47" fmla="*/ 2135 h 2194"/>
                  <a:gd name="T48" fmla="*/ 131 w 522"/>
                  <a:gd name="T49" fmla="*/ 2116 h 2194"/>
                  <a:gd name="T50" fmla="*/ 164 w 522"/>
                  <a:gd name="T51" fmla="*/ 2095 h 2194"/>
                  <a:gd name="T52" fmla="*/ 196 w 522"/>
                  <a:gd name="T53" fmla="*/ 2075 h 2194"/>
                  <a:gd name="T54" fmla="*/ 228 w 522"/>
                  <a:gd name="T55" fmla="*/ 2056 h 2194"/>
                  <a:gd name="T56" fmla="*/ 262 w 522"/>
                  <a:gd name="T57" fmla="*/ 2036 h 2194"/>
                  <a:gd name="T58" fmla="*/ 294 w 522"/>
                  <a:gd name="T59" fmla="*/ 2016 h 2194"/>
                  <a:gd name="T60" fmla="*/ 326 w 522"/>
                  <a:gd name="T61" fmla="*/ 1997 h 2194"/>
                  <a:gd name="T62" fmla="*/ 359 w 522"/>
                  <a:gd name="T63" fmla="*/ 1977 h 2194"/>
                  <a:gd name="T64" fmla="*/ 392 w 522"/>
                  <a:gd name="T65" fmla="*/ 1957 h 2194"/>
                  <a:gd name="T66" fmla="*/ 424 w 522"/>
                  <a:gd name="T67" fmla="*/ 1937 h 2194"/>
                  <a:gd name="T68" fmla="*/ 457 w 522"/>
                  <a:gd name="T69" fmla="*/ 1917 h 2194"/>
                  <a:gd name="T70" fmla="*/ 490 w 522"/>
                  <a:gd name="T71" fmla="*/ 1898 h 2194"/>
                  <a:gd name="T72" fmla="*/ 522 w 522"/>
                  <a:gd name="T73" fmla="*/ 1878 h 2194"/>
                  <a:gd name="T74" fmla="*/ 521 w 522"/>
                  <a:gd name="T75" fmla="*/ 1409 h 2194"/>
                  <a:gd name="T76" fmla="*/ 521 w 522"/>
                  <a:gd name="T77" fmla="*/ 939 h 2194"/>
                  <a:gd name="T78" fmla="*/ 520 w 522"/>
                  <a:gd name="T79" fmla="*/ 470 h 2194"/>
                  <a:gd name="T80" fmla="*/ 520 w 522"/>
                  <a:gd name="T81" fmla="*/ 0 h 2194"/>
                  <a:gd name="T82" fmla="*/ 495 w 522"/>
                  <a:gd name="T83" fmla="*/ 9 h 2194"/>
                  <a:gd name="T84" fmla="*/ 468 w 522"/>
                  <a:gd name="T85" fmla="*/ 18 h 2194"/>
                  <a:gd name="T86" fmla="*/ 443 w 522"/>
                  <a:gd name="T87" fmla="*/ 26 h 2194"/>
                  <a:gd name="T88" fmla="*/ 417 w 522"/>
                  <a:gd name="T89" fmla="*/ 36 h 2194"/>
                  <a:gd name="T90" fmla="*/ 392 w 522"/>
                  <a:gd name="T91" fmla="*/ 45 h 2194"/>
                  <a:gd name="T92" fmla="*/ 366 w 522"/>
                  <a:gd name="T93" fmla="*/ 54 h 2194"/>
                  <a:gd name="T94" fmla="*/ 340 w 522"/>
                  <a:gd name="T95" fmla="*/ 62 h 2194"/>
                  <a:gd name="T96" fmla="*/ 315 w 522"/>
                  <a:gd name="T97" fmla="*/ 71 h 2194"/>
                  <a:gd name="T98" fmla="*/ 290 w 522"/>
                  <a:gd name="T99" fmla="*/ 81 h 2194"/>
                  <a:gd name="T100" fmla="*/ 264 w 522"/>
                  <a:gd name="T101" fmla="*/ 89 h 2194"/>
                  <a:gd name="T102" fmla="*/ 238 w 522"/>
                  <a:gd name="T103" fmla="*/ 98 h 2194"/>
                  <a:gd name="T104" fmla="*/ 212 w 522"/>
                  <a:gd name="T105" fmla="*/ 107 h 2194"/>
                  <a:gd name="T106" fmla="*/ 187 w 522"/>
                  <a:gd name="T107" fmla="*/ 116 h 2194"/>
                  <a:gd name="T108" fmla="*/ 162 w 522"/>
                  <a:gd name="T109" fmla="*/ 124 h 2194"/>
                  <a:gd name="T110" fmla="*/ 135 w 522"/>
                  <a:gd name="T111" fmla="*/ 134 h 2194"/>
                  <a:gd name="T112" fmla="*/ 110 w 522"/>
                  <a:gd name="T113" fmla="*/ 143 h 219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22"/>
                  <a:gd name="T172" fmla="*/ 0 h 2194"/>
                  <a:gd name="T173" fmla="*/ 522 w 522"/>
                  <a:gd name="T174" fmla="*/ 2194 h 219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22" h="2194">
                    <a:moveTo>
                      <a:pt x="110" y="143"/>
                    </a:moveTo>
                    <a:lnTo>
                      <a:pt x="101" y="152"/>
                    </a:lnTo>
                    <a:lnTo>
                      <a:pt x="93" y="161"/>
                    </a:lnTo>
                    <a:lnTo>
                      <a:pt x="83" y="171"/>
                    </a:lnTo>
                    <a:lnTo>
                      <a:pt x="75" y="179"/>
                    </a:lnTo>
                    <a:lnTo>
                      <a:pt x="66" y="188"/>
                    </a:lnTo>
                    <a:lnTo>
                      <a:pt x="57" y="197"/>
                    </a:lnTo>
                    <a:lnTo>
                      <a:pt x="49" y="205"/>
                    </a:lnTo>
                    <a:lnTo>
                      <a:pt x="40" y="214"/>
                    </a:lnTo>
                    <a:lnTo>
                      <a:pt x="33" y="248"/>
                    </a:lnTo>
                    <a:lnTo>
                      <a:pt x="26" y="281"/>
                    </a:lnTo>
                    <a:lnTo>
                      <a:pt x="19" y="316"/>
                    </a:lnTo>
                    <a:lnTo>
                      <a:pt x="12" y="349"/>
                    </a:lnTo>
                    <a:lnTo>
                      <a:pt x="10" y="374"/>
                    </a:lnTo>
                    <a:lnTo>
                      <a:pt x="8" y="399"/>
                    </a:lnTo>
                    <a:lnTo>
                      <a:pt x="6" y="423"/>
                    </a:lnTo>
                    <a:lnTo>
                      <a:pt x="4" y="448"/>
                    </a:lnTo>
                    <a:lnTo>
                      <a:pt x="3" y="885"/>
                    </a:lnTo>
                    <a:lnTo>
                      <a:pt x="3" y="1321"/>
                    </a:lnTo>
                    <a:lnTo>
                      <a:pt x="2" y="1757"/>
                    </a:lnTo>
                    <a:lnTo>
                      <a:pt x="0" y="2194"/>
                    </a:lnTo>
                    <a:lnTo>
                      <a:pt x="33" y="2174"/>
                    </a:lnTo>
                    <a:lnTo>
                      <a:pt x="66" y="2155"/>
                    </a:lnTo>
                    <a:lnTo>
                      <a:pt x="98" y="2135"/>
                    </a:lnTo>
                    <a:lnTo>
                      <a:pt x="131" y="2116"/>
                    </a:lnTo>
                    <a:lnTo>
                      <a:pt x="164" y="2095"/>
                    </a:lnTo>
                    <a:lnTo>
                      <a:pt x="196" y="2075"/>
                    </a:lnTo>
                    <a:lnTo>
                      <a:pt x="228" y="2056"/>
                    </a:lnTo>
                    <a:lnTo>
                      <a:pt x="262" y="2036"/>
                    </a:lnTo>
                    <a:lnTo>
                      <a:pt x="294" y="2016"/>
                    </a:lnTo>
                    <a:lnTo>
                      <a:pt x="326" y="1997"/>
                    </a:lnTo>
                    <a:lnTo>
                      <a:pt x="359" y="1977"/>
                    </a:lnTo>
                    <a:lnTo>
                      <a:pt x="392" y="1957"/>
                    </a:lnTo>
                    <a:lnTo>
                      <a:pt x="424" y="1937"/>
                    </a:lnTo>
                    <a:lnTo>
                      <a:pt x="457" y="1917"/>
                    </a:lnTo>
                    <a:lnTo>
                      <a:pt x="490" y="1898"/>
                    </a:lnTo>
                    <a:lnTo>
                      <a:pt x="522" y="1878"/>
                    </a:lnTo>
                    <a:lnTo>
                      <a:pt x="521" y="1409"/>
                    </a:lnTo>
                    <a:lnTo>
                      <a:pt x="521" y="939"/>
                    </a:lnTo>
                    <a:lnTo>
                      <a:pt x="520" y="470"/>
                    </a:lnTo>
                    <a:lnTo>
                      <a:pt x="520" y="0"/>
                    </a:lnTo>
                    <a:lnTo>
                      <a:pt x="495" y="9"/>
                    </a:lnTo>
                    <a:lnTo>
                      <a:pt x="468" y="18"/>
                    </a:lnTo>
                    <a:lnTo>
                      <a:pt x="443" y="26"/>
                    </a:lnTo>
                    <a:lnTo>
                      <a:pt x="417" y="36"/>
                    </a:lnTo>
                    <a:lnTo>
                      <a:pt x="392" y="45"/>
                    </a:lnTo>
                    <a:lnTo>
                      <a:pt x="366" y="54"/>
                    </a:lnTo>
                    <a:lnTo>
                      <a:pt x="340" y="62"/>
                    </a:lnTo>
                    <a:lnTo>
                      <a:pt x="315" y="71"/>
                    </a:lnTo>
                    <a:lnTo>
                      <a:pt x="290" y="81"/>
                    </a:lnTo>
                    <a:lnTo>
                      <a:pt x="264" y="89"/>
                    </a:lnTo>
                    <a:lnTo>
                      <a:pt x="238" y="98"/>
                    </a:lnTo>
                    <a:lnTo>
                      <a:pt x="212" y="107"/>
                    </a:lnTo>
                    <a:lnTo>
                      <a:pt x="187" y="116"/>
                    </a:lnTo>
                    <a:lnTo>
                      <a:pt x="162" y="124"/>
                    </a:lnTo>
                    <a:lnTo>
                      <a:pt x="135" y="134"/>
                    </a:lnTo>
                    <a:lnTo>
                      <a:pt x="110" y="143"/>
                    </a:lnTo>
                    <a:close/>
                  </a:path>
                </a:pathLst>
              </a:custGeom>
              <a:solidFill>
                <a:srgbClr val="66606B"/>
              </a:solidFill>
              <a:ln w="9525">
                <a:noFill/>
                <a:round/>
                <a:headEnd/>
                <a:tailEnd/>
              </a:ln>
            </p:spPr>
            <p:txBody>
              <a:bodyPr/>
              <a:lstStyle/>
              <a:p>
                <a:endParaRPr lang="en-US"/>
              </a:p>
            </p:txBody>
          </p:sp>
          <p:sp>
            <p:nvSpPr>
              <p:cNvPr id="21586" name="Freeform 180"/>
              <p:cNvSpPr>
                <a:spLocks/>
              </p:cNvSpPr>
              <p:nvPr/>
            </p:nvSpPr>
            <p:spPr bwMode="auto">
              <a:xfrm>
                <a:off x="1849" y="1917"/>
                <a:ext cx="246" cy="1087"/>
              </a:xfrm>
              <a:custGeom>
                <a:avLst/>
                <a:gdLst>
                  <a:gd name="T0" fmla="*/ 110 w 490"/>
                  <a:gd name="T1" fmla="*/ 135 h 2174"/>
                  <a:gd name="T2" fmla="*/ 101 w 490"/>
                  <a:gd name="T3" fmla="*/ 144 h 2174"/>
                  <a:gd name="T4" fmla="*/ 92 w 490"/>
                  <a:gd name="T5" fmla="*/ 153 h 2174"/>
                  <a:gd name="T6" fmla="*/ 84 w 490"/>
                  <a:gd name="T7" fmla="*/ 162 h 2174"/>
                  <a:gd name="T8" fmla="*/ 75 w 490"/>
                  <a:gd name="T9" fmla="*/ 171 h 2174"/>
                  <a:gd name="T10" fmla="*/ 65 w 490"/>
                  <a:gd name="T11" fmla="*/ 180 h 2174"/>
                  <a:gd name="T12" fmla="*/ 57 w 490"/>
                  <a:gd name="T13" fmla="*/ 189 h 2174"/>
                  <a:gd name="T14" fmla="*/ 48 w 490"/>
                  <a:gd name="T15" fmla="*/ 198 h 2174"/>
                  <a:gd name="T16" fmla="*/ 39 w 490"/>
                  <a:gd name="T17" fmla="*/ 207 h 2174"/>
                  <a:gd name="T18" fmla="*/ 32 w 490"/>
                  <a:gd name="T19" fmla="*/ 241 h 2174"/>
                  <a:gd name="T20" fmla="*/ 26 w 490"/>
                  <a:gd name="T21" fmla="*/ 273 h 2174"/>
                  <a:gd name="T22" fmla="*/ 19 w 490"/>
                  <a:gd name="T23" fmla="*/ 306 h 2174"/>
                  <a:gd name="T24" fmla="*/ 12 w 490"/>
                  <a:gd name="T25" fmla="*/ 340 h 2174"/>
                  <a:gd name="T26" fmla="*/ 10 w 490"/>
                  <a:gd name="T27" fmla="*/ 365 h 2174"/>
                  <a:gd name="T28" fmla="*/ 8 w 490"/>
                  <a:gd name="T29" fmla="*/ 391 h 2174"/>
                  <a:gd name="T30" fmla="*/ 5 w 490"/>
                  <a:gd name="T31" fmla="*/ 415 h 2174"/>
                  <a:gd name="T32" fmla="*/ 3 w 490"/>
                  <a:gd name="T33" fmla="*/ 440 h 2174"/>
                  <a:gd name="T34" fmla="*/ 2 w 490"/>
                  <a:gd name="T35" fmla="*/ 873 h 2174"/>
                  <a:gd name="T36" fmla="*/ 2 w 490"/>
                  <a:gd name="T37" fmla="*/ 1307 h 2174"/>
                  <a:gd name="T38" fmla="*/ 1 w 490"/>
                  <a:gd name="T39" fmla="*/ 1741 h 2174"/>
                  <a:gd name="T40" fmla="*/ 0 w 490"/>
                  <a:gd name="T41" fmla="*/ 2174 h 2174"/>
                  <a:gd name="T42" fmla="*/ 31 w 490"/>
                  <a:gd name="T43" fmla="*/ 2156 h 2174"/>
                  <a:gd name="T44" fmla="*/ 61 w 490"/>
                  <a:gd name="T45" fmla="*/ 2137 h 2174"/>
                  <a:gd name="T46" fmla="*/ 92 w 490"/>
                  <a:gd name="T47" fmla="*/ 2119 h 2174"/>
                  <a:gd name="T48" fmla="*/ 123 w 490"/>
                  <a:gd name="T49" fmla="*/ 2099 h 2174"/>
                  <a:gd name="T50" fmla="*/ 153 w 490"/>
                  <a:gd name="T51" fmla="*/ 2081 h 2174"/>
                  <a:gd name="T52" fmla="*/ 184 w 490"/>
                  <a:gd name="T53" fmla="*/ 2063 h 2174"/>
                  <a:gd name="T54" fmla="*/ 214 w 490"/>
                  <a:gd name="T55" fmla="*/ 2044 h 2174"/>
                  <a:gd name="T56" fmla="*/ 245 w 490"/>
                  <a:gd name="T57" fmla="*/ 2026 h 2174"/>
                  <a:gd name="T58" fmla="*/ 276 w 490"/>
                  <a:gd name="T59" fmla="*/ 2007 h 2174"/>
                  <a:gd name="T60" fmla="*/ 306 w 490"/>
                  <a:gd name="T61" fmla="*/ 1989 h 2174"/>
                  <a:gd name="T62" fmla="*/ 337 w 490"/>
                  <a:gd name="T63" fmla="*/ 1970 h 2174"/>
                  <a:gd name="T64" fmla="*/ 368 w 490"/>
                  <a:gd name="T65" fmla="*/ 1951 h 2174"/>
                  <a:gd name="T66" fmla="*/ 398 w 490"/>
                  <a:gd name="T67" fmla="*/ 1932 h 2174"/>
                  <a:gd name="T68" fmla="*/ 429 w 490"/>
                  <a:gd name="T69" fmla="*/ 1914 h 2174"/>
                  <a:gd name="T70" fmla="*/ 459 w 490"/>
                  <a:gd name="T71" fmla="*/ 1895 h 2174"/>
                  <a:gd name="T72" fmla="*/ 490 w 490"/>
                  <a:gd name="T73" fmla="*/ 1877 h 2174"/>
                  <a:gd name="T74" fmla="*/ 489 w 490"/>
                  <a:gd name="T75" fmla="*/ 1408 h 2174"/>
                  <a:gd name="T76" fmla="*/ 489 w 490"/>
                  <a:gd name="T77" fmla="*/ 939 h 2174"/>
                  <a:gd name="T78" fmla="*/ 488 w 490"/>
                  <a:gd name="T79" fmla="*/ 470 h 2174"/>
                  <a:gd name="T80" fmla="*/ 487 w 490"/>
                  <a:gd name="T81" fmla="*/ 0 h 2174"/>
                  <a:gd name="T82" fmla="*/ 464 w 490"/>
                  <a:gd name="T83" fmla="*/ 8 h 2174"/>
                  <a:gd name="T84" fmla="*/ 440 w 490"/>
                  <a:gd name="T85" fmla="*/ 17 h 2174"/>
                  <a:gd name="T86" fmla="*/ 417 w 490"/>
                  <a:gd name="T87" fmla="*/ 25 h 2174"/>
                  <a:gd name="T88" fmla="*/ 392 w 490"/>
                  <a:gd name="T89" fmla="*/ 35 h 2174"/>
                  <a:gd name="T90" fmla="*/ 369 w 490"/>
                  <a:gd name="T91" fmla="*/ 43 h 2174"/>
                  <a:gd name="T92" fmla="*/ 345 w 490"/>
                  <a:gd name="T93" fmla="*/ 52 h 2174"/>
                  <a:gd name="T94" fmla="*/ 322 w 490"/>
                  <a:gd name="T95" fmla="*/ 60 h 2174"/>
                  <a:gd name="T96" fmla="*/ 299 w 490"/>
                  <a:gd name="T97" fmla="*/ 68 h 2174"/>
                  <a:gd name="T98" fmla="*/ 275 w 490"/>
                  <a:gd name="T99" fmla="*/ 77 h 2174"/>
                  <a:gd name="T100" fmla="*/ 252 w 490"/>
                  <a:gd name="T101" fmla="*/ 85 h 2174"/>
                  <a:gd name="T102" fmla="*/ 228 w 490"/>
                  <a:gd name="T103" fmla="*/ 93 h 2174"/>
                  <a:gd name="T104" fmla="*/ 205 w 490"/>
                  <a:gd name="T105" fmla="*/ 101 h 2174"/>
                  <a:gd name="T106" fmla="*/ 181 w 490"/>
                  <a:gd name="T107" fmla="*/ 111 h 2174"/>
                  <a:gd name="T108" fmla="*/ 157 w 490"/>
                  <a:gd name="T109" fmla="*/ 119 h 2174"/>
                  <a:gd name="T110" fmla="*/ 133 w 490"/>
                  <a:gd name="T111" fmla="*/ 127 h 2174"/>
                  <a:gd name="T112" fmla="*/ 110 w 490"/>
                  <a:gd name="T113" fmla="*/ 135 h 217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90"/>
                  <a:gd name="T172" fmla="*/ 0 h 2174"/>
                  <a:gd name="T173" fmla="*/ 490 w 490"/>
                  <a:gd name="T174" fmla="*/ 2174 h 217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90" h="2174">
                    <a:moveTo>
                      <a:pt x="110" y="135"/>
                    </a:moveTo>
                    <a:lnTo>
                      <a:pt x="101" y="144"/>
                    </a:lnTo>
                    <a:lnTo>
                      <a:pt x="92" y="153"/>
                    </a:lnTo>
                    <a:lnTo>
                      <a:pt x="84" y="162"/>
                    </a:lnTo>
                    <a:lnTo>
                      <a:pt x="75" y="171"/>
                    </a:lnTo>
                    <a:lnTo>
                      <a:pt x="65" y="180"/>
                    </a:lnTo>
                    <a:lnTo>
                      <a:pt x="57" y="189"/>
                    </a:lnTo>
                    <a:lnTo>
                      <a:pt x="48" y="198"/>
                    </a:lnTo>
                    <a:lnTo>
                      <a:pt x="39" y="207"/>
                    </a:lnTo>
                    <a:lnTo>
                      <a:pt x="32" y="241"/>
                    </a:lnTo>
                    <a:lnTo>
                      <a:pt x="26" y="273"/>
                    </a:lnTo>
                    <a:lnTo>
                      <a:pt x="19" y="306"/>
                    </a:lnTo>
                    <a:lnTo>
                      <a:pt x="12" y="340"/>
                    </a:lnTo>
                    <a:lnTo>
                      <a:pt x="10" y="365"/>
                    </a:lnTo>
                    <a:lnTo>
                      <a:pt x="8" y="391"/>
                    </a:lnTo>
                    <a:lnTo>
                      <a:pt x="5" y="415"/>
                    </a:lnTo>
                    <a:lnTo>
                      <a:pt x="3" y="440"/>
                    </a:lnTo>
                    <a:lnTo>
                      <a:pt x="2" y="873"/>
                    </a:lnTo>
                    <a:lnTo>
                      <a:pt x="2" y="1307"/>
                    </a:lnTo>
                    <a:lnTo>
                      <a:pt x="1" y="1741"/>
                    </a:lnTo>
                    <a:lnTo>
                      <a:pt x="0" y="2174"/>
                    </a:lnTo>
                    <a:lnTo>
                      <a:pt x="31" y="2156"/>
                    </a:lnTo>
                    <a:lnTo>
                      <a:pt x="61" y="2137"/>
                    </a:lnTo>
                    <a:lnTo>
                      <a:pt x="92" y="2119"/>
                    </a:lnTo>
                    <a:lnTo>
                      <a:pt x="123" y="2099"/>
                    </a:lnTo>
                    <a:lnTo>
                      <a:pt x="153" y="2081"/>
                    </a:lnTo>
                    <a:lnTo>
                      <a:pt x="184" y="2063"/>
                    </a:lnTo>
                    <a:lnTo>
                      <a:pt x="214" y="2044"/>
                    </a:lnTo>
                    <a:lnTo>
                      <a:pt x="245" y="2026"/>
                    </a:lnTo>
                    <a:lnTo>
                      <a:pt x="276" y="2007"/>
                    </a:lnTo>
                    <a:lnTo>
                      <a:pt x="306" y="1989"/>
                    </a:lnTo>
                    <a:lnTo>
                      <a:pt x="337" y="1970"/>
                    </a:lnTo>
                    <a:lnTo>
                      <a:pt x="368" y="1951"/>
                    </a:lnTo>
                    <a:lnTo>
                      <a:pt x="398" y="1932"/>
                    </a:lnTo>
                    <a:lnTo>
                      <a:pt x="429" y="1914"/>
                    </a:lnTo>
                    <a:lnTo>
                      <a:pt x="459" y="1895"/>
                    </a:lnTo>
                    <a:lnTo>
                      <a:pt x="490" y="1877"/>
                    </a:lnTo>
                    <a:lnTo>
                      <a:pt x="489" y="1408"/>
                    </a:lnTo>
                    <a:lnTo>
                      <a:pt x="489" y="939"/>
                    </a:lnTo>
                    <a:lnTo>
                      <a:pt x="488" y="470"/>
                    </a:lnTo>
                    <a:lnTo>
                      <a:pt x="487" y="0"/>
                    </a:lnTo>
                    <a:lnTo>
                      <a:pt x="464" y="8"/>
                    </a:lnTo>
                    <a:lnTo>
                      <a:pt x="440" y="17"/>
                    </a:lnTo>
                    <a:lnTo>
                      <a:pt x="417" y="25"/>
                    </a:lnTo>
                    <a:lnTo>
                      <a:pt x="392" y="35"/>
                    </a:lnTo>
                    <a:lnTo>
                      <a:pt x="369" y="43"/>
                    </a:lnTo>
                    <a:lnTo>
                      <a:pt x="345" y="52"/>
                    </a:lnTo>
                    <a:lnTo>
                      <a:pt x="322" y="60"/>
                    </a:lnTo>
                    <a:lnTo>
                      <a:pt x="299" y="68"/>
                    </a:lnTo>
                    <a:lnTo>
                      <a:pt x="275" y="77"/>
                    </a:lnTo>
                    <a:lnTo>
                      <a:pt x="252" y="85"/>
                    </a:lnTo>
                    <a:lnTo>
                      <a:pt x="228" y="93"/>
                    </a:lnTo>
                    <a:lnTo>
                      <a:pt x="205" y="101"/>
                    </a:lnTo>
                    <a:lnTo>
                      <a:pt x="181" y="111"/>
                    </a:lnTo>
                    <a:lnTo>
                      <a:pt x="157" y="119"/>
                    </a:lnTo>
                    <a:lnTo>
                      <a:pt x="133" y="127"/>
                    </a:lnTo>
                    <a:lnTo>
                      <a:pt x="110" y="135"/>
                    </a:lnTo>
                    <a:close/>
                  </a:path>
                </a:pathLst>
              </a:custGeom>
              <a:solidFill>
                <a:srgbClr val="68606D"/>
              </a:solidFill>
              <a:ln w="9525">
                <a:noFill/>
                <a:round/>
                <a:headEnd/>
                <a:tailEnd/>
              </a:ln>
            </p:spPr>
            <p:txBody>
              <a:bodyPr/>
              <a:lstStyle/>
              <a:p>
                <a:endParaRPr lang="en-US"/>
              </a:p>
            </p:txBody>
          </p:sp>
          <p:sp>
            <p:nvSpPr>
              <p:cNvPr id="21587" name="Freeform 181"/>
              <p:cNvSpPr>
                <a:spLocks/>
              </p:cNvSpPr>
              <p:nvPr/>
            </p:nvSpPr>
            <p:spPr bwMode="auto">
              <a:xfrm>
                <a:off x="1865" y="1917"/>
                <a:ext cx="230" cy="1077"/>
              </a:xfrm>
              <a:custGeom>
                <a:avLst/>
                <a:gdLst>
                  <a:gd name="T0" fmla="*/ 112 w 458"/>
                  <a:gd name="T1" fmla="*/ 127 h 2154"/>
                  <a:gd name="T2" fmla="*/ 102 w 458"/>
                  <a:gd name="T3" fmla="*/ 136 h 2154"/>
                  <a:gd name="T4" fmla="*/ 93 w 458"/>
                  <a:gd name="T5" fmla="*/ 145 h 2154"/>
                  <a:gd name="T6" fmla="*/ 84 w 458"/>
                  <a:gd name="T7" fmla="*/ 154 h 2154"/>
                  <a:gd name="T8" fmla="*/ 76 w 458"/>
                  <a:gd name="T9" fmla="*/ 162 h 2154"/>
                  <a:gd name="T10" fmla="*/ 67 w 458"/>
                  <a:gd name="T11" fmla="*/ 172 h 2154"/>
                  <a:gd name="T12" fmla="*/ 57 w 458"/>
                  <a:gd name="T13" fmla="*/ 181 h 2154"/>
                  <a:gd name="T14" fmla="*/ 49 w 458"/>
                  <a:gd name="T15" fmla="*/ 190 h 2154"/>
                  <a:gd name="T16" fmla="*/ 40 w 458"/>
                  <a:gd name="T17" fmla="*/ 199 h 2154"/>
                  <a:gd name="T18" fmla="*/ 33 w 458"/>
                  <a:gd name="T19" fmla="*/ 233 h 2154"/>
                  <a:gd name="T20" fmla="*/ 26 w 458"/>
                  <a:gd name="T21" fmla="*/ 266 h 2154"/>
                  <a:gd name="T22" fmla="*/ 19 w 458"/>
                  <a:gd name="T23" fmla="*/ 300 h 2154"/>
                  <a:gd name="T24" fmla="*/ 13 w 458"/>
                  <a:gd name="T25" fmla="*/ 333 h 2154"/>
                  <a:gd name="T26" fmla="*/ 10 w 458"/>
                  <a:gd name="T27" fmla="*/ 358 h 2154"/>
                  <a:gd name="T28" fmla="*/ 9 w 458"/>
                  <a:gd name="T29" fmla="*/ 383 h 2154"/>
                  <a:gd name="T30" fmla="*/ 7 w 458"/>
                  <a:gd name="T31" fmla="*/ 408 h 2154"/>
                  <a:gd name="T32" fmla="*/ 4 w 458"/>
                  <a:gd name="T33" fmla="*/ 432 h 2154"/>
                  <a:gd name="T34" fmla="*/ 3 w 458"/>
                  <a:gd name="T35" fmla="*/ 862 h 2154"/>
                  <a:gd name="T36" fmla="*/ 2 w 458"/>
                  <a:gd name="T37" fmla="*/ 1293 h 2154"/>
                  <a:gd name="T38" fmla="*/ 1 w 458"/>
                  <a:gd name="T39" fmla="*/ 1723 h 2154"/>
                  <a:gd name="T40" fmla="*/ 0 w 458"/>
                  <a:gd name="T41" fmla="*/ 2154 h 2154"/>
                  <a:gd name="T42" fmla="*/ 29 w 458"/>
                  <a:gd name="T43" fmla="*/ 2136 h 2154"/>
                  <a:gd name="T44" fmla="*/ 57 w 458"/>
                  <a:gd name="T45" fmla="*/ 2119 h 2154"/>
                  <a:gd name="T46" fmla="*/ 86 w 458"/>
                  <a:gd name="T47" fmla="*/ 2102 h 2154"/>
                  <a:gd name="T48" fmla="*/ 115 w 458"/>
                  <a:gd name="T49" fmla="*/ 2084 h 2154"/>
                  <a:gd name="T50" fmla="*/ 143 w 458"/>
                  <a:gd name="T51" fmla="*/ 2067 h 2154"/>
                  <a:gd name="T52" fmla="*/ 172 w 458"/>
                  <a:gd name="T53" fmla="*/ 2050 h 2154"/>
                  <a:gd name="T54" fmla="*/ 200 w 458"/>
                  <a:gd name="T55" fmla="*/ 2033 h 2154"/>
                  <a:gd name="T56" fmla="*/ 229 w 458"/>
                  <a:gd name="T57" fmla="*/ 2014 h 2154"/>
                  <a:gd name="T58" fmla="*/ 258 w 458"/>
                  <a:gd name="T59" fmla="*/ 1997 h 2154"/>
                  <a:gd name="T60" fmla="*/ 287 w 458"/>
                  <a:gd name="T61" fmla="*/ 1980 h 2154"/>
                  <a:gd name="T62" fmla="*/ 316 w 458"/>
                  <a:gd name="T63" fmla="*/ 1962 h 2154"/>
                  <a:gd name="T64" fmla="*/ 343 w 458"/>
                  <a:gd name="T65" fmla="*/ 1945 h 2154"/>
                  <a:gd name="T66" fmla="*/ 372 w 458"/>
                  <a:gd name="T67" fmla="*/ 1928 h 2154"/>
                  <a:gd name="T68" fmla="*/ 401 w 458"/>
                  <a:gd name="T69" fmla="*/ 1910 h 2154"/>
                  <a:gd name="T70" fmla="*/ 430 w 458"/>
                  <a:gd name="T71" fmla="*/ 1893 h 2154"/>
                  <a:gd name="T72" fmla="*/ 458 w 458"/>
                  <a:gd name="T73" fmla="*/ 1876 h 2154"/>
                  <a:gd name="T74" fmla="*/ 457 w 458"/>
                  <a:gd name="T75" fmla="*/ 1407 h 2154"/>
                  <a:gd name="T76" fmla="*/ 457 w 458"/>
                  <a:gd name="T77" fmla="*/ 939 h 2154"/>
                  <a:gd name="T78" fmla="*/ 456 w 458"/>
                  <a:gd name="T79" fmla="*/ 470 h 2154"/>
                  <a:gd name="T80" fmla="*/ 455 w 458"/>
                  <a:gd name="T81" fmla="*/ 0 h 2154"/>
                  <a:gd name="T82" fmla="*/ 433 w 458"/>
                  <a:gd name="T83" fmla="*/ 8 h 2154"/>
                  <a:gd name="T84" fmla="*/ 412 w 458"/>
                  <a:gd name="T85" fmla="*/ 16 h 2154"/>
                  <a:gd name="T86" fmla="*/ 390 w 458"/>
                  <a:gd name="T87" fmla="*/ 24 h 2154"/>
                  <a:gd name="T88" fmla="*/ 369 w 458"/>
                  <a:gd name="T89" fmla="*/ 32 h 2154"/>
                  <a:gd name="T90" fmla="*/ 348 w 458"/>
                  <a:gd name="T91" fmla="*/ 40 h 2154"/>
                  <a:gd name="T92" fmla="*/ 326 w 458"/>
                  <a:gd name="T93" fmla="*/ 48 h 2154"/>
                  <a:gd name="T94" fmla="*/ 304 w 458"/>
                  <a:gd name="T95" fmla="*/ 56 h 2154"/>
                  <a:gd name="T96" fmla="*/ 283 w 458"/>
                  <a:gd name="T97" fmla="*/ 65 h 2154"/>
                  <a:gd name="T98" fmla="*/ 261 w 458"/>
                  <a:gd name="T99" fmla="*/ 73 h 2154"/>
                  <a:gd name="T100" fmla="*/ 240 w 458"/>
                  <a:gd name="T101" fmla="*/ 79 h 2154"/>
                  <a:gd name="T102" fmla="*/ 219 w 458"/>
                  <a:gd name="T103" fmla="*/ 88 h 2154"/>
                  <a:gd name="T104" fmla="*/ 197 w 458"/>
                  <a:gd name="T105" fmla="*/ 96 h 2154"/>
                  <a:gd name="T106" fmla="*/ 176 w 458"/>
                  <a:gd name="T107" fmla="*/ 104 h 2154"/>
                  <a:gd name="T108" fmla="*/ 154 w 458"/>
                  <a:gd name="T109" fmla="*/ 111 h 2154"/>
                  <a:gd name="T110" fmla="*/ 134 w 458"/>
                  <a:gd name="T111" fmla="*/ 119 h 2154"/>
                  <a:gd name="T112" fmla="*/ 112 w 458"/>
                  <a:gd name="T113" fmla="*/ 127 h 215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58"/>
                  <a:gd name="T172" fmla="*/ 0 h 2154"/>
                  <a:gd name="T173" fmla="*/ 458 w 458"/>
                  <a:gd name="T174" fmla="*/ 2154 h 215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58" h="2154">
                    <a:moveTo>
                      <a:pt x="112" y="127"/>
                    </a:moveTo>
                    <a:lnTo>
                      <a:pt x="102" y="136"/>
                    </a:lnTo>
                    <a:lnTo>
                      <a:pt x="93" y="145"/>
                    </a:lnTo>
                    <a:lnTo>
                      <a:pt x="84" y="154"/>
                    </a:lnTo>
                    <a:lnTo>
                      <a:pt x="76" y="162"/>
                    </a:lnTo>
                    <a:lnTo>
                      <a:pt x="67" y="172"/>
                    </a:lnTo>
                    <a:lnTo>
                      <a:pt x="57" y="181"/>
                    </a:lnTo>
                    <a:lnTo>
                      <a:pt x="49" y="190"/>
                    </a:lnTo>
                    <a:lnTo>
                      <a:pt x="40" y="199"/>
                    </a:lnTo>
                    <a:lnTo>
                      <a:pt x="33" y="233"/>
                    </a:lnTo>
                    <a:lnTo>
                      <a:pt x="26" y="266"/>
                    </a:lnTo>
                    <a:lnTo>
                      <a:pt x="19" y="300"/>
                    </a:lnTo>
                    <a:lnTo>
                      <a:pt x="13" y="333"/>
                    </a:lnTo>
                    <a:lnTo>
                      <a:pt x="10" y="358"/>
                    </a:lnTo>
                    <a:lnTo>
                      <a:pt x="9" y="383"/>
                    </a:lnTo>
                    <a:lnTo>
                      <a:pt x="7" y="408"/>
                    </a:lnTo>
                    <a:lnTo>
                      <a:pt x="4" y="432"/>
                    </a:lnTo>
                    <a:lnTo>
                      <a:pt x="3" y="862"/>
                    </a:lnTo>
                    <a:lnTo>
                      <a:pt x="2" y="1293"/>
                    </a:lnTo>
                    <a:lnTo>
                      <a:pt x="1" y="1723"/>
                    </a:lnTo>
                    <a:lnTo>
                      <a:pt x="0" y="2154"/>
                    </a:lnTo>
                    <a:lnTo>
                      <a:pt x="29" y="2136"/>
                    </a:lnTo>
                    <a:lnTo>
                      <a:pt x="57" y="2119"/>
                    </a:lnTo>
                    <a:lnTo>
                      <a:pt x="86" y="2102"/>
                    </a:lnTo>
                    <a:lnTo>
                      <a:pt x="115" y="2084"/>
                    </a:lnTo>
                    <a:lnTo>
                      <a:pt x="143" y="2067"/>
                    </a:lnTo>
                    <a:lnTo>
                      <a:pt x="172" y="2050"/>
                    </a:lnTo>
                    <a:lnTo>
                      <a:pt x="200" y="2033"/>
                    </a:lnTo>
                    <a:lnTo>
                      <a:pt x="229" y="2014"/>
                    </a:lnTo>
                    <a:lnTo>
                      <a:pt x="258" y="1997"/>
                    </a:lnTo>
                    <a:lnTo>
                      <a:pt x="287" y="1980"/>
                    </a:lnTo>
                    <a:lnTo>
                      <a:pt x="316" y="1962"/>
                    </a:lnTo>
                    <a:lnTo>
                      <a:pt x="343" y="1945"/>
                    </a:lnTo>
                    <a:lnTo>
                      <a:pt x="372" y="1928"/>
                    </a:lnTo>
                    <a:lnTo>
                      <a:pt x="401" y="1910"/>
                    </a:lnTo>
                    <a:lnTo>
                      <a:pt x="430" y="1893"/>
                    </a:lnTo>
                    <a:lnTo>
                      <a:pt x="458" y="1876"/>
                    </a:lnTo>
                    <a:lnTo>
                      <a:pt x="457" y="1407"/>
                    </a:lnTo>
                    <a:lnTo>
                      <a:pt x="457" y="939"/>
                    </a:lnTo>
                    <a:lnTo>
                      <a:pt x="456" y="470"/>
                    </a:lnTo>
                    <a:lnTo>
                      <a:pt x="455" y="0"/>
                    </a:lnTo>
                    <a:lnTo>
                      <a:pt x="433" y="8"/>
                    </a:lnTo>
                    <a:lnTo>
                      <a:pt x="412" y="16"/>
                    </a:lnTo>
                    <a:lnTo>
                      <a:pt x="390" y="24"/>
                    </a:lnTo>
                    <a:lnTo>
                      <a:pt x="369" y="32"/>
                    </a:lnTo>
                    <a:lnTo>
                      <a:pt x="348" y="40"/>
                    </a:lnTo>
                    <a:lnTo>
                      <a:pt x="326" y="48"/>
                    </a:lnTo>
                    <a:lnTo>
                      <a:pt x="304" y="56"/>
                    </a:lnTo>
                    <a:lnTo>
                      <a:pt x="283" y="65"/>
                    </a:lnTo>
                    <a:lnTo>
                      <a:pt x="261" y="73"/>
                    </a:lnTo>
                    <a:lnTo>
                      <a:pt x="240" y="79"/>
                    </a:lnTo>
                    <a:lnTo>
                      <a:pt x="219" y="88"/>
                    </a:lnTo>
                    <a:lnTo>
                      <a:pt x="197" y="96"/>
                    </a:lnTo>
                    <a:lnTo>
                      <a:pt x="176" y="104"/>
                    </a:lnTo>
                    <a:lnTo>
                      <a:pt x="154" y="111"/>
                    </a:lnTo>
                    <a:lnTo>
                      <a:pt x="134" y="119"/>
                    </a:lnTo>
                    <a:lnTo>
                      <a:pt x="112" y="127"/>
                    </a:lnTo>
                    <a:close/>
                  </a:path>
                </a:pathLst>
              </a:custGeom>
              <a:solidFill>
                <a:srgbClr val="68636D"/>
              </a:solidFill>
              <a:ln w="9525">
                <a:noFill/>
                <a:round/>
                <a:headEnd/>
                <a:tailEnd/>
              </a:ln>
            </p:spPr>
            <p:txBody>
              <a:bodyPr/>
              <a:lstStyle/>
              <a:p>
                <a:endParaRPr lang="en-US"/>
              </a:p>
            </p:txBody>
          </p:sp>
          <p:sp>
            <p:nvSpPr>
              <p:cNvPr id="21588" name="Freeform 182"/>
              <p:cNvSpPr>
                <a:spLocks/>
              </p:cNvSpPr>
              <p:nvPr/>
            </p:nvSpPr>
            <p:spPr bwMode="auto">
              <a:xfrm>
                <a:off x="1882" y="1917"/>
                <a:ext cx="213" cy="1067"/>
              </a:xfrm>
              <a:custGeom>
                <a:avLst/>
                <a:gdLst>
                  <a:gd name="T0" fmla="*/ 112 w 426"/>
                  <a:gd name="T1" fmla="*/ 120 h 2134"/>
                  <a:gd name="T2" fmla="*/ 103 w 426"/>
                  <a:gd name="T3" fmla="*/ 129 h 2134"/>
                  <a:gd name="T4" fmla="*/ 93 w 426"/>
                  <a:gd name="T5" fmla="*/ 137 h 2134"/>
                  <a:gd name="T6" fmla="*/ 85 w 426"/>
                  <a:gd name="T7" fmla="*/ 146 h 2134"/>
                  <a:gd name="T8" fmla="*/ 76 w 426"/>
                  <a:gd name="T9" fmla="*/ 156 h 2134"/>
                  <a:gd name="T10" fmla="*/ 67 w 426"/>
                  <a:gd name="T11" fmla="*/ 164 h 2134"/>
                  <a:gd name="T12" fmla="*/ 59 w 426"/>
                  <a:gd name="T13" fmla="*/ 173 h 2134"/>
                  <a:gd name="T14" fmla="*/ 50 w 426"/>
                  <a:gd name="T15" fmla="*/ 182 h 2134"/>
                  <a:gd name="T16" fmla="*/ 40 w 426"/>
                  <a:gd name="T17" fmla="*/ 191 h 2134"/>
                  <a:gd name="T18" fmla="*/ 34 w 426"/>
                  <a:gd name="T19" fmla="*/ 225 h 2134"/>
                  <a:gd name="T20" fmla="*/ 28 w 426"/>
                  <a:gd name="T21" fmla="*/ 258 h 2134"/>
                  <a:gd name="T22" fmla="*/ 21 w 426"/>
                  <a:gd name="T23" fmla="*/ 293 h 2134"/>
                  <a:gd name="T24" fmla="*/ 14 w 426"/>
                  <a:gd name="T25" fmla="*/ 326 h 2134"/>
                  <a:gd name="T26" fmla="*/ 12 w 426"/>
                  <a:gd name="T27" fmla="*/ 350 h 2134"/>
                  <a:gd name="T28" fmla="*/ 9 w 426"/>
                  <a:gd name="T29" fmla="*/ 374 h 2134"/>
                  <a:gd name="T30" fmla="*/ 7 w 426"/>
                  <a:gd name="T31" fmla="*/ 400 h 2134"/>
                  <a:gd name="T32" fmla="*/ 5 w 426"/>
                  <a:gd name="T33" fmla="*/ 424 h 2134"/>
                  <a:gd name="T34" fmla="*/ 4 w 426"/>
                  <a:gd name="T35" fmla="*/ 852 h 2134"/>
                  <a:gd name="T36" fmla="*/ 2 w 426"/>
                  <a:gd name="T37" fmla="*/ 1279 h 2134"/>
                  <a:gd name="T38" fmla="*/ 1 w 426"/>
                  <a:gd name="T39" fmla="*/ 1707 h 2134"/>
                  <a:gd name="T40" fmla="*/ 0 w 426"/>
                  <a:gd name="T41" fmla="*/ 2134 h 2134"/>
                  <a:gd name="T42" fmla="*/ 27 w 426"/>
                  <a:gd name="T43" fmla="*/ 2118 h 2134"/>
                  <a:gd name="T44" fmla="*/ 53 w 426"/>
                  <a:gd name="T45" fmla="*/ 2102 h 2134"/>
                  <a:gd name="T46" fmla="*/ 80 w 426"/>
                  <a:gd name="T47" fmla="*/ 2086 h 2134"/>
                  <a:gd name="T48" fmla="*/ 106 w 426"/>
                  <a:gd name="T49" fmla="*/ 2069 h 2134"/>
                  <a:gd name="T50" fmla="*/ 134 w 426"/>
                  <a:gd name="T51" fmla="*/ 2053 h 2134"/>
                  <a:gd name="T52" fmla="*/ 160 w 426"/>
                  <a:gd name="T53" fmla="*/ 2037 h 2134"/>
                  <a:gd name="T54" fmla="*/ 187 w 426"/>
                  <a:gd name="T55" fmla="*/ 2021 h 2134"/>
                  <a:gd name="T56" fmla="*/ 213 w 426"/>
                  <a:gd name="T57" fmla="*/ 2004 h 2134"/>
                  <a:gd name="T58" fmla="*/ 240 w 426"/>
                  <a:gd name="T59" fmla="*/ 1988 h 2134"/>
                  <a:gd name="T60" fmla="*/ 266 w 426"/>
                  <a:gd name="T61" fmla="*/ 1972 h 2134"/>
                  <a:gd name="T62" fmla="*/ 293 w 426"/>
                  <a:gd name="T63" fmla="*/ 1955 h 2134"/>
                  <a:gd name="T64" fmla="*/ 320 w 426"/>
                  <a:gd name="T65" fmla="*/ 1939 h 2134"/>
                  <a:gd name="T66" fmla="*/ 347 w 426"/>
                  <a:gd name="T67" fmla="*/ 1923 h 2134"/>
                  <a:gd name="T68" fmla="*/ 373 w 426"/>
                  <a:gd name="T69" fmla="*/ 1907 h 2134"/>
                  <a:gd name="T70" fmla="*/ 400 w 426"/>
                  <a:gd name="T71" fmla="*/ 1891 h 2134"/>
                  <a:gd name="T72" fmla="*/ 426 w 426"/>
                  <a:gd name="T73" fmla="*/ 1875 h 2134"/>
                  <a:gd name="T74" fmla="*/ 425 w 426"/>
                  <a:gd name="T75" fmla="*/ 1406 h 2134"/>
                  <a:gd name="T76" fmla="*/ 425 w 426"/>
                  <a:gd name="T77" fmla="*/ 937 h 2134"/>
                  <a:gd name="T78" fmla="*/ 424 w 426"/>
                  <a:gd name="T79" fmla="*/ 469 h 2134"/>
                  <a:gd name="T80" fmla="*/ 423 w 426"/>
                  <a:gd name="T81" fmla="*/ 0 h 2134"/>
                  <a:gd name="T82" fmla="*/ 403 w 426"/>
                  <a:gd name="T83" fmla="*/ 8 h 2134"/>
                  <a:gd name="T84" fmla="*/ 384 w 426"/>
                  <a:gd name="T85" fmla="*/ 15 h 2134"/>
                  <a:gd name="T86" fmla="*/ 364 w 426"/>
                  <a:gd name="T87" fmla="*/ 23 h 2134"/>
                  <a:gd name="T88" fmla="*/ 346 w 426"/>
                  <a:gd name="T89" fmla="*/ 31 h 2134"/>
                  <a:gd name="T90" fmla="*/ 326 w 426"/>
                  <a:gd name="T91" fmla="*/ 38 h 2134"/>
                  <a:gd name="T92" fmla="*/ 307 w 426"/>
                  <a:gd name="T93" fmla="*/ 46 h 2134"/>
                  <a:gd name="T94" fmla="*/ 287 w 426"/>
                  <a:gd name="T95" fmla="*/ 53 h 2134"/>
                  <a:gd name="T96" fmla="*/ 267 w 426"/>
                  <a:gd name="T97" fmla="*/ 61 h 2134"/>
                  <a:gd name="T98" fmla="*/ 248 w 426"/>
                  <a:gd name="T99" fmla="*/ 68 h 2134"/>
                  <a:gd name="T100" fmla="*/ 228 w 426"/>
                  <a:gd name="T101" fmla="*/ 76 h 2134"/>
                  <a:gd name="T102" fmla="*/ 209 w 426"/>
                  <a:gd name="T103" fmla="*/ 83 h 2134"/>
                  <a:gd name="T104" fmla="*/ 190 w 426"/>
                  <a:gd name="T105" fmla="*/ 90 h 2134"/>
                  <a:gd name="T106" fmla="*/ 171 w 426"/>
                  <a:gd name="T107" fmla="*/ 98 h 2134"/>
                  <a:gd name="T108" fmla="*/ 151 w 426"/>
                  <a:gd name="T109" fmla="*/ 105 h 2134"/>
                  <a:gd name="T110" fmla="*/ 131 w 426"/>
                  <a:gd name="T111" fmla="*/ 113 h 2134"/>
                  <a:gd name="T112" fmla="*/ 112 w 426"/>
                  <a:gd name="T113" fmla="*/ 120 h 213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26"/>
                  <a:gd name="T172" fmla="*/ 0 h 2134"/>
                  <a:gd name="T173" fmla="*/ 426 w 426"/>
                  <a:gd name="T174" fmla="*/ 2134 h 213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26" h="2134">
                    <a:moveTo>
                      <a:pt x="112" y="120"/>
                    </a:moveTo>
                    <a:lnTo>
                      <a:pt x="103" y="129"/>
                    </a:lnTo>
                    <a:lnTo>
                      <a:pt x="93" y="137"/>
                    </a:lnTo>
                    <a:lnTo>
                      <a:pt x="85" y="146"/>
                    </a:lnTo>
                    <a:lnTo>
                      <a:pt x="76" y="156"/>
                    </a:lnTo>
                    <a:lnTo>
                      <a:pt x="67" y="164"/>
                    </a:lnTo>
                    <a:lnTo>
                      <a:pt x="59" y="173"/>
                    </a:lnTo>
                    <a:lnTo>
                      <a:pt x="50" y="182"/>
                    </a:lnTo>
                    <a:lnTo>
                      <a:pt x="40" y="191"/>
                    </a:lnTo>
                    <a:lnTo>
                      <a:pt x="34" y="225"/>
                    </a:lnTo>
                    <a:lnTo>
                      <a:pt x="28" y="258"/>
                    </a:lnTo>
                    <a:lnTo>
                      <a:pt x="21" y="293"/>
                    </a:lnTo>
                    <a:lnTo>
                      <a:pt x="14" y="326"/>
                    </a:lnTo>
                    <a:lnTo>
                      <a:pt x="12" y="350"/>
                    </a:lnTo>
                    <a:lnTo>
                      <a:pt x="9" y="374"/>
                    </a:lnTo>
                    <a:lnTo>
                      <a:pt x="7" y="400"/>
                    </a:lnTo>
                    <a:lnTo>
                      <a:pt x="5" y="424"/>
                    </a:lnTo>
                    <a:lnTo>
                      <a:pt x="4" y="852"/>
                    </a:lnTo>
                    <a:lnTo>
                      <a:pt x="2" y="1279"/>
                    </a:lnTo>
                    <a:lnTo>
                      <a:pt x="1" y="1707"/>
                    </a:lnTo>
                    <a:lnTo>
                      <a:pt x="0" y="2134"/>
                    </a:lnTo>
                    <a:lnTo>
                      <a:pt x="27" y="2118"/>
                    </a:lnTo>
                    <a:lnTo>
                      <a:pt x="53" y="2102"/>
                    </a:lnTo>
                    <a:lnTo>
                      <a:pt x="80" y="2086"/>
                    </a:lnTo>
                    <a:lnTo>
                      <a:pt x="106" y="2069"/>
                    </a:lnTo>
                    <a:lnTo>
                      <a:pt x="134" y="2053"/>
                    </a:lnTo>
                    <a:lnTo>
                      <a:pt x="160" y="2037"/>
                    </a:lnTo>
                    <a:lnTo>
                      <a:pt x="187" y="2021"/>
                    </a:lnTo>
                    <a:lnTo>
                      <a:pt x="213" y="2004"/>
                    </a:lnTo>
                    <a:lnTo>
                      <a:pt x="240" y="1988"/>
                    </a:lnTo>
                    <a:lnTo>
                      <a:pt x="266" y="1972"/>
                    </a:lnTo>
                    <a:lnTo>
                      <a:pt x="293" y="1955"/>
                    </a:lnTo>
                    <a:lnTo>
                      <a:pt x="320" y="1939"/>
                    </a:lnTo>
                    <a:lnTo>
                      <a:pt x="347" y="1923"/>
                    </a:lnTo>
                    <a:lnTo>
                      <a:pt x="373" y="1907"/>
                    </a:lnTo>
                    <a:lnTo>
                      <a:pt x="400" y="1891"/>
                    </a:lnTo>
                    <a:lnTo>
                      <a:pt x="426" y="1875"/>
                    </a:lnTo>
                    <a:lnTo>
                      <a:pt x="425" y="1406"/>
                    </a:lnTo>
                    <a:lnTo>
                      <a:pt x="425" y="937"/>
                    </a:lnTo>
                    <a:lnTo>
                      <a:pt x="424" y="469"/>
                    </a:lnTo>
                    <a:lnTo>
                      <a:pt x="423" y="0"/>
                    </a:lnTo>
                    <a:lnTo>
                      <a:pt x="403" y="8"/>
                    </a:lnTo>
                    <a:lnTo>
                      <a:pt x="384" y="15"/>
                    </a:lnTo>
                    <a:lnTo>
                      <a:pt x="364" y="23"/>
                    </a:lnTo>
                    <a:lnTo>
                      <a:pt x="346" y="31"/>
                    </a:lnTo>
                    <a:lnTo>
                      <a:pt x="326" y="38"/>
                    </a:lnTo>
                    <a:lnTo>
                      <a:pt x="307" y="46"/>
                    </a:lnTo>
                    <a:lnTo>
                      <a:pt x="287" y="53"/>
                    </a:lnTo>
                    <a:lnTo>
                      <a:pt x="267" y="61"/>
                    </a:lnTo>
                    <a:lnTo>
                      <a:pt x="248" y="68"/>
                    </a:lnTo>
                    <a:lnTo>
                      <a:pt x="228" y="76"/>
                    </a:lnTo>
                    <a:lnTo>
                      <a:pt x="209" y="83"/>
                    </a:lnTo>
                    <a:lnTo>
                      <a:pt x="190" y="90"/>
                    </a:lnTo>
                    <a:lnTo>
                      <a:pt x="171" y="98"/>
                    </a:lnTo>
                    <a:lnTo>
                      <a:pt x="151" y="105"/>
                    </a:lnTo>
                    <a:lnTo>
                      <a:pt x="131" y="113"/>
                    </a:lnTo>
                    <a:lnTo>
                      <a:pt x="112" y="120"/>
                    </a:lnTo>
                    <a:close/>
                  </a:path>
                </a:pathLst>
              </a:custGeom>
              <a:solidFill>
                <a:srgbClr val="6B6872"/>
              </a:solidFill>
              <a:ln w="9525">
                <a:noFill/>
                <a:round/>
                <a:headEnd/>
                <a:tailEnd/>
              </a:ln>
            </p:spPr>
            <p:txBody>
              <a:bodyPr/>
              <a:lstStyle/>
              <a:p>
                <a:endParaRPr lang="en-US"/>
              </a:p>
            </p:txBody>
          </p:sp>
          <p:sp>
            <p:nvSpPr>
              <p:cNvPr id="21589" name="Freeform 183"/>
              <p:cNvSpPr>
                <a:spLocks/>
              </p:cNvSpPr>
              <p:nvPr/>
            </p:nvSpPr>
            <p:spPr bwMode="auto">
              <a:xfrm>
                <a:off x="1898" y="1917"/>
                <a:ext cx="197" cy="1057"/>
              </a:xfrm>
              <a:custGeom>
                <a:avLst/>
                <a:gdLst>
                  <a:gd name="T0" fmla="*/ 113 w 396"/>
                  <a:gd name="T1" fmla="*/ 112 h 2113"/>
                  <a:gd name="T2" fmla="*/ 104 w 396"/>
                  <a:gd name="T3" fmla="*/ 121 h 2113"/>
                  <a:gd name="T4" fmla="*/ 95 w 396"/>
                  <a:gd name="T5" fmla="*/ 130 h 2113"/>
                  <a:gd name="T6" fmla="*/ 86 w 396"/>
                  <a:gd name="T7" fmla="*/ 138 h 2113"/>
                  <a:gd name="T8" fmla="*/ 78 w 396"/>
                  <a:gd name="T9" fmla="*/ 147 h 2113"/>
                  <a:gd name="T10" fmla="*/ 68 w 396"/>
                  <a:gd name="T11" fmla="*/ 157 h 2113"/>
                  <a:gd name="T12" fmla="*/ 59 w 396"/>
                  <a:gd name="T13" fmla="*/ 165 h 2113"/>
                  <a:gd name="T14" fmla="*/ 51 w 396"/>
                  <a:gd name="T15" fmla="*/ 174 h 2113"/>
                  <a:gd name="T16" fmla="*/ 42 w 396"/>
                  <a:gd name="T17" fmla="*/ 183 h 2113"/>
                  <a:gd name="T18" fmla="*/ 35 w 396"/>
                  <a:gd name="T19" fmla="*/ 217 h 2113"/>
                  <a:gd name="T20" fmla="*/ 28 w 396"/>
                  <a:gd name="T21" fmla="*/ 250 h 2113"/>
                  <a:gd name="T22" fmla="*/ 21 w 396"/>
                  <a:gd name="T23" fmla="*/ 285 h 2113"/>
                  <a:gd name="T24" fmla="*/ 15 w 396"/>
                  <a:gd name="T25" fmla="*/ 318 h 2113"/>
                  <a:gd name="T26" fmla="*/ 13 w 396"/>
                  <a:gd name="T27" fmla="*/ 342 h 2113"/>
                  <a:gd name="T28" fmla="*/ 11 w 396"/>
                  <a:gd name="T29" fmla="*/ 366 h 2113"/>
                  <a:gd name="T30" fmla="*/ 8 w 396"/>
                  <a:gd name="T31" fmla="*/ 391 h 2113"/>
                  <a:gd name="T32" fmla="*/ 6 w 396"/>
                  <a:gd name="T33" fmla="*/ 416 h 2113"/>
                  <a:gd name="T34" fmla="*/ 5 w 396"/>
                  <a:gd name="T35" fmla="*/ 840 h 2113"/>
                  <a:gd name="T36" fmla="*/ 4 w 396"/>
                  <a:gd name="T37" fmla="*/ 1264 h 2113"/>
                  <a:gd name="T38" fmla="*/ 2 w 396"/>
                  <a:gd name="T39" fmla="*/ 1689 h 2113"/>
                  <a:gd name="T40" fmla="*/ 0 w 396"/>
                  <a:gd name="T41" fmla="*/ 2113 h 2113"/>
                  <a:gd name="T42" fmla="*/ 25 w 396"/>
                  <a:gd name="T43" fmla="*/ 2098 h 2113"/>
                  <a:gd name="T44" fmla="*/ 50 w 396"/>
                  <a:gd name="T45" fmla="*/ 2083 h 2113"/>
                  <a:gd name="T46" fmla="*/ 74 w 396"/>
                  <a:gd name="T47" fmla="*/ 2068 h 2113"/>
                  <a:gd name="T48" fmla="*/ 99 w 396"/>
                  <a:gd name="T49" fmla="*/ 2053 h 2113"/>
                  <a:gd name="T50" fmla="*/ 124 w 396"/>
                  <a:gd name="T51" fmla="*/ 2038 h 2113"/>
                  <a:gd name="T52" fmla="*/ 149 w 396"/>
                  <a:gd name="T53" fmla="*/ 2023 h 2113"/>
                  <a:gd name="T54" fmla="*/ 173 w 396"/>
                  <a:gd name="T55" fmla="*/ 2008 h 2113"/>
                  <a:gd name="T56" fmla="*/ 199 w 396"/>
                  <a:gd name="T57" fmla="*/ 1993 h 2113"/>
                  <a:gd name="T58" fmla="*/ 223 w 396"/>
                  <a:gd name="T59" fmla="*/ 1978 h 2113"/>
                  <a:gd name="T60" fmla="*/ 247 w 396"/>
                  <a:gd name="T61" fmla="*/ 1963 h 2113"/>
                  <a:gd name="T62" fmla="*/ 272 w 396"/>
                  <a:gd name="T63" fmla="*/ 1949 h 2113"/>
                  <a:gd name="T64" fmla="*/ 296 w 396"/>
                  <a:gd name="T65" fmla="*/ 1934 h 2113"/>
                  <a:gd name="T66" fmla="*/ 322 w 396"/>
                  <a:gd name="T67" fmla="*/ 1919 h 2113"/>
                  <a:gd name="T68" fmla="*/ 346 w 396"/>
                  <a:gd name="T69" fmla="*/ 1904 h 2113"/>
                  <a:gd name="T70" fmla="*/ 371 w 396"/>
                  <a:gd name="T71" fmla="*/ 1889 h 2113"/>
                  <a:gd name="T72" fmla="*/ 396 w 396"/>
                  <a:gd name="T73" fmla="*/ 1874 h 2113"/>
                  <a:gd name="T74" fmla="*/ 394 w 396"/>
                  <a:gd name="T75" fmla="*/ 1405 h 2113"/>
                  <a:gd name="T76" fmla="*/ 393 w 396"/>
                  <a:gd name="T77" fmla="*/ 937 h 2113"/>
                  <a:gd name="T78" fmla="*/ 392 w 396"/>
                  <a:gd name="T79" fmla="*/ 468 h 2113"/>
                  <a:gd name="T80" fmla="*/ 391 w 396"/>
                  <a:gd name="T81" fmla="*/ 0 h 2113"/>
                  <a:gd name="T82" fmla="*/ 374 w 396"/>
                  <a:gd name="T83" fmla="*/ 7 h 2113"/>
                  <a:gd name="T84" fmla="*/ 356 w 396"/>
                  <a:gd name="T85" fmla="*/ 14 h 2113"/>
                  <a:gd name="T86" fmla="*/ 339 w 396"/>
                  <a:gd name="T87" fmla="*/ 21 h 2113"/>
                  <a:gd name="T88" fmla="*/ 321 w 396"/>
                  <a:gd name="T89" fmla="*/ 29 h 2113"/>
                  <a:gd name="T90" fmla="*/ 303 w 396"/>
                  <a:gd name="T91" fmla="*/ 36 h 2113"/>
                  <a:gd name="T92" fmla="*/ 286 w 396"/>
                  <a:gd name="T93" fmla="*/ 43 h 2113"/>
                  <a:gd name="T94" fmla="*/ 269 w 396"/>
                  <a:gd name="T95" fmla="*/ 50 h 2113"/>
                  <a:gd name="T96" fmla="*/ 252 w 396"/>
                  <a:gd name="T97" fmla="*/ 56 h 2113"/>
                  <a:gd name="T98" fmla="*/ 234 w 396"/>
                  <a:gd name="T99" fmla="*/ 63 h 2113"/>
                  <a:gd name="T100" fmla="*/ 217 w 396"/>
                  <a:gd name="T101" fmla="*/ 70 h 2113"/>
                  <a:gd name="T102" fmla="*/ 200 w 396"/>
                  <a:gd name="T103" fmla="*/ 77 h 2113"/>
                  <a:gd name="T104" fmla="*/ 182 w 396"/>
                  <a:gd name="T105" fmla="*/ 84 h 2113"/>
                  <a:gd name="T106" fmla="*/ 165 w 396"/>
                  <a:gd name="T107" fmla="*/ 91 h 2113"/>
                  <a:gd name="T108" fmla="*/ 148 w 396"/>
                  <a:gd name="T109" fmla="*/ 98 h 2113"/>
                  <a:gd name="T110" fmla="*/ 131 w 396"/>
                  <a:gd name="T111" fmla="*/ 105 h 2113"/>
                  <a:gd name="T112" fmla="*/ 113 w 396"/>
                  <a:gd name="T113" fmla="*/ 112 h 211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96"/>
                  <a:gd name="T172" fmla="*/ 0 h 2113"/>
                  <a:gd name="T173" fmla="*/ 396 w 396"/>
                  <a:gd name="T174" fmla="*/ 2113 h 211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96" h="2113">
                    <a:moveTo>
                      <a:pt x="113" y="112"/>
                    </a:moveTo>
                    <a:lnTo>
                      <a:pt x="104" y="121"/>
                    </a:lnTo>
                    <a:lnTo>
                      <a:pt x="95" y="130"/>
                    </a:lnTo>
                    <a:lnTo>
                      <a:pt x="86" y="138"/>
                    </a:lnTo>
                    <a:lnTo>
                      <a:pt x="78" y="147"/>
                    </a:lnTo>
                    <a:lnTo>
                      <a:pt x="68" y="157"/>
                    </a:lnTo>
                    <a:lnTo>
                      <a:pt x="59" y="165"/>
                    </a:lnTo>
                    <a:lnTo>
                      <a:pt x="51" y="174"/>
                    </a:lnTo>
                    <a:lnTo>
                      <a:pt x="42" y="183"/>
                    </a:lnTo>
                    <a:lnTo>
                      <a:pt x="35" y="217"/>
                    </a:lnTo>
                    <a:lnTo>
                      <a:pt x="28" y="250"/>
                    </a:lnTo>
                    <a:lnTo>
                      <a:pt x="21" y="285"/>
                    </a:lnTo>
                    <a:lnTo>
                      <a:pt x="15" y="318"/>
                    </a:lnTo>
                    <a:lnTo>
                      <a:pt x="13" y="342"/>
                    </a:lnTo>
                    <a:lnTo>
                      <a:pt x="11" y="366"/>
                    </a:lnTo>
                    <a:lnTo>
                      <a:pt x="8" y="391"/>
                    </a:lnTo>
                    <a:lnTo>
                      <a:pt x="6" y="416"/>
                    </a:lnTo>
                    <a:lnTo>
                      <a:pt x="5" y="840"/>
                    </a:lnTo>
                    <a:lnTo>
                      <a:pt x="4" y="1264"/>
                    </a:lnTo>
                    <a:lnTo>
                      <a:pt x="2" y="1689"/>
                    </a:lnTo>
                    <a:lnTo>
                      <a:pt x="0" y="2113"/>
                    </a:lnTo>
                    <a:lnTo>
                      <a:pt x="25" y="2098"/>
                    </a:lnTo>
                    <a:lnTo>
                      <a:pt x="50" y="2083"/>
                    </a:lnTo>
                    <a:lnTo>
                      <a:pt x="74" y="2068"/>
                    </a:lnTo>
                    <a:lnTo>
                      <a:pt x="99" y="2053"/>
                    </a:lnTo>
                    <a:lnTo>
                      <a:pt x="124" y="2038"/>
                    </a:lnTo>
                    <a:lnTo>
                      <a:pt x="149" y="2023"/>
                    </a:lnTo>
                    <a:lnTo>
                      <a:pt x="173" y="2008"/>
                    </a:lnTo>
                    <a:lnTo>
                      <a:pt x="199" y="1993"/>
                    </a:lnTo>
                    <a:lnTo>
                      <a:pt x="223" y="1978"/>
                    </a:lnTo>
                    <a:lnTo>
                      <a:pt x="247" y="1963"/>
                    </a:lnTo>
                    <a:lnTo>
                      <a:pt x="272" y="1949"/>
                    </a:lnTo>
                    <a:lnTo>
                      <a:pt x="296" y="1934"/>
                    </a:lnTo>
                    <a:lnTo>
                      <a:pt x="322" y="1919"/>
                    </a:lnTo>
                    <a:lnTo>
                      <a:pt x="346" y="1904"/>
                    </a:lnTo>
                    <a:lnTo>
                      <a:pt x="371" y="1889"/>
                    </a:lnTo>
                    <a:lnTo>
                      <a:pt x="396" y="1874"/>
                    </a:lnTo>
                    <a:lnTo>
                      <a:pt x="394" y="1405"/>
                    </a:lnTo>
                    <a:lnTo>
                      <a:pt x="393" y="937"/>
                    </a:lnTo>
                    <a:lnTo>
                      <a:pt x="392" y="468"/>
                    </a:lnTo>
                    <a:lnTo>
                      <a:pt x="391" y="0"/>
                    </a:lnTo>
                    <a:lnTo>
                      <a:pt x="374" y="7"/>
                    </a:lnTo>
                    <a:lnTo>
                      <a:pt x="356" y="14"/>
                    </a:lnTo>
                    <a:lnTo>
                      <a:pt x="339" y="21"/>
                    </a:lnTo>
                    <a:lnTo>
                      <a:pt x="321" y="29"/>
                    </a:lnTo>
                    <a:lnTo>
                      <a:pt x="303" y="36"/>
                    </a:lnTo>
                    <a:lnTo>
                      <a:pt x="286" y="43"/>
                    </a:lnTo>
                    <a:lnTo>
                      <a:pt x="269" y="50"/>
                    </a:lnTo>
                    <a:lnTo>
                      <a:pt x="252" y="56"/>
                    </a:lnTo>
                    <a:lnTo>
                      <a:pt x="234" y="63"/>
                    </a:lnTo>
                    <a:lnTo>
                      <a:pt x="217" y="70"/>
                    </a:lnTo>
                    <a:lnTo>
                      <a:pt x="200" y="77"/>
                    </a:lnTo>
                    <a:lnTo>
                      <a:pt x="182" y="84"/>
                    </a:lnTo>
                    <a:lnTo>
                      <a:pt x="165" y="91"/>
                    </a:lnTo>
                    <a:lnTo>
                      <a:pt x="148" y="98"/>
                    </a:lnTo>
                    <a:lnTo>
                      <a:pt x="131" y="105"/>
                    </a:lnTo>
                    <a:lnTo>
                      <a:pt x="113" y="112"/>
                    </a:lnTo>
                    <a:close/>
                  </a:path>
                </a:pathLst>
              </a:custGeom>
              <a:solidFill>
                <a:srgbClr val="6D6875"/>
              </a:solidFill>
              <a:ln w="9525">
                <a:noFill/>
                <a:round/>
                <a:headEnd/>
                <a:tailEnd/>
              </a:ln>
            </p:spPr>
            <p:txBody>
              <a:bodyPr/>
              <a:lstStyle/>
              <a:p>
                <a:endParaRPr lang="en-US"/>
              </a:p>
            </p:txBody>
          </p:sp>
          <p:sp>
            <p:nvSpPr>
              <p:cNvPr id="21590" name="Freeform 184"/>
              <p:cNvSpPr>
                <a:spLocks/>
              </p:cNvSpPr>
              <p:nvPr/>
            </p:nvSpPr>
            <p:spPr bwMode="auto">
              <a:xfrm>
                <a:off x="1914" y="1917"/>
                <a:ext cx="181" cy="1047"/>
              </a:xfrm>
              <a:custGeom>
                <a:avLst/>
                <a:gdLst>
                  <a:gd name="T0" fmla="*/ 113 w 363"/>
                  <a:gd name="T1" fmla="*/ 104 h 2094"/>
                  <a:gd name="T2" fmla="*/ 103 w 363"/>
                  <a:gd name="T3" fmla="*/ 113 h 2094"/>
                  <a:gd name="T4" fmla="*/ 95 w 363"/>
                  <a:gd name="T5" fmla="*/ 122 h 2094"/>
                  <a:gd name="T6" fmla="*/ 86 w 363"/>
                  <a:gd name="T7" fmla="*/ 131 h 2094"/>
                  <a:gd name="T8" fmla="*/ 77 w 363"/>
                  <a:gd name="T9" fmla="*/ 139 h 2094"/>
                  <a:gd name="T10" fmla="*/ 69 w 363"/>
                  <a:gd name="T11" fmla="*/ 149 h 2094"/>
                  <a:gd name="T12" fmla="*/ 60 w 363"/>
                  <a:gd name="T13" fmla="*/ 158 h 2094"/>
                  <a:gd name="T14" fmla="*/ 50 w 363"/>
                  <a:gd name="T15" fmla="*/ 166 h 2094"/>
                  <a:gd name="T16" fmla="*/ 41 w 363"/>
                  <a:gd name="T17" fmla="*/ 175 h 2094"/>
                  <a:gd name="T18" fmla="*/ 35 w 363"/>
                  <a:gd name="T19" fmla="*/ 209 h 2094"/>
                  <a:gd name="T20" fmla="*/ 28 w 363"/>
                  <a:gd name="T21" fmla="*/ 242 h 2094"/>
                  <a:gd name="T22" fmla="*/ 22 w 363"/>
                  <a:gd name="T23" fmla="*/ 277 h 2094"/>
                  <a:gd name="T24" fmla="*/ 15 w 363"/>
                  <a:gd name="T25" fmla="*/ 310 h 2094"/>
                  <a:gd name="T26" fmla="*/ 12 w 363"/>
                  <a:gd name="T27" fmla="*/ 335 h 2094"/>
                  <a:gd name="T28" fmla="*/ 10 w 363"/>
                  <a:gd name="T29" fmla="*/ 359 h 2094"/>
                  <a:gd name="T30" fmla="*/ 8 w 363"/>
                  <a:gd name="T31" fmla="*/ 384 h 2094"/>
                  <a:gd name="T32" fmla="*/ 5 w 363"/>
                  <a:gd name="T33" fmla="*/ 409 h 2094"/>
                  <a:gd name="T34" fmla="*/ 4 w 363"/>
                  <a:gd name="T35" fmla="*/ 830 h 2094"/>
                  <a:gd name="T36" fmla="*/ 3 w 363"/>
                  <a:gd name="T37" fmla="*/ 1251 h 2094"/>
                  <a:gd name="T38" fmla="*/ 1 w 363"/>
                  <a:gd name="T39" fmla="*/ 1672 h 2094"/>
                  <a:gd name="T40" fmla="*/ 0 w 363"/>
                  <a:gd name="T41" fmla="*/ 2094 h 2094"/>
                  <a:gd name="T42" fmla="*/ 23 w 363"/>
                  <a:gd name="T43" fmla="*/ 2080 h 2094"/>
                  <a:gd name="T44" fmla="*/ 45 w 363"/>
                  <a:gd name="T45" fmla="*/ 2066 h 2094"/>
                  <a:gd name="T46" fmla="*/ 68 w 363"/>
                  <a:gd name="T47" fmla="*/ 2052 h 2094"/>
                  <a:gd name="T48" fmla="*/ 91 w 363"/>
                  <a:gd name="T49" fmla="*/ 2038 h 2094"/>
                  <a:gd name="T50" fmla="*/ 113 w 363"/>
                  <a:gd name="T51" fmla="*/ 2025 h 2094"/>
                  <a:gd name="T52" fmla="*/ 136 w 363"/>
                  <a:gd name="T53" fmla="*/ 2011 h 2094"/>
                  <a:gd name="T54" fmla="*/ 159 w 363"/>
                  <a:gd name="T55" fmla="*/ 1997 h 2094"/>
                  <a:gd name="T56" fmla="*/ 182 w 363"/>
                  <a:gd name="T57" fmla="*/ 1983 h 2094"/>
                  <a:gd name="T58" fmla="*/ 204 w 363"/>
                  <a:gd name="T59" fmla="*/ 1969 h 2094"/>
                  <a:gd name="T60" fmla="*/ 227 w 363"/>
                  <a:gd name="T61" fmla="*/ 1955 h 2094"/>
                  <a:gd name="T62" fmla="*/ 250 w 363"/>
                  <a:gd name="T63" fmla="*/ 1942 h 2094"/>
                  <a:gd name="T64" fmla="*/ 272 w 363"/>
                  <a:gd name="T65" fmla="*/ 1928 h 2094"/>
                  <a:gd name="T66" fmla="*/ 295 w 363"/>
                  <a:gd name="T67" fmla="*/ 1914 h 2094"/>
                  <a:gd name="T68" fmla="*/ 318 w 363"/>
                  <a:gd name="T69" fmla="*/ 1900 h 2094"/>
                  <a:gd name="T70" fmla="*/ 340 w 363"/>
                  <a:gd name="T71" fmla="*/ 1886 h 2094"/>
                  <a:gd name="T72" fmla="*/ 363 w 363"/>
                  <a:gd name="T73" fmla="*/ 1872 h 2094"/>
                  <a:gd name="T74" fmla="*/ 361 w 363"/>
                  <a:gd name="T75" fmla="*/ 1405 h 2094"/>
                  <a:gd name="T76" fmla="*/ 360 w 363"/>
                  <a:gd name="T77" fmla="*/ 937 h 2094"/>
                  <a:gd name="T78" fmla="*/ 359 w 363"/>
                  <a:gd name="T79" fmla="*/ 468 h 2094"/>
                  <a:gd name="T80" fmla="*/ 358 w 363"/>
                  <a:gd name="T81" fmla="*/ 0 h 2094"/>
                  <a:gd name="T82" fmla="*/ 343 w 363"/>
                  <a:gd name="T83" fmla="*/ 7 h 2094"/>
                  <a:gd name="T84" fmla="*/ 327 w 363"/>
                  <a:gd name="T85" fmla="*/ 14 h 2094"/>
                  <a:gd name="T86" fmla="*/ 312 w 363"/>
                  <a:gd name="T87" fmla="*/ 20 h 2094"/>
                  <a:gd name="T88" fmla="*/ 297 w 363"/>
                  <a:gd name="T89" fmla="*/ 26 h 2094"/>
                  <a:gd name="T90" fmla="*/ 281 w 363"/>
                  <a:gd name="T91" fmla="*/ 33 h 2094"/>
                  <a:gd name="T92" fmla="*/ 266 w 363"/>
                  <a:gd name="T93" fmla="*/ 39 h 2094"/>
                  <a:gd name="T94" fmla="*/ 251 w 363"/>
                  <a:gd name="T95" fmla="*/ 46 h 2094"/>
                  <a:gd name="T96" fmla="*/ 236 w 363"/>
                  <a:gd name="T97" fmla="*/ 53 h 2094"/>
                  <a:gd name="T98" fmla="*/ 220 w 363"/>
                  <a:gd name="T99" fmla="*/ 59 h 2094"/>
                  <a:gd name="T100" fmla="*/ 205 w 363"/>
                  <a:gd name="T101" fmla="*/ 66 h 2094"/>
                  <a:gd name="T102" fmla="*/ 190 w 363"/>
                  <a:gd name="T103" fmla="*/ 73 h 2094"/>
                  <a:gd name="T104" fmla="*/ 174 w 363"/>
                  <a:gd name="T105" fmla="*/ 78 h 2094"/>
                  <a:gd name="T106" fmla="*/ 159 w 363"/>
                  <a:gd name="T107" fmla="*/ 85 h 2094"/>
                  <a:gd name="T108" fmla="*/ 144 w 363"/>
                  <a:gd name="T109" fmla="*/ 91 h 2094"/>
                  <a:gd name="T110" fmla="*/ 128 w 363"/>
                  <a:gd name="T111" fmla="*/ 98 h 2094"/>
                  <a:gd name="T112" fmla="*/ 113 w 363"/>
                  <a:gd name="T113" fmla="*/ 104 h 209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63"/>
                  <a:gd name="T172" fmla="*/ 0 h 2094"/>
                  <a:gd name="T173" fmla="*/ 363 w 363"/>
                  <a:gd name="T174" fmla="*/ 2094 h 209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63" h="2094">
                    <a:moveTo>
                      <a:pt x="113" y="104"/>
                    </a:moveTo>
                    <a:lnTo>
                      <a:pt x="103" y="113"/>
                    </a:lnTo>
                    <a:lnTo>
                      <a:pt x="95" y="122"/>
                    </a:lnTo>
                    <a:lnTo>
                      <a:pt x="86" y="131"/>
                    </a:lnTo>
                    <a:lnTo>
                      <a:pt x="77" y="139"/>
                    </a:lnTo>
                    <a:lnTo>
                      <a:pt x="69" y="149"/>
                    </a:lnTo>
                    <a:lnTo>
                      <a:pt x="60" y="158"/>
                    </a:lnTo>
                    <a:lnTo>
                      <a:pt x="50" y="166"/>
                    </a:lnTo>
                    <a:lnTo>
                      <a:pt x="41" y="175"/>
                    </a:lnTo>
                    <a:lnTo>
                      <a:pt x="35" y="209"/>
                    </a:lnTo>
                    <a:lnTo>
                      <a:pt x="28" y="242"/>
                    </a:lnTo>
                    <a:lnTo>
                      <a:pt x="22" y="277"/>
                    </a:lnTo>
                    <a:lnTo>
                      <a:pt x="15" y="310"/>
                    </a:lnTo>
                    <a:lnTo>
                      <a:pt x="12" y="335"/>
                    </a:lnTo>
                    <a:lnTo>
                      <a:pt x="10" y="359"/>
                    </a:lnTo>
                    <a:lnTo>
                      <a:pt x="8" y="384"/>
                    </a:lnTo>
                    <a:lnTo>
                      <a:pt x="5" y="409"/>
                    </a:lnTo>
                    <a:lnTo>
                      <a:pt x="4" y="830"/>
                    </a:lnTo>
                    <a:lnTo>
                      <a:pt x="3" y="1251"/>
                    </a:lnTo>
                    <a:lnTo>
                      <a:pt x="1" y="1672"/>
                    </a:lnTo>
                    <a:lnTo>
                      <a:pt x="0" y="2094"/>
                    </a:lnTo>
                    <a:lnTo>
                      <a:pt x="23" y="2080"/>
                    </a:lnTo>
                    <a:lnTo>
                      <a:pt x="45" y="2066"/>
                    </a:lnTo>
                    <a:lnTo>
                      <a:pt x="68" y="2052"/>
                    </a:lnTo>
                    <a:lnTo>
                      <a:pt x="91" y="2038"/>
                    </a:lnTo>
                    <a:lnTo>
                      <a:pt x="113" y="2025"/>
                    </a:lnTo>
                    <a:lnTo>
                      <a:pt x="136" y="2011"/>
                    </a:lnTo>
                    <a:lnTo>
                      <a:pt x="159" y="1997"/>
                    </a:lnTo>
                    <a:lnTo>
                      <a:pt x="182" y="1983"/>
                    </a:lnTo>
                    <a:lnTo>
                      <a:pt x="204" y="1969"/>
                    </a:lnTo>
                    <a:lnTo>
                      <a:pt x="227" y="1955"/>
                    </a:lnTo>
                    <a:lnTo>
                      <a:pt x="250" y="1942"/>
                    </a:lnTo>
                    <a:lnTo>
                      <a:pt x="272" y="1928"/>
                    </a:lnTo>
                    <a:lnTo>
                      <a:pt x="295" y="1914"/>
                    </a:lnTo>
                    <a:lnTo>
                      <a:pt x="318" y="1900"/>
                    </a:lnTo>
                    <a:lnTo>
                      <a:pt x="340" y="1886"/>
                    </a:lnTo>
                    <a:lnTo>
                      <a:pt x="363" y="1872"/>
                    </a:lnTo>
                    <a:lnTo>
                      <a:pt x="361" y="1405"/>
                    </a:lnTo>
                    <a:lnTo>
                      <a:pt x="360" y="937"/>
                    </a:lnTo>
                    <a:lnTo>
                      <a:pt x="359" y="468"/>
                    </a:lnTo>
                    <a:lnTo>
                      <a:pt x="358" y="0"/>
                    </a:lnTo>
                    <a:lnTo>
                      <a:pt x="343" y="7"/>
                    </a:lnTo>
                    <a:lnTo>
                      <a:pt x="327" y="14"/>
                    </a:lnTo>
                    <a:lnTo>
                      <a:pt x="312" y="20"/>
                    </a:lnTo>
                    <a:lnTo>
                      <a:pt x="297" y="26"/>
                    </a:lnTo>
                    <a:lnTo>
                      <a:pt x="281" y="33"/>
                    </a:lnTo>
                    <a:lnTo>
                      <a:pt x="266" y="39"/>
                    </a:lnTo>
                    <a:lnTo>
                      <a:pt x="251" y="46"/>
                    </a:lnTo>
                    <a:lnTo>
                      <a:pt x="236" y="53"/>
                    </a:lnTo>
                    <a:lnTo>
                      <a:pt x="220" y="59"/>
                    </a:lnTo>
                    <a:lnTo>
                      <a:pt x="205" y="66"/>
                    </a:lnTo>
                    <a:lnTo>
                      <a:pt x="190" y="73"/>
                    </a:lnTo>
                    <a:lnTo>
                      <a:pt x="174" y="78"/>
                    </a:lnTo>
                    <a:lnTo>
                      <a:pt x="159" y="85"/>
                    </a:lnTo>
                    <a:lnTo>
                      <a:pt x="144" y="91"/>
                    </a:lnTo>
                    <a:lnTo>
                      <a:pt x="128" y="98"/>
                    </a:lnTo>
                    <a:lnTo>
                      <a:pt x="113" y="104"/>
                    </a:lnTo>
                    <a:close/>
                  </a:path>
                </a:pathLst>
              </a:custGeom>
              <a:solidFill>
                <a:srgbClr val="6D6B77"/>
              </a:solidFill>
              <a:ln w="9525">
                <a:noFill/>
                <a:round/>
                <a:headEnd/>
                <a:tailEnd/>
              </a:ln>
            </p:spPr>
            <p:txBody>
              <a:bodyPr/>
              <a:lstStyle/>
              <a:p>
                <a:endParaRPr lang="en-US"/>
              </a:p>
            </p:txBody>
          </p:sp>
          <p:sp>
            <p:nvSpPr>
              <p:cNvPr id="21591" name="Freeform 185"/>
              <p:cNvSpPr>
                <a:spLocks/>
              </p:cNvSpPr>
              <p:nvPr/>
            </p:nvSpPr>
            <p:spPr bwMode="auto">
              <a:xfrm>
                <a:off x="1930" y="1917"/>
                <a:ext cx="166" cy="1036"/>
              </a:xfrm>
              <a:custGeom>
                <a:avLst/>
                <a:gdLst>
                  <a:gd name="T0" fmla="*/ 114 w 332"/>
                  <a:gd name="T1" fmla="*/ 94 h 2073"/>
                  <a:gd name="T2" fmla="*/ 105 w 332"/>
                  <a:gd name="T3" fmla="*/ 104 h 2073"/>
                  <a:gd name="T4" fmla="*/ 96 w 332"/>
                  <a:gd name="T5" fmla="*/ 113 h 2073"/>
                  <a:gd name="T6" fmla="*/ 86 w 332"/>
                  <a:gd name="T7" fmla="*/ 122 h 2073"/>
                  <a:gd name="T8" fmla="*/ 78 w 332"/>
                  <a:gd name="T9" fmla="*/ 131 h 2073"/>
                  <a:gd name="T10" fmla="*/ 69 w 332"/>
                  <a:gd name="T11" fmla="*/ 141 h 2073"/>
                  <a:gd name="T12" fmla="*/ 60 w 332"/>
                  <a:gd name="T13" fmla="*/ 150 h 2073"/>
                  <a:gd name="T14" fmla="*/ 52 w 332"/>
                  <a:gd name="T15" fmla="*/ 158 h 2073"/>
                  <a:gd name="T16" fmla="*/ 43 w 332"/>
                  <a:gd name="T17" fmla="*/ 167 h 2073"/>
                  <a:gd name="T18" fmla="*/ 36 w 332"/>
                  <a:gd name="T19" fmla="*/ 200 h 2073"/>
                  <a:gd name="T20" fmla="*/ 29 w 332"/>
                  <a:gd name="T21" fmla="*/ 234 h 2073"/>
                  <a:gd name="T22" fmla="*/ 22 w 332"/>
                  <a:gd name="T23" fmla="*/ 268 h 2073"/>
                  <a:gd name="T24" fmla="*/ 16 w 332"/>
                  <a:gd name="T25" fmla="*/ 302 h 2073"/>
                  <a:gd name="T26" fmla="*/ 14 w 332"/>
                  <a:gd name="T27" fmla="*/ 326 h 2073"/>
                  <a:gd name="T28" fmla="*/ 11 w 332"/>
                  <a:gd name="T29" fmla="*/ 351 h 2073"/>
                  <a:gd name="T30" fmla="*/ 9 w 332"/>
                  <a:gd name="T31" fmla="*/ 376 h 2073"/>
                  <a:gd name="T32" fmla="*/ 7 w 332"/>
                  <a:gd name="T33" fmla="*/ 401 h 2073"/>
                  <a:gd name="T34" fmla="*/ 6 w 332"/>
                  <a:gd name="T35" fmla="*/ 819 h 2073"/>
                  <a:gd name="T36" fmla="*/ 3 w 332"/>
                  <a:gd name="T37" fmla="*/ 1238 h 2073"/>
                  <a:gd name="T38" fmla="*/ 2 w 332"/>
                  <a:gd name="T39" fmla="*/ 1656 h 2073"/>
                  <a:gd name="T40" fmla="*/ 0 w 332"/>
                  <a:gd name="T41" fmla="*/ 2073 h 2073"/>
                  <a:gd name="T42" fmla="*/ 21 w 332"/>
                  <a:gd name="T43" fmla="*/ 2060 h 2073"/>
                  <a:gd name="T44" fmla="*/ 41 w 332"/>
                  <a:gd name="T45" fmla="*/ 2048 h 2073"/>
                  <a:gd name="T46" fmla="*/ 62 w 332"/>
                  <a:gd name="T47" fmla="*/ 2035 h 2073"/>
                  <a:gd name="T48" fmla="*/ 83 w 332"/>
                  <a:gd name="T49" fmla="*/ 2022 h 2073"/>
                  <a:gd name="T50" fmla="*/ 104 w 332"/>
                  <a:gd name="T51" fmla="*/ 2010 h 2073"/>
                  <a:gd name="T52" fmla="*/ 124 w 332"/>
                  <a:gd name="T53" fmla="*/ 1997 h 2073"/>
                  <a:gd name="T54" fmla="*/ 145 w 332"/>
                  <a:gd name="T55" fmla="*/ 1984 h 2073"/>
                  <a:gd name="T56" fmla="*/ 166 w 332"/>
                  <a:gd name="T57" fmla="*/ 1972 h 2073"/>
                  <a:gd name="T58" fmla="*/ 187 w 332"/>
                  <a:gd name="T59" fmla="*/ 1960 h 2073"/>
                  <a:gd name="T60" fmla="*/ 207 w 332"/>
                  <a:gd name="T61" fmla="*/ 1947 h 2073"/>
                  <a:gd name="T62" fmla="*/ 228 w 332"/>
                  <a:gd name="T63" fmla="*/ 1935 h 2073"/>
                  <a:gd name="T64" fmla="*/ 249 w 332"/>
                  <a:gd name="T65" fmla="*/ 1922 h 2073"/>
                  <a:gd name="T66" fmla="*/ 270 w 332"/>
                  <a:gd name="T67" fmla="*/ 1909 h 2073"/>
                  <a:gd name="T68" fmla="*/ 290 w 332"/>
                  <a:gd name="T69" fmla="*/ 1897 h 2073"/>
                  <a:gd name="T70" fmla="*/ 311 w 332"/>
                  <a:gd name="T71" fmla="*/ 1884 h 2073"/>
                  <a:gd name="T72" fmla="*/ 332 w 332"/>
                  <a:gd name="T73" fmla="*/ 1871 h 2073"/>
                  <a:gd name="T74" fmla="*/ 331 w 332"/>
                  <a:gd name="T75" fmla="*/ 1403 h 2073"/>
                  <a:gd name="T76" fmla="*/ 328 w 332"/>
                  <a:gd name="T77" fmla="*/ 936 h 2073"/>
                  <a:gd name="T78" fmla="*/ 327 w 332"/>
                  <a:gd name="T79" fmla="*/ 468 h 2073"/>
                  <a:gd name="T80" fmla="*/ 326 w 332"/>
                  <a:gd name="T81" fmla="*/ 0 h 2073"/>
                  <a:gd name="T82" fmla="*/ 312 w 332"/>
                  <a:gd name="T83" fmla="*/ 6 h 2073"/>
                  <a:gd name="T84" fmla="*/ 299 w 332"/>
                  <a:gd name="T85" fmla="*/ 13 h 2073"/>
                  <a:gd name="T86" fmla="*/ 286 w 332"/>
                  <a:gd name="T87" fmla="*/ 18 h 2073"/>
                  <a:gd name="T88" fmla="*/ 273 w 332"/>
                  <a:gd name="T89" fmla="*/ 24 h 2073"/>
                  <a:gd name="T90" fmla="*/ 259 w 332"/>
                  <a:gd name="T91" fmla="*/ 31 h 2073"/>
                  <a:gd name="T92" fmla="*/ 246 w 332"/>
                  <a:gd name="T93" fmla="*/ 37 h 2073"/>
                  <a:gd name="T94" fmla="*/ 233 w 332"/>
                  <a:gd name="T95" fmla="*/ 43 h 2073"/>
                  <a:gd name="T96" fmla="*/ 220 w 332"/>
                  <a:gd name="T97" fmla="*/ 48 h 2073"/>
                  <a:gd name="T98" fmla="*/ 206 w 332"/>
                  <a:gd name="T99" fmla="*/ 54 h 2073"/>
                  <a:gd name="T100" fmla="*/ 193 w 332"/>
                  <a:gd name="T101" fmla="*/ 60 h 2073"/>
                  <a:gd name="T102" fmla="*/ 180 w 332"/>
                  <a:gd name="T103" fmla="*/ 66 h 2073"/>
                  <a:gd name="T104" fmla="*/ 167 w 332"/>
                  <a:gd name="T105" fmla="*/ 71 h 2073"/>
                  <a:gd name="T106" fmla="*/ 153 w 332"/>
                  <a:gd name="T107" fmla="*/ 77 h 2073"/>
                  <a:gd name="T108" fmla="*/ 140 w 332"/>
                  <a:gd name="T109" fmla="*/ 83 h 2073"/>
                  <a:gd name="T110" fmla="*/ 127 w 332"/>
                  <a:gd name="T111" fmla="*/ 89 h 2073"/>
                  <a:gd name="T112" fmla="*/ 114 w 332"/>
                  <a:gd name="T113" fmla="*/ 94 h 20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32"/>
                  <a:gd name="T172" fmla="*/ 0 h 2073"/>
                  <a:gd name="T173" fmla="*/ 332 w 332"/>
                  <a:gd name="T174" fmla="*/ 2073 h 20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32" h="2073">
                    <a:moveTo>
                      <a:pt x="114" y="94"/>
                    </a:moveTo>
                    <a:lnTo>
                      <a:pt x="105" y="104"/>
                    </a:lnTo>
                    <a:lnTo>
                      <a:pt x="96" y="113"/>
                    </a:lnTo>
                    <a:lnTo>
                      <a:pt x="86" y="122"/>
                    </a:lnTo>
                    <a:lnTo>
                      <a:pt x="78" y="131"/>
                    </a:lnTo>
                    <a:lnTo>
                      <a:pt x="69" y="141"/>
                    </a:lnTo>
                    <a:lnTo>
                      <a:pt x="60" y="150"/>
                    </a:lnTo>
                    <a:lnTo>
                      <a:pt x="52" y="158"/>
                    </a:lnTo>
                    <a:lnTo>
                      <a:pt x="43" y="167"/>
                    </a:lnTo>
                    <a:lnTo>
                      <a:pt x="36" y="200"/>
                    </a:lnTo>
                    <a:lnTo>
                      <a:pt x="29" y="234"/>
                    </a:lnTo>
                    <a:lnTo>
                      <a:pt x="22" y="268"/>
                    </a:lnTo>
                    <a:lnTo>
                      <a:pt x="16" y="302"/>
                    </a:lnTo>
                    <a:lnTo>
                      <a:pt x="14" y="326"/>
                    </a:lnTo>
                    <a:lnTo>
                      <a:pt x="11" y="351"/>
                    </a:lnTo>
                    <a:lnTo>
                      <a:pt x="9" y="376"/>
                    </a:lnTo>
                    <a:lnTo>
                      <a:pt x="7" y="401"/>
                    </a:lnTo>
                    <a:lnTo>
                      <a:pt x="6" y="819"/>
                    </a:lnTo>
                    <a:lnTo>
                      <a:pt x="3" y="1238"/>
                    </a:lnTo>
                    <a:lnTo>
                      <a:pt x="2" y="1656"/>
                    </a:lnTo>
                    <a:lnTo>
                      <a:pt x="0" y="2073"/>
                    </a:lnTo>
                    <a:lnTo>
                      <a:pt x="21" y="2060"/>
                    </a:lnTo>
                    <a:lnTo>
                      <a:pt x="41" y="2048"/>
                    </a:lnTo>
                    <a:lnTo>
                      <a:pt x="62" y="2035"/>
                    </a:lnTo>
                    <a:lnTo>
                      <a:pt x="83" y="2022"/>
                    </a:lnTo>
                    <a:lnTo>
                      <a:pt x="104" y="2010"/>
                    </a:lnTo>
                    <a:lnTo>
                      <a:pt x="124" y="1997"/>
                    </a:lnTo>
                    <a:lnTo>
                      <a:pt x="145" y="1984"/>
                    </a:lnTo>
                    <a:lnTo>
                      <a:pt x="166" y="1972"/>
                    </a:lnTo>
                    <a:lnTo>
                      <a:pt x="187" y="1960"/>
                    </a:lnTo>
                    <a:lnTo>
                      <a:pt x="207" y="1947"/>
                    </a:lnTo>
                    <a:lnTo>
                      <a:pt x="228" y="1935"/>
                    </a:lnTo>
                    <a:lnTo>
                      <a:pt x="249" y="1922"/>
                    </a:lnTo>
                    <a:lnTo>
                      <a:pt x="270" y="1909"/>
                    </a:lnTo>
                    <a:lnTo>
                      <a:pt x="290" y="1897"/>
                    </a:lnTo>
                    <a:lnTo>
                      <a:pt x="311" y="1884"/>
                    </a:lnTo>
                    <a:lnTo>
                      <a:pt x="332" y="1871"/>
                    </a:lnTo>
                    <a:lnTo>
                      <a:pt x="331" y="1403"/>
                    </a:lnTo>
                    <a:lnTo>
                      <a:pt x="328" y="936"/>
                    </a:lnTo>
                    <a:lnTo>
                      <a:pt x="327" y="468"/>
                    </a:lnTo>
                    <a:lnTo>
                      <a:pt x="326" y="0"/>
                    </a:lnTo>
                    <a:lnTo>
                      <a:pt x="312" y="6"/>
                    </a:lnTo>
                    <a:lnTo>
                      <a:pt x="299" y="13"/>
                    </a:lnTo>
                    <a:lnTo>
                      <a:pt x="286" y="18"/>
                    </a:lnTo>
                    <a:lnTo>
                      <a:pt x="273" y="24"/>
                    </a:lnTo>
                    <a:lnTo>
                      <a:pt x="259" y="31"/>
                    </a:lnTo>
                    <a:lnTo>
                      <a:pt x="246" y="37"/>
                    </a:lnTo>
                    <a:lnTo>
                      <a:pt x="233" y="43"/>
                    </a:lnTo>
                    <a:lnTo>
                      <a:pt x="220" y="48"/>
                    </a:lnTo>
                    <a:lnTo>
                      <a:pt x="206" y="54"/>
                    </a:lnTo>
                    <a:lnTo>
                      <a:pt x="193" y="60"/>
                    </a:lnTo>
                    <a:lnTo>
                      <a:pt x="180" y="66"/>
                    </a:lnTo>
                    <a:lnTo>
                      <a:pt x="167" y="71"/>
                    </a:lnTo>
                    <a:lnTo>
                      <a:pt x="153" y="77"/>
                    </a:lnTo>
                    <a:lnTo>
                      <a:pt x="140" y="83"/>
                    </a:lnTo>
                    <a:lnTo>
                      <a:pt x="127" y="89"/>
                    </a:lnTo>
                    <a:lnTo>
                      <a:pt x="114" y="94"/>
                    </a:lnTo>
                    <a:close/>
                  </a:path>
                </a:pathLst>
              </a:custGeom>
              <a:solidFill>
                <a:srgbClr val="6D6B7A"/>
              </a:solidFill>
              <a:ln w="9525">
                <a:noFill/>
                <a:round/>
                <a:headEnd/>
                <a:tailEnd/>
              </a:ln>
            </p:spPr>
            <p:txBody>
              <a:bodyPr/>
              <a:lstStyle/>
              <a:p>
                <a:endParaRPr lang="en-US"/>
              </a:p>
            </p:txBody>
          </p:sp>
          <p:sp>
            <p:nvSpPr>
              <p:cNvPr id="21592" name="Freeform 186"/>
              <p:cNvSpPr>
                <a:spLocks/>
              </p:cNvSpPr>
              <p:nvPr/>
            </p:nvSpPr>
            <p:spPr bwMode="auto">
              <a:xfrm>
                <a:off x="1946" y="1917"/>
                <a:ext cx="150" cy="1027"/>
              </a:xfrm>
              <a:custGeom>
                <a:avLst/>
                <a:gdLst>
                  <a:gd name="T0" fmla="*/ 114 w 300"/>
                  <a:gd name="T1" fmla="*/ 88 h 2053"/>
                  <a:gd name="T2" fmla="*/ 105 w 300"/>
                  <a:gd name="T3" fmla="*/ 97 h 2053"/>
                  <a:gd name="T4" fmla="*/ 97 w 300"/>
                  <a:gd name="T5" fmla="*/ 106 h 2053"/>
                  <a:gd name="T6" fmla="*/ 88 w 300"/>
                  <a:gd name="T7" fmla="*/ 115 h 2053"/>
                  <a:gd name="T8" fmla="*/ 79 w 300"/>
                  <a:gd name="T9" fmla="*/ 123 h 2053"/>
                  <a:gd name="T10" fmla="*/ 70 w 300"/>
                  <a:gd name="T11" fmla="*/ 132 h 2053"/>
                  <a:gd name="T12" fmla="*/ 61 w 300"/>
                  <a:gd name="T13" fmla="*/ 142 h 2053"/>
                  <a:gd name="T14" fmla="*/ 52 w 300"/>
                  <a:gd name="T15" fmla="*/ 151 h 2053"/>
                  <a:gd name="T16" fmla="*/ 43 w 300"/>
                  <a:gd name="T17" fmla="*/ 160 h 2053"/>
                  <a:gd name="T18" fmla="*/ 37 w 300"/>
                  <a:gd name="T19" fmla="*/ 194 h 2053"/>
                  <a:gd name="T20" fmla="*/ 30 w 300"/>
                  <a:gd name="T21" fmla="*/ 227 h 2053"/>
                  <a:gd name="T22" fmla="*/ 23 w 300"/>
                  <a:gd name="T23" fmla="*/ 260 h 2053"/>
                  <a:gd name="T24" fmla="*/ 16 w 300"/>
                  <a:gd name="T25" fmla="*/ 294 h 2053"/>
                  <a:gd name="T26" fmla="*/ 14 w 300"/>
                  <a:gd name="T27" fmla="*/ 319 h 2053"/>
                  <a:gd name="T28" fmla="*/ 12 w 300"/>
                  <a:gd name="T29" fmla="*/ 343 h 2053"/>
                  <a:gd name="T30" fmla="*/ 9 w 300"/>
                  <a:gd name="T31" fmla="*/ 368 h 2053"/>
                  <a:gd name="T32" fmla="*/ 7 w 300"/>
                  <a:gd name="T33" fmla="*/ 393 h 2053"/>
                  <a:gd name="T34" fmla="*/ 6 w 300"/>
                  <a:gd name="T35" fmla="*/ 808 h 2053"/>
                  <a:gd name="T36" fmla="*/ 4 w 300"/>
                  <a:gd name="T37" fmla="*/ 1223 h 2053"/>
                  <a:gd name="T38" fmla="*/ 2 w 300"/>
                  <a:gd name="T39" fmla="*/ 1639 h 2053"/>
                  <a:gd name="T40" fmla="*/ 0 w 300"/>
                  <a:gd name="T41" fmla="*/ 2053 h 2053"/>
                  <a:gd name="T42" fmla="*/ 19 w 300"/>
                  <a:gd name="T43" fmla="*/ 2042 h 2053"/>
                  <a:gd name="T44" fmla="*/ 38 w 300"/>
                  <a:gd name="T45" fmla="*/ 2030 h 2053"/>
                  <a:gd name="T46" fmla="*/ 57 w 300"/>
                  <a:gd name="T47" fmla="*/ 2019 h 2053"/>
                  <a:gd name="T48" fmla="*/ 75 w 300"/>
                  <a:gd name="T49" fmla="*/ 2007 h 2053"/>
                  <a:gd name="T50" fmla="*/ 93 w 300"/>
                  <a:gd name="T51" fmla="*/ 1996 h 2053"/>
                  <a:gd name="T52" fmla="*/ 113 w 300"/>
                  <a:gd name="T53" fmla="*/ 1984 h 2053"/>
                  <a:gd name="T54" fmla="*/ 132 w 300"/>
                  <a:gd name="T55" fmla="*/ 1973 h 2053"/>
                  <a:gd name="T56" fmla="*/ 150 w 300"/>
                  <a:gd name="T57" fmla="*/ 1961 h 2053"/>
                  <a:gd name="T58" fmla="*/ 168 w 300"/>
                  <a:gd name="T59" fmla="*/ 1951 h 2053"/>
                  <a:gd name="T60" fmla="*/ 187 w 300"/>
                  <a:gd name="T61" fmla="*/ 1939 h 2053"/>
                  <a:gd name="T62" fmla="*/ 206 w 300"/>
                  <a:gd name="T63" fmla="*/ 1928 h 2053"/>
                  <a:gd name="T64" fmla="*/ 225 w 300"/>
                  <a:gd name="T65" fmla="*/ 1916 h 2053"/>
                  <a:gd name="T66" fmla="*/ 243 w 300"/>
                  <a:gd name="T67" fmla="*/ 1905 h 2053"/>
                  <a:gd name="T68" fmla="*/ 262 w 300"/>
                  <a:gd name="T69" fmla="*/ 1893 h 2053"/>
                  <a:gd name="T70" fmla="*/ 281 w 300"/>
                  <a:gd name="T71" fmla="*/ 1882 h 2053"/>
                  <a:gd name="T72" fmla="*/ 300 w 300"/>
                  <a:gd name="T73" fmla="*/ 1870 h 2053"/>
                  <a:gd name="T74" fmla="*/ 299 w 300"/>
                  <a:gd name="T75" fmla="*/ 1402 h 2053"/>
                  <a:gd name="T76" fmla="*/ 296 w 300"/>
                  <a:gd name="T77" fmla="*/ 936 h 2053"/>
                  <a:gd name="T78" fmla="*/ 295 w 300"/>
                  <a:gd name="T79" fmla="*/ 468 h 2053"/>
                  <a:gd name="T80" fmla="*/ 294 w 300"/>
                  <a:gd name="T81" fmla="*/ 0 h 2053"/>
                  <a:gd name="T82" fmla="*/ 272 w 300"/>
                  <a:gd name="T83" fmla="*/ 12 h 2053"/>
                  <a:gd name="T84" fmla="*/ 249 w 300"/>
                  <a:gd name="T85" fmla="*/ 22 h 2053"/>
                  <a:gd name="T86" fmla="*/ 227 w 300"/>
                  <a:gd name="T87" fmla="*/ 33 h 2053"/>
                  <a:gd name="T88" fmla="*/ 204 w 300"/>
                  <a:gd name="T89" fmla="*/ 44 h 2053"/>
                  <a:gd name="T90" fmla="*/ 182 w 300"/>
                  <a:gd name="T91" fmla="*/ 55 h 2053"/>
                  <a:gd name="T92" fmla="*/ 159 w 300"/>
                  <a:gd name="T93" fmla="*/ 66 h 2053"/>
                  <a:gd name="T94" fmla="*/ 137 w 300"/>
                  <a:gd name="T95" fmla="*/ 77 h 2053"/>
                  <a:gd name="T96" fmla="*/ 114 w 300"/>
                  <a:gd name="T97" fmla="*/ 88 h 205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00"/>
                  <a:gd name="T148" fmla="*/ 0 h 2053"/>
                  <a:gd name="T149" fmla="*/ 300 w 300"/>
                  <a:gd name="T150" fmla="*/ 2053 h 205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00" h="2053">
                    <a:moveTo>
                      <a:pt x="114" y="88"/>
                    </a:moveTo>
                    <a:lnTo>
                      <a:pt x="105" y="97"/>
                    </a:lnTo>
                    <a:lnTo>
                      <a:pt x="97" y="106"/>
                    </a:lnTo>
                    <a:lnTo>
                      <a:pt x="88" y="115"/>
                    </a:lnTo>
                    <a:lnTo>
                      <a:pt x="79" y="123"/>
                    </a:lnTo>
                    <a:lnTo>
                      <a:pt x="70" y="132"/>
                    </a:lnTo>
                    <a:lnTo>
                      <a:pt x="61" y="142"/>
                    </a:lnTo>
                    <a:lnTo>
                      <a:pt x="52" y="151"/>
                    </a:lnTo>
                    <a:lnTo>
                      <a:pt x="43" y="160"/>
                    </a:lnTo>
                    <a:lnTo>
                      <a:pt x="37" y="194"/>
                    </a:lnTo>
                    <a:lnTo>
                      <a:pt x="30" y="227"/>
                    </a:lnTo>
                    <a:lnTo>
                      <a:pt x="23" y="260"/>
                    </a:lnTo>
                    <a:lnTo>
                      <a:pt x="16" y="294"/>
                    </a:lnTo>
                    <a:lnTo>
                      <a:pt x="14" y="319"/>
                    </a:lnTo>
                    <a:lnTo>
                      <a:pt x="12" y="343"/>
                    </a:lnTo>
                    <a:lnTo>
                      <a:pt x="9" y="368"/>
                    </a:lnTo>
                    <a:lnTo>
                      <a:pt x="7" y="393"/>
                    </a:lnTo>
                    <a:lnTo>
                      <a:pt x="6" y="808"/>
                    </a:lnTo>
                    <a:lnTo>
                      <a:pt x="4" y="1223"/>
                    </a:lnTo>
                    <a:lnTo>
                      <a:pt x="2" y="1639"/>
                    </a:lnTo>
                    <a:lnTo>
                      <a:pt x="0" y="2053"/>
                    </a:lnTo>
                    <a:lnTo>
                      <a:pt x="19" y="2042"/>
                    </a:lnTo>
                    <a:lnTo>
                      <a:pt x="38" y="2030"/>
                    </a:lnTo>
                    <a:lnTo>
                      <a:pt x="57" y="2019"/>
                    </a:lnTo>
                    <a:lnTo>
                      <a:pt x="75" y="2007"/>
                    </a:lnTo>
                    <a:lnTo>
                      <a:pt x="93" y="1996"/>
                    </a:lnTo>
                    <a:lnTo>
                      <a:pt x="113" y="1984"/>
                    </a:lnTo>
                    <a:lnTo>
                      <a:pt x="132" y="1973"/>
                    </a:lnTo>
                    <a:lnTo>
                      <a:pt x="150" y="1961"/>
                    </a:lnTo>
                    <a:lnTo>
                      <a:pt x="168" y="1951"/>
                    </a:lnTo>
                    <a:lnTo>
                      <a:pt x="187" y="1939"/>
                    </a:lnTo>
                    <a:lnTo>
                      <a:pt x="206" y="1928"/>
                    </a:lnTo>
                    <a:lnTo>
                      <a:pt x="225" y="1916"/>
                    </a:lnTo>
                    <a:lnTo>
                      <a:pt x="243" y="1905"/>
                    </a:lnTo>
                    <a:lnTo>
                      <a:pt x="262" y="1893"/>
                    </a:lnTo>
                    <a:lnTo>
                      <a:pt x="281" y="1882"/>
                    </a:lnTo>
                    <a:lnTo>
                      <a:pt x="300" y="1870"/>
                    </a:lnTo>
                    <a:lnTo>
                      <a:pt x="299" y="1402"/>
                    </a:lnTo>
                    <a:lnTo>
                      <a:pt x="296" y="936"/>
                    </a:lnTo>
                    <a:lnTo>
                      <a:pt x="295" y="468"/>
                    </a:lnTo>
                    <a:lnTo>
                      <a:pt x="294" y="0"/>
                    </a:lnTo>
                    <a:lnTo>
                      <a:pt x="272" y="12"/>
                    </a:lnTo>
                    <a:lnTo>
                      <a:pt x="249" y="22"/>
                    </a:lnTo>
                    <a:lnTo>
                      <a:pt x="227" y="33"/>
                    </a:lnTo>
                    <a:lnTo>
                      <a:pt x="204" y="44"/>
                    </a:lnTo>
                    <a:lnTo>
                      <a:pt x="182" y="55"/>
                    </a:lnTo>
                    <a:lnTo>
                      <a:pt x="159" y="66"/>
                    </a:lnTo>
                    <a:lnTo>
                      <a:pt x="137" y="77"/>
                    </a:lnTo>
                    <a:lnTo>
                      <a:pt x="114" y="88"/>
                    </a:lnTo>
                    <a:close/>
                  </a:path>
                </a:pathLst>
              </a:custGeom>
              <a:solidFill>
                <a:srgbClr val="706D7C"/>
              </a:solidFill>
              <a:ln w="9525">
                <a:noFill/>
                <a:round/>
                <a:headEnd/>
                <a:tailEnd/>
              </a:ln>
            </p:spPr>
            <p:txBody>
              <a:bodyPr/>
              <a:lstStyle/>
              <a:p>
                <a:endParaRPr lang="en-US"/>
              </a:p>
            </p:txBody>
          </p:sp>
          <p:sp>
            <p:nvSpPr>
              <p:cNvPr id="21593" name="Freeform 187"/>
              <p:cNvSpPr>
                <a:spLocks/>
              </p:cNvSpPr>
              <p:nvPr/>
            </p:nvSpPr>
            <p:spPr bwMode="auto">
              <a:xfrm>
                <a:off x="1962" y="1917"/>
                <a:ext cx="134" cy="1016"/>
              </a:xfrm>
              <a:custGeom>
                <a:avLst/>
                <a:gdLst>
                  <a:gd name="T0" fmla="*/ 116 w 269"/>
                  <a:gd name="T1" fmla="*/ 81 h 2033"/>
                  <a:gd name="T2" fmla="*/ 106 w 269"/>
                  <a:gd name="T3" fmla="*/ 90 h 2033"/>
                  <a:gd name="T4" fmla="*/ 97 w 269"/>
                  <a:gd name="T5" fmla="*/ 98 h 2033"/>
                  <a:gd name="T6" fmla="*/ 89 w 269"/>
                  <a:gd name="T7" fmla="*/ 107 h 2033"/>
                  <a:gd name="T8" fmla="*/ 80 w 269"/>
                  <a:gd name="T9" fmla="*/ 116 h 2033"/>
                  <a:gd name="T10" fmla="*/ 71 w 269"/>
                  <a:gd name="T11" fmla="*/ 124 h 2033"/>
                  <a:gd name="T12" fmla="*/ 63 w 269"/>
                  <a:gd name="T13" fmla="*/ 134 h 2033"/>
                  <a:gd name="T14" fmla="*/ 53 w 269"/>
                  <a:gd name="T15" fmla="*/ 143 h 2033"/>
                  <a:gd name="T16" fmla="*/ 44 w 269"/>
                  <a:gd name="T17" fmla="*/ 152 h 2033"/>
                  <a:gd name="T18" fmla="*/ 37 w 269"/>
                  <a:gd name="T19" fmla="*/ 186 h 2033"/>
                  <a:gd name="T20" fmla="*/ 30 w 269"/>
                  <a:gd name="T21" fmla="*/ 219 h 2033"/>
                  <a:gd name="T22" fmla="*/ 23 w 269"/>
                  <a:gd name="T23" fmla="*/ 252 h 2033"/>
                  <a:gd name="T24" fmla="*/ 18 w 269"/>
                  <a:gd name="T25" fmla="*/ 287 h 2033"/>
                  <a:gd name="T26" fmla="*/ 15 w 269"/>
                  <a:gd name="T27" fmla="*/ 311 h 2033"/>
                  <a:gd name="T28" fmla="*/ 13 w 269"/>
                  <a:gd name="T29" fmla="*/ 335 h 2033"/>
                  <a:gd name="T30" fmla="*/ 11 w 269"/>
                  <a:gd name="T31" fmla="*/ 361 h 2033"/>
                  <a:gd name="T32" fmla="*/ 8 w 269"/>
                  <a:gd name="T33" fmla="*/ 385 h 2033"/>
                  <a:gd name="T34" fmla="*/ 6 w 269"/>
                  <a:gd name="T35" fmla="*/ 797 h 2033"/>
                  <a:gd name="T36" fmla="*/ 5 w 269"/>
                  <a:gd name="T37" fmla="*/ 1209 h 2033"/>
                  <a:gd name="T38" fmla="*/ 3 w 269"/>
                  <a:gd name="T39" fmla="*/ 1621 h 2033"/>
                  <a:gd name="T40" fmla="*/ 0 w 269"/>
                  <a:gd name="T41" fmla="*/ 2033 h 2033"/>
                  <a:gd name="T42" fmla="*/ 18 w 269"/>
                  <a:gd name="T43" fmla="*/ 2022 h 2033"/>
                  <a:gd name="T44" fmla="*/ 34 w 269"/>
                  <a:gd name="T45" fmla="*/ 2012 h 2033"/>
                  <a:gd name="T46" fmla="*/ 51 w 269"/>
                  <a:gd name="T47" fmla="*/ 2002 h 2033"/>
                  <a:gd name="T48" fmla="*/ 67 w 269"/>
                  <a:gd name="T49" fmla="*/ 1992 h 2033"/>
                  <a:gd name="T50" fmla="*/ 85 w 269"/>
                  <a:gd name="T51" fmla="*/ 1982 h 2033"/>
                  <a:gd name="T52" fmla="*/ 101 w 269"/>
                  <a:gd name="T53" fmla="*/ 1972 h 2033"/>
                  <a:gd name="T54" fmla="*/ 118 w 269"/>
                  <a:gd name="T55" fmla="*/ 1961 h 2033"/>
                  <a:gd name="T56" fmla="*/ 135 w 269"/>
                  <a:gd name="T57" fmla="*/ 1951 h 2033"/>
                  <a:gd name="T58" fmla="*/ 151 w 269"/>
                  <a:gd name="T59" fmla="*/ 1940 h 2033"/>
                  <a:gd name="T60" fmla="*/ 169 w 269"/>
                  <a:gd name="T61" fmla="*/ 1930 h 2033"/>
                  <a:gd name="T62" fmla="*/ 185 w 269"/>
                  <a:gd name="T63" fmla="*/ 1920 h 2033"/>
                  <a:gd name="T64" fmla="*/ 202 w 269"/>
                  <a:gd name="T65" fmla="*/ 1909 h 2033"/>
                  <a:gd name="T66" fmla="*/ 218 w 269"/>
                  <a:gd name="T67" fmla="*/ 1900 h 2033"/>
                  <a:gd name="T68" fmla="*/ 235 w 269"/>
                  <a:gd name="T69" fmla="*/ 1890 h 2033"/>
                  <a:gd name="T70" fmla="*/ 252 w 269"/>
                  <a:gd name="T71" fmla="*/ 1879 h 2033"/>
                  <a:gd name="T72" fmla="*/ 269 w 269"/>
                  <a:gd name="T73" fmla="*/ 1869 h 2033"/>
                  <a:gd name="T74" fmla="*/ 268 w 269"/>
                  <a:gd name="T75" fmla="*/ 1402 h 2033"/>
                  <a:gd name="T76" fmla="*/ 265 w 269"/>
                  <a:gd name="T77" fmla="*/ 936 h 2033"/>
                  <a:gd name="T78" fmla="*/ 264 w 269"/>
                  <a:gd name="T79" fmla="*/ 468 h 2033"/>
                  <a:gd name="T80" fmla="*/ 262 w 269"/>
                  <a:gd name="T81" fmla="*/ 0 h 2033"/>
                  <a:gd name="T82" fmla="*/ 244 w 269"/>
                  <a:gd name="T83" fmla="*/ 10 h 2033"/>
                  <a:gd name="T84" fmla="*/ 225 w 269"/>
                  <a:gd name="T85" fmla="*/ 21 h 2033"/>
                  <a:gd name="T86" fmla="*/ 207 w 269"/>
                  <a:gd name="T87" fmla="*/ 30 h 2033"/>
                  <a:gd name="T88" fmla="*/ 188 w 269"/>
                  <a:gd name="T89" fmla="*/ 40 h 2033"/>
                  <a:gd name="T90" fmla="*/ 170 w 269"/>
                  <a:gd name="T91" fmla="*/ 51 h 2033"/>
                  <a:gd name="T92" fmla="*/ 153 w 269"/>
                  <a:gd name="T93" fmla="*/ 60 h 2033"/>
                  <a:gd name="T94" fmla="*/ 134 w 269"/>
                  <a:gd name="T95" fmla="*/ 70 h 2033"/>
                  <a:gd name="T96" fmla="*/ 116 w 269"/>
                  <a:gd name="T97" fmla="*/ 81 h 203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69"/>
                  <a:gd name="T148" fmla="*/ 0 h 2033"/>
                  <a:gd name="T149" fmla="*/ 269 w 269"/>
                  <a:gd name="T150" fmla="*/ 2033 h 203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69" h="2033">
                    <a:moveTo>
                      <a:pt x="116" y="81"/>
                    </a:moveTo>
                    <a:lnTo>
                      <a:pt x="106" y="90"/>
                    </a:lnTo>
                    <a:lnTo>
                      <a:pt x="97" y="98"/>
                    </a:lnTo>
                    <a:lnTo>
                      <a:pt x="89" y="107"/>
                    </a:lnTo>
                    <a:lnTo>
                      <a:pt x="80" y="116"/>
                    </a:lnTo>
                    <a:lnTo>
                      <a:pt x="71" y="124"/>
                    </a:lnTo>
                    <a:lnTo>
                      <a:pt x="63" y="134"/>
                    </a:lnTo>
                    <a:lnTo>
                      <a:pt x="53" y="143"/>
                    </a:lnTo>
                    <a:lnTo>
                      <a:pt x="44" y="152"/>
                    </a:lnTo>
                    <a:lnTo>
                      <a:pt x="37" y="186"/>
                    </a:lnTo>
                    <a:lnTo>
                      <a:pt x="30" y="219"/>
                    </a:lnTo>
                    <a:lnTo>
                      <a:pt x="23" y="252"/>
                    </a:lnTo>
                    <a:lnTo>
                      <a:pt x="18" y="287"/>
                    </a:lnTo>
                    <a:lnTo>
                      <a:pt x="15" y="311"/>
                    </a:lnTo>
                    <a:lnTo>
                      <a:pt x="13" y="335"/>
                    </a:lnTo>
                    <a:lnTo>
                      <a:pt x="11" y="361"/>
                    </a:lnTo>
                    <a:lnTo>
                      <a:pt x="8" y="385"/>
                    </a:lnTo>
                    <a:lnTo>
                      <a:pt x="6" y="797"/>
                    </a:lnTo>
                    <a:lnTo>
                      <a:pt x="5" y="1209"/>
                    </a:lnTo>
                    <a:lnTo>
                      <a:pt x="3" y="1621"/>
                    </a:lnTo>
                    <a:lnTo>
                      <a:pt x="0" y="2033"/>
                    </a:lnTo>
                    <a:lnTo>
                      <a:pt x="18" y="2022"/>
                    </a:lnTo>
                    <a:lnTo>
                      <a:pt x="34" y="2012"/>
                    </a:lnTo>
                    <a:lnTo>
                      <a:pt x="51" y="2002"/>
                    </a:lnTo>
                    <a:lnTo>
                      <a:pt x="67" y="1992"/>
                    </a:lnTo>
                    <a:lnTo>
                      <a:pt x="85" y="1982"/>
                    </a:lnTo>
                    <a:lnTo>
                      <a:pt x="101" y="1972"/>
                    </a:lnTo>
                    <a:lnTo>
                      <a:pt x="118" y="1961"/>
                    </a:lnTo>
                    <a:lnTo>
                      <a:pt x="135" y="1951"/>
                    </a:lnTo>
                    <a:lnTo>
                      <a:pt x="151" y="1940"/>
                    </a:lnTo>
                    <a:lnTo>
                      <a:pt x="169" y="1930"/>
                    </a:lnTo>
                    <a:lnTo>
                      <a:pt x="185" y="1920"/>
                    </a:lnTo>
                    <a:lnTo>
                      <a:pt x="202" y="1909"/>
                    </a:lnTo>
                    <a:lnTo>
                      <a:pt x="218" y="1900"/>
                    </a:lnTo>
                    <a:lnTo>
                      <a:pt x="235" y="1890"/>
                    </a:lnTo>
                    <a:lnTo>
                      <a:pt x="252" y="1879"/>
                    </a:lnTo>
                    <a:lnTo>
                      <a:pt x="269" y="1869"/>
                    </a:lnTo>
                    <a:lnTo>
                      <a:pt x="268" y="1402"/>
                    </a:lnTo>
                    <a:lnTo>
                      <a:pt x="265" y="936"/>
                    </a:lnTo>
                    <a:lnTo>
                      <a:pt x="264" y="468"/>
                    </a:lnTo>
                    <a:lnTo>
                      <a:pt x="262" y="0"/>
                    </a:lnTo>
                    <a:lnTo>
                      <a:pt x="244" y="10"/>
                    </a:lnTo>
                    <a:lnTo>
                      <a:pt x="225" y="21"/>
                    </a:lnTo>
                    <a:lnTo>
                      <a:pt x="207" y="30"/>
                    </a:lnTo>
                    <a:lnTo>
                      <a:pt x="188" y="40"/>
                    </a:lnTo>
                    <a:lnTo>
                      <a:pt x="170" y="51"/>
                    </a:lnTo>
                    <a:lnTo>
                      <a:pt x="153" y="60"/>
                    </a:lnTo>
                    <a:lnTo>
                      <a:pt x="134" y="70"/>
                    </a:lnTo>
                    <a:lnTo>
                      <a:pt x="116" y="81"/>
                    </a:lnTo>
                    <a:close/>
                  </a:path>
                </a:pathLst>
              </a:custGeom>
              <a:solidFill>
                <a:srgbClr val="70707F"/>
              </a:solidFill>
              <a:ln w="9525">
                <a:noFill/>
                <a:round/>
                <a:headEnd/>
                <a:tailEnd/>
              </a:ln>
            </p:spPr>
            <p:txBody>
              <a:bodyPr/>
              <a:lstStyle/>
              <a:p>
                <a:endParaRPr lang="en-US"/>
              </a:p>
            </p:txBody>
          </p:sp>
          <p:sp>
            <p:nvSpPr>
              <p:cNvPr id="21594" name="Freeform 188"/>
              <p:cNvSpPr>
                <a:spLocks/>
              </p:cNvSpPr>
              <p:nvPr/>
            </p:nvSpPr>
            <p:spPr bwMode="auto">
              <a:xfrm>
                <a:off x="1978" y="1917"/>
                <a:ext cx="118" cy="1007"/>
              </a:xfrm>
              <a:custGeom>
                <a:avLst/>
                <a:gdLst>
                  <a:gd name="T0" fmla="*/ 115 w 236"/>
                  <a:gd name="T1" fmla="*/ 73 h 2013"/>
                  <a:gd name="T2" fmla="*/ 106 w 236"/>
                  <a:gd name="T3" fmla="*/ 82 h 2013"/>
                  <a:gd name="T4" fmla="*/ 98 w 236"/>
                  <a:gd name="T5" fmla="*/ 91 h 2013"/>
                  <a:gd name="T6" fmla="*/ 88 w 236"/>
                  <a:gd name="T7" fmla="*/ 99 h 2013"/>
                  <a:gd name="T8" fmla="*/ 79 w 236"/>
                  <a:gd name="T9" fmla="*/ 108 h 2013"/>
                  <a:gd name="T10" fmla="*/ 71 w 236"/>
                  <a:gd name="T11" fmla="*/ 118 h 2013"/>
                  <a:gd name="T12" fmla="*/ 62 w 236"/>
                  <a:gd name="T13" fmla="*/ 126 h 2013"/>
                  <a:gd name="T14" fmla="*/ 53 w 236"/>
                  <a:gd name="T15" fmla="*/ 135 h 2013"/>
                  <a:gd name="T16" fmla="*/ 43 w 236"/>
                  <a:gd name="T17" fmla="*/ 144 h 2013"/>
                  <a:gd name="T18" fmla="*/ 38 w 236"/>
                  <a:gd name="T19" fmla="*/ 177 h 2013"/>
                  <a:gd name="T20" fmla="*/ 31 w 236"/>
                  <a:gd name="T21" fmla="*/ 211 h 2013"/>
                  <a:gd name="T22" fmla="*/ 24 w 236"/>
                  <a:gd name="T23" fmla="*/ 245 h 2013"/>
                  <a:gd name="T24" fmla="*/ 17 w 236"/>
                  <a:gd name="T25" fmla="*/ 279 h 2013"/>
                  <a:gd name="T26" fmla="*/ 15 w 236"/>
                  <a:gd name="T27" fmla="*/ 303 h 2013"/>
                  <a:gd name="T28" fmla="*/ 14 w 236"/>
                  <a:gd name="T29" fmla="*/ 327 h 2013"/>
                  <a:gd name="T30" fmla="*/ 11 w 236"/>
                  <a:gd name="T31" fmla="*/ 353 h 2013"/>
                  <a:gd name="T32" fmla="*/ 9 w 236"/>
                  <a:gd name="T33" fmla="*/ 377 h 2013"/>
                  <a:gd name="T34" fmla="*/ 7 w 236"/>
                  <a:gd name="T35" fmla="*/ 786 h 2013"/>
                  <a:gd name="T36" fmla="*/ 4 w 236"/>
                  <a:gd name="T37" fmla="*/ 1195 h 2013"/>
                  <a:gd name="T38" fmla="*/ 2 w 236"/>
                  <a:gd name="T39" fmla="*/ 1604 h 2013"/>
                  <a:gd name="T40" fmla="*/ 0 w 236"/>
                  <a:gd name="T41" fmla="*/ 2013 h 2013"/>
                  <a:gd name="T42" fmla="*/ 15 w 236"/>
                  <a:gd name="T43" fmla="*/ 2004 h 2013"/>
                  <a:gd name="T44" fmla="*/ 30 w 236"/>
                  <a:gd name="T45" fmla="*/ 1995 h 2013"/>
                  <a:gd name="T46" fmla="*/ 43 w 236"/>
                  <a:gd name="T47" fmla="*/ 1985 h 2013"/>
                  <a:gd name="T48" fmla="*/ 58 w 236"/>
                  <a:gd name="T49" fmla="*/ 1976 h 2013"/>
                  <a:gd name="T50" fmla="*/ 73 w 236"/>
                  <a:gd name="T51" fmla="*/ 1968 h 2013"/>
                  <a:gd name="T52" fmla="*/ 88 w 236"/>
                  <a:gd name="T53" fmla="*/ 1959 h 2013"/>
                  <a:gd name="T54" fmla="*/ 103 w 236"/>
                  <a:gd name="T55" fmla="*/ 1950 h 2013"/>
                  <a:gd name="T56" fmla="*/ 118 w 236"/>
                  <a:gd name="T57" fmla="*/ 1940 h 2013"/>
                  <a:gd name="T58" fmla="*/ 132 w 236"/>
                  <a:gd name="T59" fmla="*/ 1931 h 2013"/>
                  <a:gd name="T60" fmla="*/ 147 w 236"/>
                  <a:gd name="T61" fmla="*/ 1922 h 2013"/>
                  <a:gd name="T62" fmla="*/ 162 w 236"/>
                  <a:gd name="T63" fmla="*/ 1913 h 2013"/>
                  <a:gd name="T64" fmla="*/ 177 w 236"/>
                  <a:gd name="T65" fmla="*/ 1904 h 2013"/>
                  <a:gd name="T66" fmla="*/ 192 w 236"/>
                  <a:gd name="T67" fmla="*/ 1895 h 2013"/>
                  <a:gd name="T68" fmla="*/ 206 w 236"/>
                  <a:gd name="T69" fmla="*/ 1886 h 2013"/>
                  <a:gd name="T70" fmla="*/ 221 w 236"/>
                  <a:gd name="T71" fmla="*/ 1877 h 2013"/>
                  <a:gd name="T72" fmla="*/ 236 w 236"/>
                  <a:gd name="T73" fmla="*/ 1868 h 2013"/>
                  <a:gd name="T74" fmla="*/ 235 w 236"/>
                  <a:gd name="T75" fmla="*/ 1401 h 2013"/>
                  <a:gd name="T76" fmla="*/ 232 w 236"/>
                  <a:gd name="T77" fmla="*/ 933 h 2013"/>
                  <a:gd name="T78" fmla="*/ 231 w 236"/>
                  <a:gd name="T79" fmla="*/ 467 h 2013"/>
                  <a:gd name="T80" fmla="*/ 229 w 236"/>
                  <a:gd name="T81" fmla="*/ 0 h 2013"/>
                  <a:gd name="T82" fmla="*/ 215 w 236"/>
                  <a:gd name="T83" fmla="*/ 9 h 2013"/>
                  <a:gd name="T84" fmla="*/ 200 w 236"/>
                  <a:gd name="T85" fmla="*/ 18 h 2013"/>
                  <a:gd name="T86" fmla="*/ 186 w 236"/>
                  <a:gd name="T87" fmla="*/ 28 h 2013"/>
                  <a:gd name="T88" fmla="*/ 173 w 236"/>
                  <a:gd name="T89" fmla="*/ 37 h 2013"/>
                  <a:gd name="T90" fmla="*/ 158 w 236"/>
                  <a:gd name="T91" fmla="*/ 46 h 2013"/>
                  <a:gd name="T92" fmla="*/ 144 w 236"/>
                  <a:gd name="T93" fmla="*/ 54 h 2013"/>
                  <a:gd name="T94" fmla="*/ 129 w 236"/>
                  <a:gd name="T95" fmla="*/ 63 h 2013"/>
                  <a:gd name="T96" fmla="*/ 115 w 236"/>
                  <a:gd name="T97" fmla="*/ 73 h 20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6"/>
                  <a:gd name="T148" fmla="*/ 0 h 2013"/>
                  <a:gd name="T149" fmla="*/ 236 w 236"/>
                  <a:gd name="T150" fmla="*/ 2013 h 20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6" h="2013">
                    <a:moveTo>
                      <a:pt x="115" y="73"/>
                    </a:moveTo>
                    <a:lnTo>
                      <a:pt x="106" y="82"/>
                    </a:lnTo>
                    <a:lnTo>
                      <a:pt x="98" y="91"/>
                    </a:lnTo>
                    <a:lnTo>
                      <a:pt x="88" y="99"/>
                    </a:lnTo>
                    <a:lnTo>
                      <a:pt x="79" y="108"/>
                    </a:lnTo>
                    <a:lnTo>
                      <a:pt x="71" y="118"/>
                    </a:lnTo>
                    <a:lnTo>
                      <a:pt x="62" y="126"/>
                    </a:lnTo>
                    <a:lnTo>
                      <a:pt x="53" y="135"/>
                    </a:lnTo>
                    <a:lnTo>
                      <a:pt x="43" y="144"/>
                    </a:lnTo>
                    <a:lnTo>
                      <a:pt x="38" y="177"/>
                    </a:lnTo>
                    <a:lnTo>
                      <a:pt x="31" y="211"/>
                    </a:lnTo>
                    <a:lnTo>
                      <a:pt x="24" y="245"/>
                    </a:lnTo>
                    <a:lnTo>
                      <a:pt x="17" y="279"/>
                    </a:lnTo>
                    <a:lnTo>
                      <a:pt x="15" y="303"/>
                    </a:lnTo>
                    <a:lnTo>
                      <a:pt x="14" y="327"/>
                    </a:lnTo>
                    <a:lnTo>
                      <a:pt x="11" y="353"/>
                    </a:lnTo>
                    <a:lnTo>
                      <a:pt x="9" y="377"/>
                    </a:lnTo>
                    <a:lnTo>
                      <a:pt x="7" y="786"/>
                    </a:lnTo>
                    <a:lnTo>
                      <a:pt x="4" y="1195"/>
                    </a:lnTo>
                    <a:lnTo>
                      <a:pt x="2" y="1604"/>
                    </a:lnTo>
                    <a:lnTo>
                      <a:pt x="0" y="2013"/>
                    </a:lnTo>
                    <a:lnTo>
                      <a:pt x="15" y="2004"/>
                    </a:lnTo>
                    <a:lnTo>
                      <a:pt x="30" y="1995"/>
                    </a:lnTo>
                    <a:lnTo>
                      <a:pt x="43" y="1985"/>
                    </a:lnTo>
                    <a:lnTo>
                      <a:pt x="58" y="1976"/>
                    </a:lnTo>
                    <a:lnTo>
                      <a:pt x="73" y="1968"/>
                    </a:lnTo>
                    <a:lnTo>
                      <a:pt x="88" y="1959"/>
                    </a:lnTo>
                    <a:lnTo>
                      <a:pt x="103" y="1950"/>
                    </a:lnTo>
                    <a:lnTo>
                      <a:pt x="118" y="1940"/>
                    </a:lnTo>
                    <a:lnTo>
                      <a:pt x="132" y="1931"/>
                    </a:lnTo>
                    <a:lnTo>
                      <a:pt x="147" y="1922"/>
                    </a:lnTo>
                    <a:lnTo>
                      <a:pt x="162" y="1913"/>
                    </a:lnTo>
                    <a:lnTo>
                      <a:pt x="177" y="1904"/>
                    </a:lnTo>
                    <a:lnTo>
                      <a:pt x="192" y="1895"/>
                    </a:lnTo>
                    <a:lnTo>
                      <a:pt x="206" y="1886"/>
                    </a:lnTo>
                    <a:lnTo>
                      <a:pt x="221" y="1877"/>
                    </a:lnTo>
                    <a:lnTo>
                      <a:pt x="236" y="1868"/>
                    </a:lnTo>
                    <a:lnTo>
                      <a:pt x="235" y="1401"/>
                    </a:lnTo>
                    <a:lnTo>
                      <a:pt x="232" y="933"/>
                    </a:lnTo>
                    <a:lnTo>
                      <a:pt x="231" y="467"/>
                    </a:lnTo>
                    <a:lnTo>
                      <a:pt x="229" y="0"/>
                    </a:lnTo>
                    <a:lnTo>
                      <a:pt x="215" y="9"/>
                    </a:lnTo>
                    <a:lnTo>
                      <a:pt x="200" y="18"/>
                    </a:lnTo>
                    <a:lnTo>
                      <a:pt x="186" y="28"/>
                    </a:lnTo>
                    <a:lnTo>
                      <a:pt x="173" y="37"/>
                    </a:lnTo>
                    <a:lnTo>
                      <a:pt x="158" y="46"/>
                    </a:lnTo>
                    <a:lnTo>
                      <a:pt x="144" y="54"/>
                    </a:lnTo>
                    <a:lnTo>
                      <a:pt x="129" y="63"/>
                    </a:lnTo>
                    <a:lnTo>
                      <a:pt x="115" y="73"/>
                    </a:lnTo>
                    <a:close/>
                  </a:path>
                </a:pathLst>
              </a:custGeom>
              <a:solidFill>
                <a:srgbClr val="727082"/>
              </a:solidFill>
              <a:ln w="9525">
                <a:noFill/>
                <a:round/>
                <a:headEnd/>
                <a:tailEnd/>
              </a:ln>
            </p:spPr>
            <p:txBody>
              <a:bodyPr/>
              <a:lstStyle/>
              <a:p>
                <a:endParaRPr lang="en-US"/>
              </a:p>
            </p:txBody>
          </p:sp>
          <p:sp>
            <p:nvSpPr>
              <p:cNvPr id="21595" name="Freeform 189"/>
              <p:cNvSpPr>
                <a:spLocks/>
              </p:cNvSpPr>
              <p:nvPr/>
            </p:nvSpPr>
            <p:spPr bwMode="auto">
              <a:xfrm>
                <a:off x="1994" y="1917"/>
                <a:ext cx="102" cy="996"/>
              </a:xfrm>
              <a:custGeom>
                <a:avLst/>
                <a:gdLst>
                  <a:gd name="T0" fmla="*/ 116 w 204"/>
                  <a:gd name="T1" fmla="*/ 65 h 1992"/>
                  <a:gd name="T2" fmla="*/ 45 w 204"/>
                  <a:gd name="T3" fmla="*/ 136 h 1992"/>
                  <a:gd name="T4" fmla="*/ 18 w 204"/>
                  <a:gd name="T5" fmla="*/ 271 h 1992"/>
                  <a:gd name="T6" fmla="*/ 9 w 204"/>
                  <a:gd name="T7" fmla="*/ 370 h 1992"/>
                  <a:gd name="T8" fmla="*/ 0 w 204"/>
                  <a:gd name="T9" fmla="*/ 1992 h 1992"/>
                  <a:gd name="T10" fmla="*/ 204 w 204"/>
                  <a:gd name="T11" fmla="*/ 1867 h 1992"/>
                  <a:gd name="T12" fmla="*/ 197 w 204"/>
                  <a:gd name="T13" fmla="*/ 0 h 1992"/>
                  <a:gd name="T14" fmla="*/ 116 w 204"/>
                  <a:gd name="T15" fmla="*/ 65 h 1992"/>
                  <a:gd name="T16" fmla="*/ 0 60000 65536"/>
                  <a:gd name="T17" fmla="*/ 0 60000 65536"/>
                  <a:gd name="T18" fmla="*/ 0 60000 65536"/>
                  <a:gd name="T19" fmla="*/ 0 60000 65536"/>
                  <a:gd name="T20" fmla="*/ 0 60000 65536"/>
                  <a:gd name="T21" fmla="*/ 0 60000 65536"/>
                  <a:gd name="T22" fmla="*/ 0 60000 65536"/>
                  <a:gd name="T23" fmla="*/ 0 60000 65536"/>
                  <a:gd name="T24" fmla="*/ 0 w 204"/>
                  <a:gd name="T25" fmla="*/ 0 h 1992"/>
                  <a:gd name="T26" fmla="*/ 204 w 204"/>
                  <a:gd name="T27" fmla="*/ 1992 h 19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4" h="1992">
                    <a:moveTo>
                      <a:pt x="116" y="65"/>
                    </a:moveTo>
                    <a:lnTo>
                      <a:pt x="45" y="136"/>
                    </a:lnTo>
                    <a:lnTo>
                      <a:pt x="18" y="271"/>
                    </a:lnTo>
                    <a:lnTo>
                      <a:pt x="9" y="370"/>
                    </a:lnTo>
                    <a:lnTo>
                      <a:pt x="0" y="1992"/>
                    </a:lnTo>
                    <a:lnTo>
                      <a:pt x="204" y="1867"/>
                    </a:lnTo>
                    <a:lnTo>
                      <a:pt x="197" y="0"/>
                    </a:lnTo>
                    <a:lnTo>
                      <a:pt x="116" y="65"/>
                    </a:lnTo>
                    <a:close/>
                  </a:path>
                </a:pathLst>
              </a:custGeom>
              <a:solidFill>
                <a:srgbClr val="727284"/>
              </a:solidFill>
              <a:ln w="9525">
                <a:noFill/>
                <a:round/>
                <a:headEnd/>
                <a:tailEnd/>
              </a:ln>
            </p:spPr>
            <p:txBody>
              <a:bodyPr/>
              <a:lstStyle/>
              <a:p>
                <a:endParaRPr lang="en-US"/>
              </a:p>
            </p:txBody>
          </p:sp>
          <p:sp>
            <p:nvSpPr>
              <p:cNvPr id="21596" name="Freeform 190"/>
              <p:cNvSpPr>
                <a:spLocks/>
              </p:cNvSpPr>
              <p:nvPr/>
            </p:nvSpPr>
            <p:spPr bwMode="auto">
              <a:xfrm>
                <a:off x="1353" y="2089"/>
                <a:ext cx="276" cy="65"/>
              </a:xfrm>
              <a:custGeom>
                <a:avLst/>
                <a:gdLst>
                  <a:gd name="T0" fmla="*/ 0 w 552"/>
                  <a:gd name="T1" fmla="*/ 0 h 131"/>
                  <a:gd name="T2" fmla="*/ 552 w 552"/>
                  <a:gd name="T3" fmla="*/ 59 h 131"/>
                  <a:gd name="T4" fmla="*/ 552 w 552"/>
                  <a:gd name="T5" fmla="*/ 131 h 131"/>
                  <a:gd name="T6" fmla="*/ 0 w 552"/>
                  <a:gd name="T7" fmla="*/ 71 h 131"/>
                  <a:gd name="T8" fmla="*/ 0 w 552"/>
                  <a:gd name="T9" fmla="*/ 0 h 131"/>
                  <a:gd name="T10" fmla="*/ 0 60000 65536"/>
                  <a:gd name="T11" fmla="*/ 0 60000 65536"/>
                  <a:gd name="T12" fmla="*/ 0 60000 65536"/>
                  <a:gd name="T13" fmla="*/ 0 60000 65536"/>
                  <a:gd name="T14" fmla="*/ 0 60000 65536"/>
                  <a:gd name="T15" fmla="*/ 0 w 552"/>
                  <a:gd name="T16" fmla="*/ 0 h 131"/>
                  <a:gd name="T17" fmla="*/ 552 w 552"/>
                  <a:gd name="T18" fmla="*/ 131 h 131"/>
                </a:gdLst>
                <a:ahLst/>
                <a:cxnLst>
                  <a:cxn ang="T10">
                    <a:pos x="T0" y="T1"/>
                  </a:cxn>
                  <a:cxn ang="T11">
                    <a:pos x="T2" y="T3"/>
                  </a:cxn>
                  <a:cxn ang="T12">
                    <a:pos x="T4" y="T5"/>
                  </a:cxn>
                  <a:cxn ang="T13">
                    <a:pos x="T6" y="T7"/>
                  </a:cxn>
                  <a:cxn ang="T14">
                    <a:pos x="T8" y="T9"/>
                  </a:cxn>
                </a:cxnLst>
                <a:rect l="T15" t="T16" r="T17" b="T18"/>
                <a:pathLst>
                  <a:path w="552" h="131">
                    <a:moveTo>
                      <a:pt x="0" y="0"/>
                    </a:moveTo>
                    <a:lnTo>
                      <a:pt x="552" y="59"/>
                    </a:lnTo>
                    <a:lnTo>
                      <a:pt x="552" y="131"/>
                    </a:lnTo>
                    <a:lnTo>
                      <a:pt x="0" y="71"/>
                    </a:lnTo>
                    <a:lnTo>
                      <a:pt x="0" y="0"/>
                    </a:lnTo>
                    <a:close/>
                  </a:path>
                </a:pathLst>
              </a:custGeom>
              <a:solidFill>
                <a:srgbClr val="383335"/>
              </a:solidFill>
              <a:ln w="9525">
                <a:noFill/>
                <a:round/>
                <a:headEnd/>
                <a:tailEnd/>
              </a:ln>
            </p:spPr>
            <p:txBody>
              <a:bodyPr/>
              <a:lstStyle/>
              <a:p>
                <a:endParaRPr lang="en-US"/>
              </a:p>
            </p:txBody>
          </p:sp>
          <p:sp>
            <p:nvSpPr>
              <p:cNvPr id="21597" name="Freeform 191"/>
              <p:cNvSpPr>
                <a:spLocks/>
              </p:cNvSpPr>
              <p:nvPr/>
            </p:nvSpPr>
            <p:spPr bwMode="auto">
              <a:xfrm>
                <a:off x="1353" y="2207"/>
                <a:ext cx="276" cy="65"/>
              </a:xfrm>
              <a:custGeom>
                <a:avLst/>
                <a:gdLst>
                  <a:gd name="T0" fmla="*/ 0 w 552"/>
                  <a:gd name="T1" fmla="*/ 0 h 131"/>
                  <a:gd name="T2" fmla="*/ 552 w 552"/>
                  <a:gd name="T3" fmla="*/ 60 h 131"/>
                  <a:gd name="T4" fmla="*/ 552 w 552"/>
                  <a:gd name="T5" fmla="*/ 131 h 131"/>
                  <a:gd name="T6" fmla="*/ 0 w 552"/>
                  <a:gd name="T7" fmla="*/ 72 h 131"/>
                  <a:gd name="T8" fmla="*/ 0 w 552"/>
                  <a:gd name="T9" fmla="*/ 0 h 131"/>
                  <a:gd name="T10" fmla="*/ 0 60000 65536"/>
                  <a:gd name="T11" fmla="*/ 0 60000 65536"/>
                  <a:gd name="T12" fmla="*/ 0 60000 65536"/>
                  <a:gd name="T13" fmla="*/ 0 60000 65536"/>
                  <a:gd name="T14" fmla="*/ 0 60000 65536"/>
                  <a:gd name="T15" fmla="*/ 0 w 552"/>
                  <a:gd name="T16" fmla="*/ 0 h 131"/>
                  <a:gd name="T17" fmla="*/ 552 w 552"/>
                  <a:gd name="T18" fmla="*/ 131 h 131"/>
                </a:gdLst>
                <a:ahLst/>
                <a:cxnLst>
                  <a:cxn ang="T10">
                    <a:pos x="T0" y="T1"/>
                  </a:cxn>
                  <a:cxn ang="T11">
                    <a:pos x="T2" y="T3"/>
                  </a:cxn>
                  <a:cxn ang="T12">
                    <a:pos x="T4" y="T5"/>
                  </a:cxn>
                  <a:cxn ang="T13">
                    <a:pos x="T6" y="T7"/>
                  </a:cxn>
                  <a:cxn ang="T14">
                    <a:pos x="T8" y="T9"/>
                  </a:cxn>
                </a:cxnLst>
                <a:rect l="T15" t="T16" r="T17" b="T18"/>
                <a:pathLst>
                  <a:path w="552" h="131">
                    <a:moveTo>
                      <a:pt x="0" y="0"/>
                    </a:moveTo>
                    <a:lnTo>
                      <a:pt x="552" y="60"/>
                    </a:lnTo>
                    <a:lnTo>
                      <a:pt x="552" y="131"/>
                    </a:lnTo>
                    <a:lnTo>
                      <a:pt x="0" y="72"/>
                    </a:lnTo>
                    <a:lnTo>
                      <a:pt x="0" y="0"/>
                    </a:lnTo>
                    <a:close/>
                  </a:path>
                </a:pathLst>
              </a:custGeom>
              <a:solidFill>
                <a:srgbClr val="383335"/>
              </a:solidFill>
              <a:ln w="9525">
                <a:noFill/>
                <a:round/>
                <a:headEnd/>
                <a:tailEnd/>
              </a:ln>
            </p:spPr>
            <p:txBody>
              <a:bodyPr/>
              <a:lstStyle/>
              <a:p>
                <a:endParaRPr lang="en-US"/>
              </a:p>
            </p:txBody>
          </p:sp>
          <p:sp>
            <p:nvSpPr>
              <p:cNvPr id="21598" name="Freeform 192"/>
              <p:cNvSpPr>
                <a:spLocks/>
              </p:cNvSpPr>
              <p:nvPr/>
            </p:nvSpPr>
            <p:spPr bwMode="auto">
              <a:xfrm>
                <a:off x="1332" y="2440"/>
                <a:ext cx="317" cy="74"/>
              </a:xfrm>
              <a:custGeom>
                <a:avLst/>
                <a:gdLst>
                  <a:gd name="T0" fmla="*/ 0 w 635"/>
                  <a:gd name="T1" fmla="*/ 0 h 149"/>
                  <a:gd name="T2" fmla="*/ 635 w 635"/>
                  <a:gd name="T3" fmla="*/ 78 h 149"/>
                  <a:gd name="T4" fmla="*/ 635 w 635"/>
                  <a:gd name="T5" fmla="*/ 149 h 149"/>
                  <a:gd name="T6" fmla="*/ 0 w 635"/>
                  <a:gd name="T7" fmla="*/ 70 h 149"/>
                  <a:gd name="T8" fmla="*/ 0 w 635"/>
                  <a:gd name="T9" fmla="*/ 0 h 149"/>
                  <a:gd name="T10" fmla="*/ 0 60000 65536"/>
                  <a:gd name="T11" fmla="*/ 0 60000 65536"/>
                  <a:gd name="T12" fmla="*/ 0 60000 65536"/>
                  <a:gd name="T13" fmla="*/ 0 60000 65536"/>
                  <a:gd name="T14" fmla="*/ 0 60000 65536"/>
                  <a:gd name="T15" fmla="*/ 0 w 635"/>
                  <a:gd name="T16" fmla="*/ 0 h 149"/>
                  <a:gd name="T17" fmla="*/ 635 w 635"/>
                  <a:gd name="T18" fmla="*/ 149 h 149"/>
                </a:gdLst>
                <a:ahLst/>
                <a:cxnLst>
                  <a:cxn ang="T10">
                    <a:pos x="T0" y="T1"/>
                  </a:cxn>
                  <a:cxn ang="T11">
                    <a:pos x="T2" y="T3"/>
                  </a:cxn>
                  <a:cxn ang="T12">
                    <a:pos x="T4" y="T5"/>
                  </a:cxn>
                  <a:cxn ang="T13">
                    <a:pos x="T6" y="T7"/>
                  </a:cxn>
                  <a:cxn ang="T14">
                    <a:pos x="T8" y="T9"/>
                  </a:cxn>
                </a:cxnLst>
                <a:rect l="T15" t="T16" r="T17" b="T18"/>
                <a:pathLst>
                  <a:path w="635" h="149">
                    <a:moveTo>
                      <a:pt x="0" y="0"/>
                    </a:moveTo>
                    <a:lnTo>
                      <a:pt x="635" y="78"/>
                    </a:lnTo>
                    <a:lnTo>
                      <a:pt x="635" y="149"/>
                    </a:lnTo>
                    <a:lnTo>
                      <a:pt x="0" y="70"/>
                    </a:lnTo>
                    <a:lnTo>
                      <a:pt x="0" y="0"/>
                    </a:lnTo>
                    <a:close/>
                  </a:path>
                </a:pathLst>
              </a:custGeom>
              <a:solidFill>
                <a:srgbClr val="383335"/>
              </a:solidFill>
              <a:ln w="9525">
                <a:noFill/>
                <a:round/>
                <a:headEnd/>
                <a:tailEnd/>
              </a:ln>
            </p:spPr>
            <p:txBody>
              <a:bodyPr/>
              <a:lstStyle/>
              <a:p>
                <a:endParaRPr lang="en-US"/>
              </a:p>
            </p:txBody>
          </p:sp>
          <p:sp>
            <p:nvSpPr>
              <p:cNvPr id="21599" name="Freeform 193"/>
              <p:cNvSpPr>
                <a:spLocks/>
              </p:cNvSpPr>
              <p:nvPr/>
            </p:nvSpPr>
            <p:spPr bwMode="auto">
              <a:xfrm>
                <a:off x="1352" y="2119"/>
                <a:ext cx="272" cy="35"/>
              </a:xfrm>
              <a:custGeom>
                <a:avLst/>
                <a:gdLst>
                  <a:gd name="T0" fmla="*/ 6 w 544"/>
                  <a:gd name="T1" fmla="*/ 0 h 71"/>
                  <a:gd name="T2" fmla="*/ 544 w 544"/>
                  <a:gd name="T3" fmla="*/ 56 h 71"/>
                  <a:gd name="T4" fmla="*/ 544 w 544"/>
                  <a:gd name="T5" fmla="*/ 71 h 71"/>
                  <a:gd name="T6" fmla="*/ 1 w 544"/>
                  <a:gd name="T7" fmla="*/ 15 h 71"/>
                  <a:gd name="T8" fmla="*/ 0 w 544"/>
                  <a:gd name="T9" fmla="*/ 13 h 71"/>
                  <a:gd name="T10" fmla="*/ 0 w 544"/>
                  <a:gd name="T11" fmla="*/ 7 h 71"/>
                  <a:gd name="T12" fmla="*/ 1 w 544"/>
                  <a:gd name="T13" fmla="*/ 3 h 71"/>
                  <a:gd name="T14" fmla="*/ 6 w 544"/>
                  <a:gd name="T15" fmla="*/ 0 h 71"/>
                  <a:gd name="T16" fmla="*/ 0 60000 65536"/>
                  <a:gd name="T17" fmla="*/ 0 60000 65536"/>
                  <a:gd name="T18" fmla="*/ 0 60000 65536"/>
                  <a:gd name="T19" fmla="*/ 0 60000 65536"/>
                  <a:gd name="T20" fmla="*/ 0 60000 65536"/>
                  <a:gd name="T21" fmla="*/ 0 60000 65536"/>
                  <a:gd name="T22" fmla="*/ 0 60000 65536"/>
                  <a:gd name="T23" fmla="*/ 0 60000 65536"/>
                  <a:gd name="T24" fmla="*/ 0 w 544"/>
                  <a:gd name="T25" fmla="*/ 0 h 71"/>
                  <a:gd name="T26" fmla="*/ 544 w 544"/>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4" h="71">
                    <a:moveTo>
                      <a:pt x="6" y="0"/>
                    </a:moveTo>
                    <a:lnTo>
                      <a:pt x="544" y="56"/>
                    </a:lnTo>
                    <a:lnTo>
                      <a:pt x="544" y="71"/>
                    </a:lnTo>
                    <a:lnTo>
                      <a:pt x="1" y="15"/>
                    </a:lnTo>
                    <a:lnTo>
                      <a:pt x="0" y="13"/>
                    </a:lnTo>
                    <a:lnTo>
                      <a:pt x="0" y="7"/>
                    </a:lnTo>
                    <a:lnTo>
                      <a:pt x="1" y="3"/>
                    </a:lnTo>
                    <a:lnTo>
                      <a:pt x="6" y="0"/>
                    </a:lnTo>
                    <a:close/>
                  </a:path>
                </a:pathLst>
              </a:custGeom>
              <a:solidFill>
                <a:srgbClr val="7F7777"/>
              </a:solidFill>
              <a:ln w="9525">
                <a:noFill/>
                <a:round/>
                <a:headEnd/>
                <a:tailEnd/>
              </a:ln>
            </p:spPr>
            <p:txBody>
              <a:bodyPr/>
              <a:lstStyle/>
              <a:p>
                <a:endParaRPr lang="en-US"/>
              </a:p>
            </p:txBody>
          </p:sp>
          <p:sp>
            <p:nvSpPr>
              <p:cNvPr id="21600" name="Freeform 194"/>
              <p:cNvSpPr>
                <a:spLocks/>
              </p:cNvSpPr>
              <p:nvPr/>
            </p:nvSpPr>
            <p:spPr bwMode="auto">
              <a:xfrm>
                <a:off x="1352" y="2237"/>
                <a:ext cx="272" cy="36"/>
              </a:xfrm>
              <a:custGeom>
                <a:avLst/>
                <a:gdLst>
                  <a:gd name="T0" fmla="*/ 6 w 544"/>
                  <a:gd name="T1" fmla="*/ 0 h 71"/>
                  <a:gd name="T2" fmla="*/ 544 w 544"/>
                  <a:gd name="T3" fmla="*/ 56 h 71"/>
                  <a:gd name="T4" fmla="*/ 544 w 544"/>
                  <a:gd name="T5" fmla="*/ 71 h 71"/>
                  <a:gd name="T6" fmla="*/ 1 w 544"/>
                  <a:gd name="T7" fmla="*/ 15 h 71"/>
                  <a:gd name="T8" fmla="*/ 0 w 544"/>
                  <a:gd name="T9" fmla="*/ 12 h 71"/>
                  <a:gd name="T10" fmla="*/ 0 w 544"/>
                  <a:gd name="T11" fmla="*/ 7 h 71"/>
                  <a:gd name="T12" fmla="*/ 1 w 544"/>
                  <a:gd name="T13" fmla="*/ 2 h 71"/>
                  <a:gd name="T14" fmla="*/ 6 w 544"/>
                  <a:gd name="T15" fmla="*/ 0 h 71"/>
                  <a:gd name="T16" fmla="*/ 0 60000 65536"/>
                  <a:gd name="T17" fmla="*/ 0 60000 65536"/>
                  <a:gd name="T18" fmla="*/ 0 60000 65536"/>
                  <a:gd name="T19" fmla="*/ 0 60000 65536"/>
                  <a:gd name="T20" fmla="*/ 0 60000 65536"/>
                  <a:gd name="T21" fmla="*/ 0 60000 65536"/>
                  <a:gd name="T22" fmla="*/ 0 60000 65536"/>
                  <a:gd name="T23" fmla="*/ 0 60000 65536"/>
                  <a:gd name="T24" fmla="*/ 0 w 544"/>
                  <a:gd name="T25" fmla="*/ 0 h 71"/>
                  <a:gd name="T26" fmla="*/ 544 w 544"/>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4" h="71">
                    <a:moveTo>
                      <a:pt x="6" y="0"/>
                    </a:moveTo>
                    <a:lnTo>
                      <a:pt x="544" y="56"/>
                    </a:lnTo>
                    <a:lnTo>
                      <a:pt x="544" y="71"/>
                    </a:lnTo>
                    <a:lnTo>
                      <a:pt x="1" y="15"/>
                    </a:lnTo>
                    <a:lnTo>
                      <a:pt x="0" y="12"/>
                    </a:lnTo>
                    <a:lnTo>
                      <a:pt x="0" y="7"/>
                    </a:lnTo>
                    <a:lnTo>
                      <a:pt x="1" y="2"/>
                    </a:lnTo>
                    <a:lnTo>
                      <a:pt x="6" y="0"/>
                    </a:lnTo>
                    <a:close/>
                  </a:path>
                </a:pathLst>
              </a:custGeom>
              <a:solidFill>
                <a:srgbClr val="7F7777"/>
              </a:solidFill>
              <a:ln w="9525">
                <a:noFill/>
                <a:round/>
                <a:headEnd/>
                <a:tailEnd/>
              </a:ln>
            </p:spPr>
            <p:txBody>
              <a:bodyPr/>
              <a:lstStyle/>
              <a:p>
                <a:endParaRPr lang="en-US"/>
              </a:p>
            </p:txBody>
          </p:sp>
          <p:sp>
            <p:nvSpPr>
              <p:cNvPr id="21601" name="Freeform 195"/>
              <p:cNvSpPr>
                <a:spLocks/>
              </p:cNvSpPr>
              <p:nvPr/>
            </p:nvSpPr>
            <p:spPr bwMode="auto">
              <a:xfrm>
                <a:off x="1331" y="2470"/>
                <a:ext cx="314" cy="44"/>
              </a:xfrm>
              <a:custGeom>
                <a:avLst/>
                <a:gdLst>
                  <a:gd name="T0" fmla="*/ 7 w 627"/>
                  <a:gd name="T1" fmla="*/ 0 h 90"/>
                  <a:gd name="T2" fmla="*/ 627 w 627"/>
                  <a:gd name="T3" fmla="*/ 74 h 90"/>
                  <a:gd name="T4" fmla="*/ 627 w 627"/>
                  <a:gd name="T5" fmla="*/ 90 h 90"/>
                  <a:gd name="T6" fmla="*/ 1 w 627"/>
                  <a:gd name="T7" fmla="*/ 15 h 90"/>
                  <a:gd name="T8" fmla="*/ 0 w 627"/>
                  <a:gd name="T9" fmla="*/ 13 h 90"/>
                  <a:gd name="T10" fmla="*/ 0 w 627"/>
                  <a:gd name="T11" fmla="*/ 7 h 90"/>
                  <a:gd name="T12" fmla="*/ 1 w 627"/>
                  <a:gd name="T13" fmla="*/ 2 h 90"/>
                  <a:gd name="T14" fmla="*/ 7 w 627"/>
                  <a:gd name="T15" fmla="*/ 0 h 90"/>
                  <a:gd name="T16" fmla="*/ 0 60000 65536"/>
                  <a:gd name="T17" fmla="*/ 0 60000 65536"/>
                  <a:gd name="T18" fmla="*/ 0 60000 65536"/>
                  <a:gd name="T19" fmla="*/ 0 60000 65536"/>
                  <a:gd name="T20" fmla="*/ 0 60000 65536"/>
                  <a:gd name="T21" fmla="*/ 0 60000 65536"/>
                  <a:gd name="T22" fmla="*/ 0 60000 65536"/>
                  <a:gd name="T23" fmla="*/ 0 60000 65536"/>
                  <a:gd name="T24" fmla="*/ 0 w 627"/>
                  <a:gd name="T25" fmla="*/ 0 h 90"/>
                  <a:gd name="T26" fmla="*/ 627 w 627"/>
                  <a:gd name="T27" fmla="*/ 90 h 9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7" h="90">
                    <a:moveTo>
                      <a:pt x="7" y="0"/>
                    </a:moveTo>
                    <a:lnTo>
                      <a:pt x="627" y="74"/>
                    </a:lnTo>
                    <a:lnTo>
                      <a:pt x="627" y="90"/>
                    </a:lnTo>
                    <a:lnTo>
                      <a:pt x="1" y="15"/>
                    </a:lnTo>
                    <a:lnTo>
                      <a:pt x="0" y="13"/>
                    </a:lnTo>
                    <a:lnTo>
                      <a:pt x="0" y="7"/>
                    </a:lnTo>
                    <a:lnTo>
                      <a:pt x="1" y="2"/>
                    </a:lnTo>
                    <a:lnTo>
                      <a:pt x="7" y="0"/>
                    </a:lnTo>
                    <a:close/>
                  </a:path>
                </a:pathLst>
              </a:custGeom>
              <a:solidFill>
                <a:srgbClr val="7F7777"/>
              </a:solidFill>
              <a:ln w="9525">
                <a:noFill/>
                <a:round/>
                <a:headEnd/>
                <a:tailEnd/>
              </a:ln>
            </p:spPr>
            <p:txBody>
              <a:bodyPr/>
              <a:lstStyle/>
              <a:p>
                <a:endParaRPr lang="en-US"/>
              </a:p>
            </p:txBody>
          </p:sp>
          <p:sp>
            <p:nvSpPr>
              <p:cNvPr id="21602" name="Freeform 196"/>
              <p:cNvSpPr>
                <a:spLocks/>
              </p:cNvSpPr>
              <p:nvPr/>
            </p:nvSpPr>
            <p:spPr bwMode="auto">
              <a:xfrm>
                <a:off x="1456" y="2773"/>
                <a:ext cx="77" cy="82"/>
              </a:xfrm>
              <a:custGeom>
                <a:avLst/>
                <a:gdLst>
                  <a:gd name="T0" fmla="*/ 77 w 153"/>
                  <a:gd name="T1" fmla="*/ 0 h 165"/>
                  <a:gd name="T2" fmla="*/ 92 w 153"/>
                  <a:gd name="T3" fmla="*/ 1 h 165"/>
                  <a:gd name="T4" fmla="*/ 107 w 153"/>
                  <a:gd name="T5" fmla="*/ 7 h 165"/>
                  <a:gd name="T6" fmla="*/ 120 w 153"/>
                  <a:gd name="T7" fmla="*/ 14 h 165"/>
                  <a:gd name="T8" fmla="*/ 131 w 153"/>
                  <a:gd name="T9" fmla="*/ 24 h 165"/>
                  <a:gd name="T10" fmla="*/ 140 w 153"/>
                  <a:gd name="T11" fmla="*/ 37 h 165"/>
                  <a:gd name="T12" fmla="*/ 147 w 153"/>
                  <a:gd name="T13" fmla="*/ 51 h 165"/>
                  <a:gd name="T14" fmla="*/ 152 w 153"/>
                  <a:gd name="T15" fmla="*/ 66 h 165"/>
                  <a:gd name="T16" fmla="*/ 153 w 153"/>
                  <a:gd name="T17" fmla="*/ 83 h 165"/>
                  <a:gd name="T18" fmla="*/ 152 w 153"/>
                  <a:gd name="T19" fmla="*/ 99 h 165"/>
                  <a:gd name="T20" fmla="*/ 147 w 153"/>
                  <a:gd name="T21" fmla="*/ 115 h 165"/>
                  <a:gd name="T22" fmla="*/ 140 w 153"/>
                  <a:gd name="T23" fmla="*/ 129 h 165"/>
                  <a:gd name="T24" fmla="*/ 131 w 153"/>
                  <a:gd name="T25" fmla="*/ 141 h 165"/>
                  <a:gd name="T26" fmla="*/ 120 w 153"/>
                  <a:gd name="T27" fmla="*/ 151 h 165"/>
                  <a:gd name="T28" fmla="*/ 107 w 153"/>
                  <a:gd name="T29" fmla="*/ 158 h 165"/>
                  <a:gd name="T30" fmla="*/ 92 w 153"/>
                  <a:gd name="T31" fmla="*/ 164 h 165"/>
                  <a:gd name="T32" fmla="*/ 77 w 153"/>
                  <a:gd name="T33" fmla="*/ 165 h 165"/>
                  <a:gd name="T34" fmla="*/ 61 w 153"/>
                  <a:gd name="T35" fmla="*/ 164 h 165"/>
                  <a:gd name="T36" fmla="*/ 47 w 153"/>
                  <a:gd name="T37" fmla="*/ 158 h 165"/>
                  <a:gd name="T38" fmla="*/ 34 w 153"/>
                  <a:gd name="T39" fmla="*/ 151 h 165"/>
                  <a:gd name="T40" fmla="*/ 23 w 153"/>
                  <a:gd name="T41" fmla="*/ 141 h 165"/>
                  <a:gd name="T42" fmla="*/ 13 w 153"/>
                  <a:gd name="T43" fmla="*/ 129 h 165"/>
                  <a:gd name="T44" fmla="*/ 6 w 153"/>
                  <a:gd name="T45" fmla="*/ 115 h 165"/>
                  <a:gd name="T46" fmla="*/ 1 w 153"/>
                  <a:gd name="T47" fmla="*/ 99 h 165"/>
                  <a:gd name="T48" fmla="*/ 0 w 153"/>
                  <a:gd name="T49" fmla="*/ 83 h 165"/>
                  <a:gd name="T50" fmla="*/ 1 w 153"/>
                  <a:gd name="T51" fmla="*/ 66 h 165"/>
                  <a:gd name="T52" fmla="*/ 6 w 153"/>
                  <a:gd name="T53" fmla="*/ 51 h 165"/>
                  <a:gd name="T54" fmla="*/ 13 w 153"/>
                  <a:gd name="T55" fmla="*/ 37 h 165"/>
                  <a:gd name="T56" fmla="*/ 23 w 153"/>
                  <a:gd name="T57" fmla="*/ 24 h 165"/>
                  <a:gd name="T58" fmla="*/ 34 w 153"/>
                  <a:gd name="T59" fmla="*/ 14 h 165"/>
                  <a:gd name="T60" fmla="*/ 47 w 153"/>
                  <a:gd name="T61" fmla="*/ 7 h 165"/>
                  <a:gd name="T62" fmla="*/ 61 w 153"/>
                  <a:gd name="T63" fmla="*/ 1 h 165"/>
                  <a:gd name="T64" fmla="*/ 77 w 153"/>
                  <a:gd name="T65" fmla="*/ 0 h 1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65"/>
                  <a:gd name="T101" fmla="*/ 153 w 153"/>
                  <a:gd name="T102" fmla="*/ 165 h 16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65">
                    <a:moveTo>
                      <a:pt x="77" y="0"/>
                    </a:moveTo>
                    <a:lnTo>
                      <a:pt x="92" y="1"/>
                    </a:lnTo>
                    <a:lnTo>
                      <a:pt x="107" y="7"/>
                    </a:lnTo>
                    <a:lnTo>
                      <a:pt x="120" y="14"/>
                    </a:lnTo>
                    <a:lnTo>
                      <a:pt x="131" y="24"/>
                    </a:lnTo>
                    <a:lnTo>
                      <a:pt x="140" y="37"/>
                    </a:lnTo>
                    <a:lnTo>
                      <a:pt x="147" y="51"/>
                    </a:lnTo>
                    <a:lnTo>
                      <a:pt x="152" y="66"/>
                    </a:lnTo>
                    <a:lnTo>
                      <a:pt x="153" y="83"/>
                    </a:lnTo>
                    <a:lnTo>
                      <a:pt x="152" y="99"/>
                    </a:lnTo>
                    <a:lnTo>
                      <a:pt x="147" y="115"/>
                    </a:lnTo>
                    <a:lnTo>
                      <a:pt x="140" y="129"/>
                    </a:lnTo>
                    <a:lnTo>
                      <a:pt x="131" y="141"/>
                    </a:lnTo>
                    <a:lnTo>
                      <a:pt x="120" y="151"/>
                    </a:lnTo>
                    <a:lnTo>
                      <a:pt x="107" y="158"/>
                    </a:lnTo>
                    <a:lnTo>
                      <a:pt x="92" y="164"/>
                    </a:lnTo>
                    <a:lnTo>
                      <a:pt x="77" y="165"/>
                    </a:lnTo>
                    <a:lnTo>
                      <a:pt x="61" y="164"/>
                    </a:lnTo>
                    <a:lnTo>
                      <a:pt x="47" y="158"/>
                    </a:lnTo>
                    <a:lnTo>
                      <a:pt x="34" y="151"/>
                    </a:lnTo>
                    <a:lnTo>
                      <a:pt x="23" y="141"/>
                    </a:lnTo>
                    <a:lnTo>
                      <a:pt x="13" y="129"/>
                    </a:lnTo>
                    <a:lnTo>
                      <a:pt x="6" y="115"/>
                    </a:lnTo>
                    <a:lnTo>
                      <a:pt x="1" y="99"/>
                    </a:lnTo>
                    <a:lnTo>
                      <a:pt x="0" y="83"/>
                    </a:lnTo>
                    <a:lnTo>
                      <a:pt x="1" y="66"/>
                    </a:lnTo>
                    <a:lnTo>
                      <a:pt x="6" y="51"/>
                    </a:lnTo>
                    <a:lnTo>
                      <a:pt x="13" y="37"/>
                    </a:lnTo>
                    <a:lnTo>
                      <a:pt x="23" y="24"/>
                    </a:lnTo>
                    <a:lnTo>
                      <a:pt x="34" y="14"/>
                    </a:lnTo>
                    <a:lnTo>
                      <a:pt x="47" y="7"/>
                    </a:lnTo>
                    <a:lnTo>
                      <a:pt x="61" y="1"/>
                    </a:lnTo>
                    <a:lnTo>
                      <a:pt x="77" y="0"/>
                    </a:lnTo>
                    <a:close/>
                  </a:path>
                </a:pathLst>
              </a:custGeom>
              <a:solidFill>
                <a:srgbClr val="444456"/>
              </a:solidFill>
              <a:ln w="9525">
                <a:noFill/>
                <a:round/>
                <a:headEnd/>
                <a:tailEnd/>
              </a:ln>
            </p:spPr>
            <p:txBody>
              <a:bodyPr/>
              <a:lstStyle/>
              <a:p>
                <a:endParaRPr lang="en-US"/>
              </a:p>
            </p:txBody>
          </p:sp>
          <p:sp>
            <p:nvSpPr>
              <p:cNvPr id="21603" name="Freeform 197"/>
              <p:cNvSpPr>
                <a:spLocks/>
              </p:cNvSpPr>
              <p:nvPr/>
            </p:nvSpPr>
            <p:spPr bwMode="auto">
              <a:xfrm>
                <a:off x="1469" y="2631"/>
                <a:ext cx="54" cy="59"/>
              </a:xfrm>
              <a:custGeom>
                <a:avLst/>
                <a:gdLst>
                  <a:gd name="T0" fmla="*/ 54 w 108"/>
                  <a:gd name="T1" fmla="*/ 0 h 117"/>
                  <a:gd name="T2" fmla="*/ 65 w 108"/>
                  <a:gd name="T3" fmla="*/ 1 h 117"/>
                  <a:gd name="T4" fmla="*/ 75 w 108"/>
                  <a:gd name="T5" fmla="*/ 4 h 117"/>
                  <a:gd name="T6" fmla="*/ 84 w 108"/>
                  <a:gd name="T7" fmla="*/ 10 h 117"/>
                  <a:gd name="T8" fmla="*/ 92 w 108"/>
                  <a:gd name="T9" fmla="*/ 17 h 117"/>
                  <a:gd name="T10" fmla="*/ 99 w 108"/>
                  <a:gd name="T11" fmla="*/ 26 h 117"/>
                  <a:gd name="T12" fmla="*/ 104 w 108"/>
                  <a:gd name="T13" fmla="*/ 36 h 117"/>
                  <a:gd name="T14" fmla="*/ 107 w 108"/>
                  <a:gd name="T15" fmla="*/ 47 h 117"/>
                  <a:gd name="T16" fmla="*/ 108 w 108"/>
                  <a:gd name="T17" fmla="*/ 59 h 117"/>
                  <a:gd name="T18" fmla="*/ 107 w 108"/>
                  <a:gd name="T19" fmla="*/ 70 h 117"/>
                  <a:gd name="T20" fmla="*/ 104 w 108"/>
                  <a:gd name="T21" fmla="*/ 82 h 117"/>
                  <a:gd name="T22" fmla="*/ 99 w 108"/>
                  <a:gd name="T23" fmla="*/ 91 h 117"/>
                  <a:gd name="T24" fmla="*/ 92 w 108"/>
                  <a:gd name="T25" fmla="*/ 100 h 117"/>
                  <a:gd name="T26" fmla="*/ 84 w 108"/>
                  <a:gd name="T27" fmla="*/ 107 h 117"/>
                  <a:gd name="T28" fmla="*/ 75 w 108"/>
                  <a:gd name="T29" fmla="*/ 113 h 117"/>
                  <a:gd name="T30" fmla="*/ 65 w 108"/>
                  <a:gd name="T31" fmla="*/ 116 h 117"/>
                  <a:gd name="T32" fmla="*/ 54 w 108"/>
                  <a:gd name="T33" fmla="*/ 117 h 117"/>
                  <a:gd name="T34" fmla="*/ 44 w 108"/>
                  <a:gd name="T35" fmla="*/ 116 h 117"/>
                  <a:gd name="T36" fmla="*/ 33 w 108"/>
                  <a:gd name="T37" fmla="*/ 113 h 117"/>
                  <a:gd name="T38" fmla="*/ 24 w 108"/>
                  <a:gd name="T39" fmla="*/ 107 h 117"/>
                  <a:gd name="T40" fmla="*/ 16 w 108"/>
                  <a:gd name="T41" fmla="*/ 100 h 117"/>
                  <a:gd name="T42" fmla="*/ 9 w 108"/>
                  <a:gd name="T43" fmla="*/ 91 h 117"/>
                  <a:gd name="T44" fmla="*/ 5 w 108"/>
                  <a:gd name="T45" fmla="*/ 82 h 117"/>
                  <a:gd name="T46" fmla="*/ 1 w 108"/>
                  <a:gd name="T47" fmla="*/ 70 h 117"/>
                  <a:gd name="T48" fmla="*/ 0 w 108"/>
                  <a:gd name="T49" fmla="*/ 59 h 117"/>
                  <a:gd name="T50" fmla="*/ 1 w 108"/>
                  <a:gd name="T51" fmla="*/ 47 h 117"/>
                  <a:gd name="T52" fmla="*/ 5 w 108"/>
                  <a:gd name="T53" fmla="*/ 36 h 117"/>
                  <a:gd name="T54" fmla="*/ 9 w 108"/>
                  <a:gd name="T55" fmla="*/ 26 h 117"/>
                  <a:gd name="T56" fmla="*/ 16 w 108"/>
                  <a:gd name="T57" fmla="*/ 17 h 117"/>
                  <a:gd name="T58" fmla="*/ 24 w 108"/>
                  <a:gd name="T59" fmla="*/ 10 h 117"/>
                  <a:gd name="T60" fmla="*/ 33 w 108"/>
                  <a:gd name="T61" fmla="*/ 4 h 117"/>
                  <a:gd name="T62" fmla="*/ 44 w 108"/>
                  <a:gd name="T63" fmla="*/ 1 h 117"/>
                  <a:gd name="T64" fmla="*/ 54 w 108"/>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8"/>
                  <a:gd name="T100" fmla="*/ 0 h 117"/>
                  <a:gd name="T101" fmla="*/ 108 w 108"/>
                  <a:gd name="T102" fmla="*/ 117 h 1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8" h="117">
                    <a:moveTo>
                      <a:pt x="54" y="0"/>
                    </a:moveTo>
                    <a:lnTo>
                      <a:pt x="65" y="1"/>
                    </a:lnTo>
                    <a:lnTo>
                      <a:pt x="75" y="4"/>
                    </a:lnTo>
                    <a:lnTo>
                      <a:pt x="84" y="10"/>
                    </a:lnTo>
                    <a:lnTo>
                      <a:pt x="92" y="17"/>
                    </a:lnTo>
                    <a:lnTo>
                      <a:pt x="99" y="26"/>
                    </a:lnTo>
                    <a:lnTo>
                      <a:pt x="104" y="36"/>
                    </a:lnTo>
                    <a:lnTo>
                      <a:pt x="107" y="47"/>
                    </a:lnTo>
                    <a:lnTo>
                      <a:pt x="108" y="59"/>
                    </a:lnTo>
                    <a:lnTo>
                      <a:pt x="107" y="70"/>
                    </a:lnTo>
                    <a:lnTo>
                      <a:pt x="104" y="82"/>
                    </a:lnTo>
                    <a:lnTo>
                      <a:pt x="99" y="91"/>
                    </a:lnTo>
                    <a:lnTo>
                      <a:pt x="92" y="100"/>
                    </a:lnTo>
                    <a:lnTo>
                      <a:pt x="84" y="107"/>
                    </a:lnTo>
                    <a:lnTo>
                      <a:pt x="75" y="113"/>
                    </a:lnTo>
                    <a:lnTo>
                      <a:pt x="65" y="116"/>
                    </a:lnTo>
                    <a:lnTo>
                      <a:pt x="54" y="117"/>
                    </a:lnTo>
                    <a:lnTo>
                      <a:pt x="44" y="116"/>
                    </a:lnTo>
                    <a:lnTo>
                      <a:pt x="33" y="113"/>
                    </a:lnTo>
                    <a:lnTo>
                      <a:pt x="24" y="107"/>
                    </a:lnTo>
                    <a:lnTo>
                      <a:pt x="16" y="100"/>
                    </a:lnTo>
                    <a:lnTo>
                      <a:pt x="9" y="91"/>
                    </a:lnTo>
                    <a:lnTo>
                      <a:pt x="5" y="82"/>
                    </a:lnTo>
                    <a:lnTo>
                      <a:pt x="1" y="70"/>
                    </a:lnTo>
                    <a:lnTo>
                      <a:pt x="0" y="59"/>
                    </a:lnTo>
                    <a:lnTo>
                      <a:pt x="1" y="47"/>
                    </a:lnTo>
                    <a:lnTo>
                      <a:pt x="5" y="36"/>
                    </a:lnTo>
                    <a:lnTo>
                      <a:pt x="9" y="26"/>
                    </a:lnTo>
                    <a:lnTo>
                      <a:pt x="16" y="17"/>
                    </a:lnTo>
                    <a:lnTo>
                      <a:pt x="24" y="10"/>
                    </a:lnTo>
                    <a:lnTo>
                      <a:pt x="33" y="4"/>
                    </a:lnTo>
                    <a:lnTo>
                      <a:pt x="44" y="1"/>
                    </a:lnTo>
                    <a:lnTo>
                      <a:pt x="54" y="0"/>
                    </a:lnTo>
                    <a:close/>
                  </a:path>
                </a:pathLst>
              </a:custGeom>
              <a:solidFill>
                <a:srgbClr val="444456"/>
              </a:solidFill>
              <a:ln w="9525">
                <a:noFill/>
                <a:round/>
                <a:headEnd/>
                <a:tailEnd/>
              </a:ln>
            </p:spPr>
            <p:txBody>
              <a:bodyPr/>
              <a:lstStyle/>
              <a:p>
                <a:endParaRPr lang="en-US"/>
              </a:p>
            </p:txBody>
          </p:sp>
          <p:sp>
            <p:nvSpPr>
              <p:cNvPr id="21604" name="Freeform 198"/>
              <p:cNvSpPr>
                <a:spLocks/>
              </p:cNvSpPr>
              <p:nvPr/>
            </p:nvSpPr>
            <p:spPr bwMode="auto">
              <a:xfrm>
                <a:off x="1696" y="2350"/>
                <a:ext cx="34" cy="38"/>
              </a:xfrm>
              <a:custGeom>
                <a:avLst/>
                <a:gdLst>
                  <a:gd name="T0" fmla="*/ 35 w 69"/>
                  <a:gd name="T1" fmla="*/ 0 h 74"/>
                  <a:gd name="T2" fmla="*/ 41 w 69"/>
                  <a:gd name="T3" fmla="*/ 1 h 74"/>
                  <a:gd name="T4" fmla="*/ 48 w 69"/>
                  <a:gd name="T5" fmla="*/ 3 h 74"/>
                  <a:gd name="T6" fmla="*/ 54 w 69"/>
                  <a:gd name="T7" fmla="*/ 6 h 74"/>
                  <a:gd name="T8" fmla="*/ 59 w 69"/>
                  <a:gd name="T9" fmla="*/ 11 h 74"/>
                  <a:gd name="T10" fmla="*/ 63 w 69"/>
                  <a:gd name="T11" fmla="*/ 17 h 74"/>
                  <a:gd name="T12" fmla="*/ 67 w 69"/>
                  <a:gd name="T13" fmla="*/ 23 h 74"/>
                  <a:gd name="T14" fmla="*/ 68 w 69"/>
                  <a:gd name="T15" fmla="*/ 29 h 74"/>
                  <a:gd name="T16" fmla="*/ 69 w 69"/>
                  <a:gd name="T17" fmla="*/ 38 h 74"/>
                  <a:gd name="T18" fmla="*/ 68 w 69"/>
                  <a:gd name="T19" fmla="*/ 46 h 74"/>
                  <a:gd name="T20" fmla="*/ 67 w 69"/>
                  <a:gd name="T21" fmla="*/ 53 h 74"/>
                  <a:gd name="T22" fmla="*/ 63 w 69"/>
                  <a:gd name="T23" fmla="*/ 58 h 74"/>
                  <a:gd name="T24" fmla="*/ 59 w 69"/>
                  <a:gd name="T25" fmla="*/ 64 h 74"/>
                  <a:gd name="T26" fmla="*/ 54 w 69"/>
                  <a:gd name="T27" fmla="*/ 69 h 74"/>
                  <a:gd name="T28" fmla="*/ 48 w 69"/>
                  <a:gd name="T29" fmla="*/ 72 h 74"/>
                  <a:gd name="T30" fmla="*/ 41 w 69"/>
                  <a:gd name="T31" fmla="*/ 73 h 74"/>
                  <a:gd name="T32" fmla="*/ 35 w 69"/>
                  <a:gd name="T33" fmla="*/ 74 h 74"/>
                  <a:gd name="T34" fmla="*/ 28 w 69"/>
                  <a:gd name="T35" fmla="*/ 73 h 74"/>
                  <a:gd name="T36" fmla="*/ 22 w 69"/>
                  <a:gd name="T37" fmla="*/ 72 h 74"/>
                  <a:gd name="T38" fmla="*/ 15 w 69"/>
                  <a:gd name="T39" fmla="*/ 69 h 74"/>
                  <a:gd name="T40" fmla="*/ 10 w 69"/>
                  <a:gd name="T41" fmla="*/ 64 h 74"/>
                  <a:gd name="T42" fmla="*/ 6 w 69"/>
                  <a:gd name="T43" fmla="*/ 58 h 74"/>
                  <a:gd name="T44" fmla="*/ 2 w 69"/>
                  <a:gd name="T45" fmla="*/ 53 h 74"/>
                  <a:gd name="T46" fmla="*/ 1 w 69"/>
                  <a:gd name="T47" fmla="*/ 46 h 74"/>
                  <a:gd name="T48" fmla="*/ 0 w 69"/>
                  <a:gd name="T49" fmla="*/ 38 h 74"/>
                  <a:gd name="T50" fmla="*/ 1 w 69"/>
                  <a:gd name="T51" fmla="*/ 29 h 74"/>
                  <a:gd name="T52" fmla="*/ 2 w 69"/>
                  <a:gd name="T53" fmla="*/ 23 h 74"/>
                  <a:gd name="T54" fmla="*/ 6 w 69"/>
                  <a:gd name="T55" fmla="*/ 17 h 74"/>
                  <a:gd name="T56" fmla="*/ 10 w 69"/>
                  <a:gd name="T57" fmla="*/ 11 h 74"/>
                  <a:gd name="T58" fmla="*/ 15 w 69"/>
                  <a:gd name="T59" fmla="*/ 6 h 74"/>
                  <a:gd name="T60" fmla="*/ 22 w 69"/>
                  <a:gd name="T61" fmla="*/ 3 h 74"/>
                  <a:gd name="T62" fmla="*/ 28 w 69"/>
                  <a:gd name="T63" fmla="*/ 1 h 74"/>
                  <a:gd name="T64" fmla="*/ 35 w 69"/>
                  <a:gd name="T65" fmla="*/ 0 h 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74"/>
                  <a:gd name="T101" fmla="*/ 69 w 69"/>
                  <a:gd name="T102" fmla="*/ 74 h 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74">
                    <a:moveTo>
                      <a:pt x="35" y="0"/>
                    </a:moveTo>
                    <a:lnTo>
                      <a:pt x="41" y="1"/>
                    </a:lnTo>
                    <a:lnTo>
                      <a:pt x="48" y="3"/>
                    </a:lnTo>
                    <a:lnTo>
                      <a:pt x="54" y="6"/>
                    </a:lnTo>
                    <a:lnTo>
                      <a:pt x="59" y="11"/>
                    </a:lnTo>
                    <a:lnTo>
                      <a:pt x="63" y="17"/>
                    </a:lnTo>
                    <a:lnTo>
                      <a:pt x="67" y="23"/>
                    </a:lnTo>
                    <a:lnTo>
                      <a:pt x="68" y="29"/>
                    </a:lnTo>
                    <a:lnTo>
                      <a:pt x="69" y="38"/>
                    </a:lnTo>
                    <a:lnTo>
                      <a:pt x="68" y="46"/>
                    </a:lnTo>
                    <a:lnTo>
                      <a:pt x="67" y="53"/>
                    </a:lnTo>
                    <a:lnTo>
                      <a:pt x="63" y="58"/>
                    </a:lnTo>
                    <a:lnTo>
                      <a:pt x="59" y="64"/>
                    </a:lnTo>
                    <a:lnTo>
                      <a:pt x="54" y="69"/>
                    </a:lnTo>
                    <a:lnTo>
                      <a:pt x="48" y="72"/>
                    </a:lnTo>
                    <a:lnTo>
                      <a:pt x="41" y="73"/>
                    </a:lnTo>
                    <a:lnTo>
                      <a:pt x="35" y="74"/>
                    </a:lnTo>
                    <a:lnTo>
                      <a:pt x="28" y="73"/>
                    </a:lnTo>
                    <a:lnTo>
                      <a:pt x="22" y="72"/>
                    </a:lnTo>
                    <a:lnTo>
                      <a:pt x="15" y="69"/>
                    </a:lnTo>
                    <a:lnTo>
                      <a:pt x="10" y="64"/>
                    </a:lnTo>
                    <a:lnTo>
                      <a:pt x="6" y="58"/>
                    </a:lnTo>
                    <a:lnTo>
                      <a:pt x="2" y="53"/>
                    </a:lnTo>
                    <a:lnTo>
                      <a:pt x="1" y="46"/>
                    </a:lnTo>
                    <a:lnTo>
                      <a:pt x="0" y="38"/>
                    </a:lnTo>
                    <a:lnTo>
                      <a:pt x="1" y="29"/>
                    </a:lnTo>
                    <a:lnTo>
                      <a:pt x="2" y="23"/>
                    </a:lnTo>
                    <a:lnTo>
                      <a:pt x="6" y="17"/>
                    </a:lnTo>
                    <a:lnTo>
                      <a:pt x="10" y="11"/>
                    </a:lnTo>
                    <a:lnTo>
                      <a:pt x="15" y="6"/>
                    </a:lnTo>
                    <a:lnTo>
                      <a:pt x="22" y="3"/>
                    </a:lnTo>
                    <a:lnTo>
                      <a:pt x="28" y="1"/>
                    </a:lnTo>
                    <a:lnTo>
                      <a:pt x="35" y="0"/>
                    </a:lnTo>
                    <a:close/>
                  </a:path>
                </a:pathLst>
              </a:custGeom>
              <a:solidFill>
                <a:srgbClr val="444456"/>
              </a:solidFill>
              <a:ln w="9525">
                <a:noFill/>
                <a:round/>
                <a:headEnd/>
                <a:tailEnd/>
              </a:ln>
            </p:spPr>
            <p:txBody>
              <a:bodyPr/>
              <a:lstStyle/>
              <a:p>
                <a:endParaRPr lang="en-US"/>
              </a:p>
            </p:txBody>
          </p:sp>
          <p:sp>
            <p:nvSpPr>
              <p:cNvPr id="21605" name="Freeform 199"/>
              <p:cNvSpPr>
                <a:spLocks/>
              </p:cNvSpPr>
              <p:nvPr/>
            </p:nvSpPr>
            <p:spPr bwMode="auto">
              <a:xfrm>
                <a:off x="1697" y="2192"/>
                <a:ext cx="35" cy="37"/>
              </a:xfrm>
              <a:custGeom>
                <a:avLst/>
                <a:gdLst>
                  <a:gd name="T0" fmla="*/ 35 w 70"/>
                  <a:gd name="T1" fmla="*/ 0 h 74"/>
                  <a:gd name="T2" fmla="*/ 42 w 70"/>
                  <a:gd name="T3" fmla="*/ 1 h 74"/>
                  <a:gd name="T4" fmla="*/ 49 w 70"/>
                  <a:gd name="T5" fmla="*/ 3 h 74"/>
                  <a:gd name="T6" fmla="*/ 55 w 70"/>
                  <a:gd name="T7" fmla="*/ 7 h 74"/>
                  <a:gd name="T8" fmla="*/ 59 w 70"/>
                  <a:gd name="T9" fmla="*/ 11 h 74"/>
                  <a:gd name="T10" fmla="*/ 64 w 70"/>
                  <a:gd name="T11" fmla="*/ 17 h 74"/>
                  <a:gd name="T12" fmla="*/ 67 w 70"/>
                  <a:gd name="T13" fmla="*/ 23 h 74"/>
                  <a:gd name="T14" fmla="*/ 68 w 70"/>
                  <a:gd name="T15" fmla="*/ 30 h 74"/>
                  <a:gd name="T16" fmla="*/ 70 w 70"/>
                  <a:gd name="T17" fmla="*/ 38 h 74"/>
                  <a:gd name="T18" fmla="*/ 68 w 70"/>
                  <a:gd name="T19" fmla="*/ 45 h 74"/>
                  <a:gd name="T20" fmla="*/ 67 w 70"/>
                  <a:gd name="T21" fmla="*/ 52 h 74"/>
                  <a:gd name="T22" fmla="*/ 64 w 70"/>
                  <a:gd name="T23" fmla="*/ 59 h 74"/>
                  <a:gd name="T24" fmla="*/ 59 w 70"/>
                  <a:gd name="T25" fmla="*/ 63 h 74"/>
                  <a:gd name="T26" fmla="*/ 55 w 70"/>
                  <a:gd name="T27" fmla="*/ 68 h 74"/>
                  <a:gd name="T28" fmla="*/ 49 w 70"/>
                  <a:gd name="T29" fmla="*/ 71 h 74"/>
                  <a:gd name="T30" fmla="*/ 42 w 70"/>
                  <a:gd name="T31" fmla="*/ 72 h 74"/>
                  <a:gd name="T32" fmla="*/ 35 w 70"/>
                  <a:gd name="T33" fmla="*/ 74 h 74"/>
                  <a:gd name="T34" fmla="*/ 28 w 70"/>
                  <a:gd name="T35" fmla="*/ 72 h 74"/>
                  <a:gd name="T36" fmla="*/ 22 w 70"/>
                  <a:gd name="T37" fmla="*/ 71 h 74"/>
                  <a:gd name="T38" fmla="*/ 15 w 70"/>
                  <a:gd name="T39" fmla="*/ 68 h 74"/>
                  <a:gd name="T40" fmla="*/ 11 w 70"/>
                  <a:gd name="T41" fmla="*/ 63 h 74"/>
                  <a:gd name="T42" fmla="*/ 6 w 70"/>
                  <a:gd name="T43" fmla="*/ 59 h 74"/>
                  <a:gd name="T44" fmla="*/ 3 w 70"/>
                  <a:gd name="T45" fmla="*/ 52 h 74"/>
                  <a:gd name="T46" fmla="*/ 2 w 70"/>
                  <a:gd name="T47" fmla="*/ 45 h 74"/>
                  <a:gd name="T48" fmla="*/ 0 w 70"/>
                  <a:gd name="T49" fmla="*/ 38 h 74"/>
                  <a:gd name="T50" fmla="*/ 2 w 70"/>
                  <a:gd name="T51" fmla="*/ 30 h 74"/>
                  <a:gd name="T52" fmla="*/ 3 w 70"/>
                  <a:gd name="T53" fmla="*/ 23 h 74"/>
                  <a:gd name="T54" fmla="*/ 6 w 70"/>
                  <a:gd name="T55" fmla="*/ 17 h 74"/>
                  <a:gd name="T56" fmla="*/ 11 w 70"/>
                  <a:gd name="T57" fmla="*/ 11 h 74"/>
                  <a:gd name="T58" fmla="*/ 15 w 70"/>
                  <a:gd name="T59" fmla="*/ 7 h 74"/>
                  <a:gd name="T60" fmla="*/ 22 w 70"/>
                  <a:gd name="T61" fmla="*/ 3 h 74"/>
                  <a:gd name="T62" fmla="*/ 28 w 70"/>
                  <a:gd name="T63" fmla="*/ 1 h 74"/>
                  <a:gd name="T64" fmla="*/ 35 w 70"/>
                  <a:gd name="T65" fmla="*/ 0 h 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0"/>
                  <a:gd name="T100" fmla="*/ 0 h 74"/>
                  <a:gd name="T101" fmla="*/ 70 w 70"/>
                  <a:gd name="T102" fmla="*/ 74 h 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0" h="74">
                    <a:moveTo>
                      <a:pt x="35" y="0"/>
                    </a:moveTo>
                    <a:lnTo>
                      <a:pt x="42" y="1"/>
                    </a:lnTo>
                    <a:lnTo>
                      <a:pt x="49" y="3"/>
                    </a:lnTo>
                    <a:lnTo>
                      <a:pt x="55" y="7"/>
                    </a:lnTo>
                    <a:lnTo>
                      <a:pt x="59" y="11"/>
                    </a:lnTo>
                    <a:lnTo>
                      <a:pt x="64" y="17"/>
                    </a:lnTo>
                    <a:lnTo>
                      <a:pt x="67" y="23"/>
                    </a:lnTo>
                    <a:lnTo>
                      <a:pt x="68" y="30"/>
                    </a:lnTo>
                    <a:lnTo>
                      <a:pt x="70" y="38"/>
                    </a:lnTo>
                    <a:lnTo>
                      <a:pt x="68" y="45"/>
                    </a:lnTo>
                    <a:lnTo>
                      <a:pt x="67" y="52"/>
                    </a:lnTo>
                    <a:lnTo>
                      <a:pt x="64" y="59"/>
                    </a:lnTo>
                    <a:lnTo>
                      <a:pt x="59" y="63"/>
                    </a:lnTo>
                    <a:lnTo>
                      <a:pt x="55" y="68"/>
                    </a:lnTo>
                    <a:lnTo>
                      <a:pt x="49" y="71"/>
                    </a:lnTo>
                    <a:lnTo>
                      <a:pt x="42" y="72"/>
                    </a:lnTo>
                    <a:lnTo>
                      <a:pt x="35" y="74"/>
                    </a:lnTo>
                    <a:lnTo>
                      <a:pt x="28" y="72"/>
                    </a:lnTo>
                    <a:lnTo>
                      <a:pt x="22" y="71"/>
                    </a:lnTo>
                    <a:lnTo>
                      <a:pt x="15" y="68"/>
                    </a:lnTo>
                    <a:lnTo>
                      <a:pt x="11" y="63"/>
                    </a:lnTo>
                    <a:lnTo>
                      <a:pt x="6" y="59"/>
                    </a:lnTo>
                    <a:lnTo>
                      <a:pt x="3" y="52"/>
                    </a:lnTo>
                    <a:lnTo>
                      <a:pt x="2" y="45"/>
                    </a:lnTo>
                    <a:lnTo>
                      <a:pt x="0" y="38"/>
                    </a:lnTo>
                    <a:lnTo>
                      <a:pt x="2" y="30"/>
                    </a:lnTo>
                    <a:lnTo>
                      <a:pt x="3" y="23"/>
                    </a:lnTo>
                    <a:lnTo>
                      <a:pt x="6" y="17"/>
                    </a:lnTo>
                    <a:lnTo>
                      <a:pt x="11" y="11"/>
                    </a:lnTo>
                    <a:lnTo>
                      <a:pt x="15" y="7"/>
                    </a:lnTo>
                    <a:lnTo>
                      <a:pt x="22" y="3"/>
                    </a:lnTo>
                    <a:lnTo>
                      <a:pt x="28" y="1"/>
                    </a:lnTo>
                    <a:lnTo>
                      <a:pt x="35" y="0"/>
                    </a:lnTo>
                    <a:close/>
                  </a:path>
                </a:pathLst>
              </a:custGeom>
              <a:solidFill>
                <a:srgbClr val="444456"/>
              </a:solidFill>
              <a:ln w="9525">
                <a:noFill/>
                <a:round/>
                <a:headEnd/>
                <a:tailEnd/>
              </a:ln>
            </p:spPr>
            <p:txBody>
              <a:bodyPr/>
              <a:lstStyle/>
              <a:p>
                <a:endParaRPr lang="en-US"/>
              </a:p>
            </p:txBody>
          </p:sp>
          <p:sp>
            <p:nvSpPr>
              <p:cNvPr id="21606" name="Freeform 200"/>
              <p:cNvSpPr>
                <a:spLocks/>
              </p:cNvSpPr>
              <p:nvPr/>
            </p:nvSpPr>
            <p:spPr bwMode="auto">
              <a:xfrm>
                <a:off x="1464" y="2781"/>
                <a:ext cx="62" cy="66"/>
              </a:xfrm>
              <a:custGeom>
                <a:avLst/>
                <a:gdLst>
                  <a:gd name="T0" fmla="*/ 62 w 123"/>
                  <a:gd name="T1" fmla="*/ 0 h 134"/>
                  <a:gd name="T2" fmla="*/ 75 w 123"/>
                  <a:gd name="T3" fmla="*/ 1 h 134"/>
                  <a:gd name="T4" fmla="*/ 86 w 123"/>
                  <a:gd name="T5" fmla="*/ 6 h 134"/>
                  <a:gd name="T6" fmla="*/ 97 w 123"/>
                  <a:gd name="T7" fmla="*/ 12 h 134"/>
                  <a:gd name="T8" fmla="*/ 105 w 123"/>
                  <a:gd name="T9" fmla="*/ 20 h 134"/>
                  <a:gd name="T10" fmla="*/ 113 w 123"/>
                  <a:gd name="T11" fmla="*/ 30 h 134"/>
                  <a:gd name="T12" fmla="*/ 119 w 123"/>
                  <a:gd name="T13" fmla="*/ 41 h 134"/>
                  <a:gd name="T14" fmla="*/ 122 w 123"/>
                  <a:gd name="T15" fmla="*/ 53 h 134"/>
                  <a:gd name="T16" fmla="*/ 123 w 123"/>
                  <a:gd name="T17" fmla="*/ 67 h 134"/>
                  <a:gd name="T18" fmla="*/ 122 w 123"/>
                  <a:gd name="T19" fmla="*/ 81 h 134"/>
                  <a:gd name="T20" fmla="*/ 119 w 123"/>
                  <a:gd name="T21" fmla="*/ 94 h 134"/>
                  <a:gd name="T22" fmla="*/ 113 w 123"/>
                  <a:gd name="T23" fmla="*/ 104 h 134"/>
                  <a:gd name="T24" fmla="*/ 105 w 123"/>
                  <a:gd name="T25" fmla="*/ 114 h 134"/>
                  <a:gd name="T26" fmla="*/ 97 w 123"/>
                  <a:gd name="T27" fmla="*/ 122 h 134"/>
                  <a:gd name="T28" fmla="*/ 86 w 123"/>
                  <a:gd name="T29" fmla="*/ 128 h 134"/>
                  <a:gd name="T30" fmla="*/ 75 w 123"/>
                  <a:gd name="T31" fmla="*/ 133 h 134"/>
                  <a:gd name="T32" fmla="*/ 62 w 123"/>
                  <a:gd name="T33" fmla="*/ 134 h 134"/>
                  <a:gd name="T34" fmla="*/ 49 w 123"/>
                  <a:gd name="T35" fmla="*/ 133 h 134"/>
                  <a:gd name="T36" fmla="*/ 38 w 123"/>
                  <a:gd name="T37" fmla="*/ 128 h 134"/>
                  <a:gd name="T38" fmla="*/ 28 w 123"/>
                  <a:gd name="T39" fmla="*/ 122 h 134"/>
                  <a:gd name="T40" fmla="*/ 18 w 123"/>
                  <a:gd name="T41" fmla="*/ 114 h 134"/>
                  <a:gd name="T42" fmla="*/ 10 w 123"/>
                  <a:gd name="T43" fmla="*/ 104 h 134"/>
                  <a:gd name="T44" fmla="*/ 4 w 123"/>
                  <a:gd name="T45" fmla="*/ 94 h 134"/>
                  <a:gd name="T46" fmla="*/ 1 w 123"/>
                  <a:gd name="T47" fmla="*/ 81 h 134"/>
                  <a:gd name="T48" fmla="*/ 0 w 123"/>
                  <a:gd name="T49" fmla="*/ 67 h 134"/>
                  <a:gd name="T50" fmla="*/ 1 w 123"/>
                  <a:gd name="T51" fmla="*/ 53 h 134"/>
                  <a:gd name="T52" fmla="*/ 4 w 123"/>
                  <a:gd name="T53" fmla="*/ 41 h 134"/>
                  <a:gd name="T54" fmla="*/ 10 w 123"/>
                  <a:gd name="T55" fmla="*/ 30 h 134"/>
                  <a:gd name="T56" fmla="*/ 18 w 123"/>
                  <a:gd name="T57" fmla="*/ 20 h 134"/>
                  <a:gd name="T58" fmla="*/ 28 w 123"/>
                  <a:gd name="T59" fmla="*/ 12 h 134"/>
                  <a:gd name="T60" fmla="*/ 38 w 123"/>
                  <a:gd name="T61" fmla="*/ 6 h 134"/>
                  <a:gd name="T62" fmla="*/ 49 w 123"/>
                  <a:gd name="T63" fmla="*/ 1 h 134"/>
                  <a:gd name="T64" fmla="*/ 62 w 123"/>
                  <a:gd name="T65" fmla="*/ 0 h 1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3"/>
                  <a:gd name="T100" fmla="*/ 0 h 134"/>
                  <a:gd name="T101" fmla="*/ 123 w 123"/>
                  <a:gd name="T102" fmla="*/ 134 h 1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3" h="134">
                    <a:moveTo>
                      <a:pt x="62" y="0"/>
                    </a:moveTo>
                    <a:lnTo>
                      <a:pt x="75" y="1"/>
                    </a:lnTo>
                    <a:lnTo>
                      <a:pt x="86" y="6"/>
                    </a:lnTo>
                    <a:lnTo>
                      <a:pt x="97" y="12"/>
                    </a:lnTo>
                    <a:lnTo>
                      <a:pt x="105" y="20"/>
                    </a:lnTo>
                    <a:lnTo>
                      <a:pt x="113" y="30"/>
                    </a:lnTo>
                    <a:lnTo>
                      <a:pt x="119" y="41"/>
                    </a:lnTo>
                    <a:lnTo>
                      <a:pt x="122" y="53"/>
                    </a:lnTo>
                    <a:lnTo>
                      <a:pt x="123" y="67"/>
                    </a:lnTo>
                    <a:lnTo>
                      <a:pt x="122" y="81"/>
                    </a:lnTo>
                    <a:lnTo>
                      <a:pt x="119" y="94"/>
                    </a:lnTo>
                    <a:lnTo>
                      <a:pt x="113" y="104"/>
                    </a:lnTo>
                    <a:lnTo>
                      <a:pt x="105" y="114"/>
                    </a:lnTo>
                    <a:lnTo>
                      <a:pt x="97" y="122"/>
                    </a:lnTo>
                    <a:lnTo>
                      <a:pt x="86" y="128"/>
                    </a:lnTo>
                    <a:lnTo>
                      <a:pt x="75" y="133"/>
                    </a:lnTo>
                    <a:lnTo>
                      <a:pt x="62" y="134"/>
                    </a:lnTo>
                    <a:lnTo>
                      <a:pt x="49" y="133"/>
                    </a:lnTo>
                    <a:lnTo>
                      <a:pt x="38" y="128"/>
                    </a:lnTo>
                    <a:lnTo>
                      <a:pt x="28" y="122"/>
                    </a:lnTo>
                    <a:lnTo>
                      <a:pt x="18" y="114"/>
                    </a:lnTo>
                    <a:lnTo>
                      <a:pt x="10" y="104"/>
                    </a:lnTo>
                    <a:lnTo>
                      <a:pt x="4" y="94"/>
                    </a:lnTo>
                    <a:lnTo>
                      <a:pt x="1" y="81"/>
                    </a:lnTo>
                    <a:lnTo>
                      <a:pt x="0" y="67"/>
                    </a:lnTo>
                    <a:lnTo>
                      <a:pt x="1" y="53"/>
                    </a:lnTo>
                    <a:lnTo>
                      <a:pt x="4" y="41"/>
                    </a:lnTo>
                    <a:lnTo>
                      <a:pt x="10" y="30"/>
                    </a:lnTo>
                    <a:lnTo>
                      <a:pt x="18" y="20"/>
                    </a:lnTo>
                    <a:lnTo>
                      <a:pt x="28" y="12"/>
                    </a:lnTo>
                    <a:lnTo>
                      <a:pt x="38" y="6"/>
                    </a:lnTo>
                    <a:lnTo>
                      <a:pt x="49" y="1"/>
                    </a:lnTo>
                    <a:lnTo>
                      <a:pt x="62" y="0"/>
                    </a:lnTo>
                    <a:close/>
                  </a:path>
                </a:pathLst>
              </a:custGeom>
              <a:solidFill>
                <a:srgbClr val="89827F"/>
              </a:solidFill>
              <a:ln w="9525">
                <a:noFill/>
                <a:round/>
                <a:headEnd/>
                <a:tailEnd/>
              </a:ln>
            </p:spPr>
            <p:txBody>
              <a:bodyPr/>
              <a:lstStyle/>
              <a:p>
                <a:endParaRPr lang="en-US"/>
              </a:p>
            </p:txBody>
          </p:sp>
          <p:sp>
            <p:nvSpPr>
              <p:cNvPr id="21607" name="Freeform 201"/>
              <p:cNvSpPr>
                <a:spLocks/>
              </p:cNvSpPr>
              <p:nvPr/>
            </p:nvSpPr>
            <p:spPr bwMode="auto">
              <a:xfrm>
                <a:off x="1474" y="2637"/>
                <a:ext cx="43" cy="47"/>
              </a:xfrm>
              <a:custGeom>
                <a:avLst/>
                <a:gdLst>
                  <a:gd name="T0" fmla="*/ 44 w 88"/>
                  <a:gd name="T1" fmla="*/ 0 h 96"/>
                  <a:gd name="T2" fmla="*/ 53 w 88"/>
                  <a:gd name="T3" fmla="*/ 1 h 96"/>
                  <a:gd name="T4" fmla="*/ 61 w 88"/>
                  <a:gd name="T5" fmla="*/ 4 h 96"/>
                  <a:gd name="T6" fmla="*/ 68 w 88"/>
                  <a:gd name="T7" fmla="*/ 8 h 96"/>
                  <a:gd name="T8" fmla="*/ 75 w 88"/>
                  <a:gd name="T9" fmla="*/ 14 h 96"/>
                  <a:gd name="T10" fmla="*/ 81 w 88"/>
                  <a:gd name="T11" fmla="*/ 22 h 96"/>
                  <a:gd name="T12" fmla="*/ 85 w 88"/>
                  <a:gd name="T13" fmla="*/ 30 h 96"/>
                  <a:gd name="T14" fmla="*/ 87 w 88"/>
                  <a:gd name="T15" fmla="*/ 39 h 96"/>
                  <a:gd name="T16" fmla="*/ 88 w 88"/>
                  <a:gd name="T17" fmla="*/ 49 h 96"/>
                  <a:gd name="T18" fmla="*/ 87 w 88"/>
                  <a:gd name="T19" fmla="*/ 58 h 96"/>
                  <a:gd name="T20" fmla="*/ 85 w 88"/>
                  <a:gd name="T21" fmla="*/ 67 h 96"/>
                  <a:gd name="T22" fmla="*/ 81 w 88"/>
                  <a:gd name="T23" fmla="*/ 75 h 96"/>
                  <a:gd name="T24" fmla="*/ 75 w 88"/>
                  <a:gd name="T25" fmla="*/ 82 h 96"/>
                  <a:gd name="T26" fmla="*/ 68 w 88"/>
                  <a:gd name="T27" fmla="*/ 88 h 96"/>
                  <a:gd name="T28" fmla="*/ 61 w 88"/>
                  <a:gd name="T29" fmla="*/ 92 h 96"/>
                  <a:gd name="T30" fmla="*/ 53 w 88"/>
                  <a:gd name="T31" fmla="*/ 95 h 96"/>
                  <a:gd name="T32" fmla="*/ 44 w 88"/>
                  <a:gd name="T33" fmla="*/ 96 h 96"/>
                  <a:gd name="T34" fmla="*/ 35 w 88"/>
                  <a:gd name="T35" fmla="*/ 95 h 96"/>
                  <a:gd name="T36" fmla="*/ 27 w 88"/>
                  <a:gd name="T37" fmla="*/ 92 h 96"/>
                  <a:gd name="T38" fmla="*/ 20 w 88"/>
                  <a:gd name="T39" fmla="*/ 88 h 96"/>
                  <a:gd name="T40" fmla="*/ 13 w 88"/>
                  <a:gd name="T41" fmla="*/ 82 h 96"/>
                  <a:gd name="T42" fmla="*/ 7 w 88"/>
                  <a:gd name="T43" fmla="*/ 75 h 96"/>
                  <a:gd name="T44" fmla="*/ 4 w 88"/>
                  <a:gd name="T45" fmla="*/ 67 h 96"/>
                  <a:gd name="T46" fmla="*/ 2 w 88"/>
                  <a:gd name="T47" fmla="*/ 58 h 96"/>
                  <a:gd name="T48" fmla="*/ 0 w 88"/>
                  <a:gd name="T49" fmla="*/ 49 h 96"/>
                  <a:gd name="T50" fmla="*/ 2 w 88"/>
                  <a:gd name="T51" fmla="*/ 39 h 96"/>
                  <a:gd name="T52" fmla="*/ 4 w 88"/>
                  <a:gd name="T53" fmla="*/ 30 h 96"/>
                  <a:gd name="T54" fmla="*/ 7 w 88"/>
                  <a:gd name="T55" fmla="*/ 22 h 96"/>
                  <a:gd name="T56" fmla="*/ 13 w 88"/>
                  <a:gd name="T57" fmla="*/ 14 h 96"/>
                  <a:gd name="T58" fmla="*/ 20 w 88"/>
                  <a:gd name="T59" fmla="*/ 8 h 96"/>
                  <a:gd name="T60" fmla="*/ 27 w 88"/>
                  <a:gd name="T61" fmla="*/ 4 h 96"/>
                  <a:gd name="T62" fmla="*/ 35 w 88"/>
                  <a:gd name="T63" fmla="*/ 1 h 96"/>
                  <a:gd name="T64" fmla="*/ 44 w 88"/>
                  <a:gd name="T65" fmla="*/ 0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8"/>
                  <a:gd name="T100" fmla="*/ 0 h 96"/>
                  <a:gd name="T101" fmla="*/ 88 w 88"/>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8" h="96">
                    <a:moveTo>
                      <a:pt x="44" y="0"/>
                    </a:moveTo>
                    <a:lnTo>
                      <a:pt x="53" y="1"/>
                    </a:lnTo>
                    <a:lnTo>
                      <a:pt x="61" y="4"/>
                    </a:lnTo>
                    <a:lnTo>
                      <a:pt x="68" y="8"/>
                    </a:lnTo>
                    <a:lnTo>
                      <a:pt x="75" y="14"/>
                    </a:lnTo>
                    <a:lnTo>
                      <a:pt x="81" y="22"/>
                    </a:lnTo>
                    <a:lnTo>
                      <a:pt x="85" y="30"/>
                    </a:lnTo>
                    <a:lnTo>
                      <a:pt x="87" y="39"/>
                    </a:lnTo>
                    <a:lnTo>
                      <a:pt x="88" y="49"/>
                    </a:lnTo>
                    <a:lnTo>
                      <a:pt x="87" y="58"/>
                    </a:lnTo>
                    <a:lnTo>
                      <a:pt x="85" y="67"/>
                    </a:lnTo>
                    <a:lnTo>
                      <a:pt x="81" y="75"/>
                    </a:lnTo>
                    <a:lnTo>
                      <a:pt x="75" y="82"/>
                    </a:lnTo>
                    <a:lnTo>
                      <a:pt x="68" y="88"/>
                    </a:lnTo>
                    <a:lnTo>
                      <a:pt x="61" y="92"/>
                    </a:lnTo>
                    <a:lnTo>
                      <a:pt x="53" y="95"/>
                    </a:lnTo>
                    <a:lnTo>
                      <a:pt x="44" y="96"/>
                    </a:lnTo>
                    <a:lnTo>
                      <a:pt x="35" y="95"/>
                    </a:lnTo>
                    <a:lnTo>
                      <a:pt x="27" y="92"/>
                    </a:lnTo>
                    <a:lnTo>
                      <a:pt x="20" y="88"/>
                    </a:lnTo>
                    <a:lnTo>
                      <a:pt x="13" y="82"/>
                    </a:lnTo>
                    <a:lnTo>
                      <a:pt x="7" y="75"/>
                    </a:lnTo>
                    <a:lnTo>
                      <a:pt x="4" y="67"/>
                    </a:lnTo>
                    <a:lnTo>
                      <a:pt x="2" y="58"/>
                    </a:lnTo>
                    <a:lnTo>
                      <a:pt x="0" y="49"/>
                    </a:lnTo>
                    <a:lnTo>
                      <a:pt x="2" y="39"/>
                    </a:lnTo>
                    <a:lnTo>
                      <a:pt x="4" y="30"/>
                    </a:lnTo>
                    <a:lnTo>
                      <a:pt x="7" y="22"/>
                    </a:lnTo>
                    <a:lnTo>
                      <a:pt x="13" y="14"/>
                    </a:lnTo>
                    <a:lnTo>
                      <a:pt x="20" y="8"/>
                    </a:lnTo>
                    <a:lnTo>
                      <a:pt x="27" y="4"/>
                    </a:lnTo>
                    <a:lnTo>
                      <a:pt x="35" y="1"/>
                    </a:lnTo>
                    <a:lnTo>
                      <a:pt x="44" y="0"/>
                    </a:lnTo>
                    <a:close/>
                  </a:path>
                </a:pathLst>
              </a:custGeom>
              <a:solidFill>
                <a:srgbClr val="89827F"/>
              </a:solidFill>
              <a:ln w="9525">
                <a:noFill/>
                <a:round/>
                <a:headEnd/>
                <a:tailEnd/>
              </a:ln>
            </p:spPr>
            <p:txBody>
              <a:bodyPr/>
              <a:lstStyle/>
              <a:p>
                <a:endParaRPr lang="en-US"/>
              </a:p>
            </p:txBody>
          </p:sp>
          <p:sp>
            <p:nvSpPr>
              <p:cNvPr id="21608" name="Freeform 202"/>
              <p:cNvSpPr>
                <a:spLocks/>
              </p:cNvSpPr>
              <p:nvPr/>
            </p:nvSpPr>
            <p:spPr bwMode="auto">
              <a:xfrm>
                <a:off x="1699" y="2354"/>
                <a:ext cx="28" cy="30"/>
              </a:xfrm>
              <a:custGeom>
                <a:avLst/>
                <a:gdLst>
                  <a:gd name="T0" fmla="*/ 28 w 55"/>
                  <a:gd name="T1" fmla="*/ 0 h 59"/>
                  <a:gd name="T2" fmla="*/ 38 w 55"/>
                  <a:gd name="T3" fmla="*/ 2 h 59"/>
                  <a:gd name="T4" fmla="*/ 47 w 55"/>
                  <a:gd name="T5" fmla="*/ 8 h 59"/>
                  <a:gd name="T6" fmla="*/ 53 w 55"/>
                  <a:gd name="T7" fmla="*/ 18 h 59"/>
                  <a:gd name="T8" fmla="*/ 55 w 55"/>
                  <a:gd name="T9" fmla="*/ 30 h 59"/>
                  <a:gd name="T10" fmla="*/ 53 w 55"/>
                  <a:gd name="T11" fmla="*/ 41 h 59"/>
                  <a:gd name="T12" fmla="*/ 47 w 55"/>
                  <a:gd name="T13" fmla="*/ 50 h 59"/>
                  <a:gd name="T14" fmla="*/ 38 w 55"/>
                  <a:gd name="T15" fmla="*/ 57 h 59"/>
                  <a:gd name="T16" fmla="*/ 28 w 55"/>
                  <a:gd name="T17" fmla="*/ 59 h 59"/>
                  <a:gd name="T18" fmla="*/ 17 w 55"/>
                  <a:gd name="T19" fmla="*/ 57 h 59"/>
                  <a:gd name="T20" fmla="*/ 8 w 55"/>
                  <a:gd name="T21" fmla="*/ 50 h 59"/>
                  <a:gd name="T22" fmla="*/ 2 w 55"/>
                  <a:gd name="T23" fmla="*/ 41 h 59"/>
                  <a:gd name="T24" fmla="*/ 0 w 55"/>
                  <a:gd name="T25" fmla="*/ 30 h 59"/>
                  <a:gd name="T26" fmla="*/ 2 w 55"/>
                  <a:gd name="T27" fmla="*/ 18 h 59"/>
                  <a:gd name="T28" fmla="*/ 8 w 55"/>
                  <a:gd name="T29" fmla="*/ 8 h 59"/>
                  <a:gd name="T30" fmla="*/ 17 w 55"/>
                  <a:gd name="T31" fmla="*/ 2 h 59"/>
                  <a:gd name="T32" fmla="*/ 28 w 55"/>
                  <a:gd name="T33" fmla="*/ 0 h 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59"/>
                  <a:gd name="T53" fmla="*/ 55 w 55"/>
                  <a:gd name="T54" fmla="*/ 59 h 5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59">
                    <a:moveTo>
                      <a:pt x="28" y="0"/>
                    </a:moveTo>
                    <a:lnTo>
                      <a:pt x="38" y="2"/>
                    </a:lnTo>
                    <a:lnTo>
                      <a:pt x="47" y="8"/>
                    </a:lnTo>
                    <a:lnTo>
                      <a:pt x="53" y="18"/>
                    </a:lnTo>
                    <a:lnTo>
                      <a:pt x="55" y="30"/>
                    </a:lnTo>
                    <a:lnTo>
                      <a:pt x="53" y="41"/>
                    </a:lnTo>
                    <a:lnTo>
                      <a:pt x="47" y="50"/>
                    </a:lnTo>
                    <a:lnTo>
                      <a:pt x="38" y="57"/>
                    </a:lnTo>
                    <a:lnTo>
                      <a:pt x="28" y="59"/>
                    </a:lnTo>
                    <a:lnTo>
                      <a:pt x="17" y="57"/>
                    </a:lnTo>
                    <a:lnTo>
                      <a:pt x="8" y="50"/>
                    </a:lnTo>
                    <a:lnTo>
                      <a:pt x="2" y="41"/>
                    </a:lnTo>
                    <a:lnTo>
                      <a:pt x="0" y="30"/>
                    </a:lnTo>
                    <a:lnTo>
                      <a:pt x="2" y="18"/>
                    </a:lnTo>
                    <a:lnTo>
                      <a:pt x="8" y="8"/>
                    </a:lnTo>
                    <a:lnTo>
                      <a:pt x="17" y="2"/>
                    </a:lnTo>
                    <a:lnTo>
                      <a:pt x="28" y="0"/>
                    </a:lnTo>
                    <a:close/>
                  </a:path>
                </a:pathLst>
              </a:custGeom>
              <a:solidFill>
                <a:srgbClr val="89827F"/>
              </a:solidFill>
              <a:ln w="9525">
                <a:noFill/>
                <a:round/>
                <a:headEnd/>
                <a:tailEnd/>
              </a:ln>
            </p:spPr>
            <p:txBody>
              <a:bodyPr/>
              <a:lstStyle/>
              <a:p>
                <a:endParaRPr lang="en-US"/>
              </a:p>
            </p:txBody>
          </p:sp>
          <p:sp>
            <p:nvSpPr>
              <p:cNvPr id="21609" name="Freeform 203"/>
              <p:cNvSpPr>
                <a:spLocks/>
              </p:cNvSpPr>
              <p:nvPr/>
            </p:nvSpPr>
            <p:spPr bwMode="auto">
              <a:xfrm>
                <a:off x="1701" y="2196"/>
                <a:ext cx="28" cy="30"/>
              </a:xfrm>
              <a:custGeom>
                <a:avLst/>
                <a:gdLst>
                  <a:gd name="T0" fmla="*/ 28 w 57"/>
                  <a:gd name="T1" fmla="*/ 0 h 60"/>
                  <a:gd name="T2" fmla="*/ 40 w 57"/>
                  <a:gd name="T3" fmla="*/ 2 h 60"/>
                  <a:gd name="T4" fmla="*/ 49 w 57"/>
                  <a:gd name="T5" fmla="*/ 8 h 60"/>
                  <a:gd name="T6" fmla="*/ 55 w 57"/>
                  <a:gd name="T7" fmla="*/ 18 h 60"/>
                  <a:gd name="T8" fmla="*/ 57 w 57"/>
                  <a:gd name="T9" fmla="*/ 30 h 60"/>
                  <a:gd name="T10" fmla="*/ 55 w 57"/>
                  <a:gd name="T11" fmla="*/ 41 h 60"/>
                  <a:gd name="T12" fmla="*/ 49 w 57"/>
                  <a:gd name="T13" fmla="*/ 51 h 60"/>
                  <a:gd name="T14" fmla="*/ 40 w 57"/>
                  <a:gd name="T15" fmla="*/ 57 h 60"/>
                  <a:gd name="T16" fmla="*/ 28 w 57"/>
                  <a:gd name="T17" fmla="*/ 60 h 60"/>
                  <a:gd name="T18" fmla="*/ 18 w 57"/>
                  <a:gd name="T19" fmla="*/ 57 h 60"/>
                  <a:gd name="T20" fmla="*/ 8 w 57"/>
                  <a:gd name="T21" fmla="*/ 51 h 60"/>
                  <a:gd name="T22" fmla="*/ 3 w 57"/>
                  <a:gd name="T23" fmla="*/ 41 h 60"/>
                  <a:gd name="T24" fmla="*/ 0 w 57"/>
                  <a:gd name="T25" fmla="*/ 30 h 60"/>
                  <a:gd name="T26" fmla="*/ 3 w 57"/>
                  <a:gd name="T27" fmla="*/ 18 h 60"/>
                  <a:gd name="T28" fmla="*/ 8 w 57"/>
                  <a:gd name="T29" fmla="*/ 8 h 60"/>
                  <a:gd name="T30" fmla="*/ 18 w 57"/>
                  <a:gd name="T31" fmla="*/ 2 h 60"/>
                  <a:gd name="T32" fmla="*/ 28 w 57"/>
                  <a:gd name="T33" fmla="*/ 0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7"/>
                  <a:gd name="T52" fmla="*/ 0 h 60"/>
                  <a:gd name="T53" fmla="*/ 57 w 57"/>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7" h="60">
                    <a:moveTo>
                      <a:pt x="28" y="0"/>
                    </a:moveTo>
                    <a:lnTo>
                      <a:pt x="40" y="2"/>
                    </a:lnTo>
                    <a:lnTo>
                      <a:pt x="49" y="8"/>
                    </a:lnTo>
                    <a:lnTo>
                      <a:pt x="55" y="18"/>
                    </a:lnTo>
                    <a:lnTo>
                      <a:pt x="57" y="30"/>
                    </a:lnTo>
                    <a:lnTo>
                      <a:pt x="55" y="41"/>
                    </a:lnTo>
                    <a:lnTo>
                      <a:pt x="49" y="51"/>
                    </a:lnTo>
                    <a:lnTo>
                      <a:pt x="40" y="57"/>
                    </a:lnTo>
                    <a:lnTo>
                      <a:pt x="28" y="60"/>
                    </a:lnTo>
                    <a:lnTo>
                      <a:pt x="18" y="57"/>
                    </a:lnTo>
                    <a:lnTo>
                      <a:pt x="8" y="51"/>
                    </a:lnTo>
                    <a:lnTo>
                      <a:pt x="3" y="41"/>
                    </a:lnTo>
                    <a:lnTo>
                      <a:pt x="0" y="30"/>
                    </a:lnTo>
                    <a:lnTo>
                      <a:pt x="3" y="18"/>
                    </a:lnTo>
                    <a:lnTo>
                      <a:pt x="8" y="8"/>
                    </a:lnTo>
                    <a:lnTo>
                      <a:pt x="18" y="2"/>
                    </a:lnTo>
                    <a:lnTo>
                      <a:pt x="28" y="0"/>
                    </a:lnTo>
                    <a:close/>
                  </a:path>
                </a:pathLst>
              </a:custGeom>
              <a:solidFill>
                <a:srgbClr val="89827F"/>
              </a:solidFill>
              <a:ln w="9525">
                <a:noFill/>
                <a:round/>
                <a:headEnd/>
                <a:tailEnd/>
              </a:ln>
            </p:spPr>
            <p:txBody>
              <a:bodyPr/>
              <a:lstStyle/>
              <a:p>
                <a:endParaRPr lang="en-US"/>
              </a:p>
            </p:txBody>
          </p:sp>
          <p:sp>
            <p:nvSpPr>
              <p:cNvPr id="21610" name="Freeform 204"/>
              <p:cNvSpPr>
                <a:spLocks/>
              </p:cNvSpPr>
              <p:nvPr/>
            </p:nvSpPr>
            <p:spPr bwMode="auto">
              <a:xfrm>
                <a:off x="1471" y="2789"/>
                <a:ext cx="46" cy="49"/>
              </a:xfrm>
              <a:custGeom>
                <a:avLst/>
                <a:gdLst>
                  <a:gd name="T0" fmla="*/ 45 w 91"/>
                  <a:gd name="T1" fmla="*/ 0 h 99"/>
                  <a:gd name="T2" fmla="*/ 54 w 91"/>
                  <a:gd name="T3" fmla="*/ 2 h 99"/>
                  <a:gd name="T4" fmla="*/ 63 w 91"/>
                  <a:gd name="T5" fmla="*/ 4 h 99"/>
                  <a:gd name="T6" fmla="*/ 70 w 91"/>
                  <a:gd name="T7" fmla="*/ 8 h 99"/>
                  <a:gd name="T8" fmla="*/ 77 w 91"/>
                  <a:gd name="T9" fmla="*/ 14 h 99"/>
                  <a:gd name="T10" fmla="*/ 83 w 91"/>
                  <a:gd name="T11" fmla="*/ 22 h 99"/>
                  <a:gd name="T12" fmla="*/ 87 w 91"/>
                  <a:gd name="T13" fmla="*/ 30 h 99"/>
                  <a:gd name="T14" fmla="*/ 90 w 91"/>
                  <a:gd name="T15" fmla="*/ 40 h 99"/>
                  <a:gd name="T16" fmla="*/ 91 w 91"/>
                  <a:gd name="T17" fmla="*/ 50 h 99"/>
                  <a:gd name="T18" fmla="*/ 90 w 91"/>
                  <a:gd name="T19" fmla="*/ 59 h 99"/>
                  <a:gd name="T20" fmla="*/ 87 w 91"/>
                  <a:gd name="T21" fmla="*/ 68 h 99"/>
                  <a:gd name="T22" fmla="*/ 83 w 91"/>
                  <a:gd name="T23" fmla="*/ 78 h 99"/>
                  <a:gd name="T24" fmla="*/ 77 w 91"/>
                  <a:gd name="T25" fmla="*/ 85 h 99"/>
                  <a:gd name="T26" fmla="*/ 70 w 91"/>
                  <a:gd name="T27" fmla="*/ 90 h 99"/>
                  <a:gd name="T28" fmla="*/ 63 w 91"/>
                  <a:gd name="T29" fmla="*/ 96 h 99"/>
                  <a:gd name="T30" fmla="*/ 54 w 91"/>
                  <a:gd name="T31" fmla="*/ 98 h 99"/>
                  <a:gd name="T32" fmla="*/ 45 w 91"/>
                  <a:gd name="T33" fmla="*/ 99 h 99"/>
                  <a:gd name="T34" fmla="*/ 36 w 91"/>
                  <a:gd name="T35" fmla="*/ 98 h 99"/>
                  <a:gd name="T36" fmla="*/ 27 w 91"/>
                  <a:gd name="T37" fmla="*/ 96 h 99"/>
                  <a:gd name="T38" fmla="*/ 19 w 91"/>
                  <a:gd name="T39" fmla="*/ 90 h 99"/>
                  <a:gd name="T40" fmla="*/ 14 w 91"/>
                  <a:gd name="T41" fmla="*/ 85 h 99"/>
                  <a:gd name="T42" fmla="*/ 8 w 91"/>
                  <a:gd name="T43" fmla="*/ 78 h 99"/>
                  <a:gd name="T44" fmla="*/ 3 w 91"/>
                  <a:gd name="T45" fmla="*/ 68 h 99"/>
                  <a:gd name="T46" fmla="*/ 1 w 91"/>
                  <a:gd name="T47" fmla="*/ 59 h 99"/>
                  <a:gd name="T48" fmla="*/ 0 w 91"/>
                  <a:gd name="T49" fmla="*/ 50 h 99"/>
                  <a:gd name="T50" fmla="*/ 1 w 91"/>
                  <a:gd name="T51" fmla="*/ 40 h 99"/>
                  <a:gd name="T52" fmla="*/ 3 w 91"/>
                  <a:gd name="T53" fmla="*/ 30 h 99"/>
                  <a:gd name="T54" fmla="*/ 8 w 91"/>
                  <a:gd name="T55" fmla="*/ 22 h 99"/>
                  <a:gd name="T56" fmla="*/ 14 w 91"/>
                  <a:gd name="T57" fmla="*/ 14 h 99"/>
                  <a:gd name="T58" fmla="*/ 19 w 91"/>
                  <a:gd name="T59" fmla="*/ 8 h 99"/>
                  <a:gd name="T60" fmla="*/ 27 w 91"/>
                  <a:gd name="T61" fmla="*/ 4 h 99"/>
                  <a:gd name="T62" fmla="*/ 36 w 91"/>
                  <a:gd name="T63" fmla="*/ 2 h 99"/>
                  <a:gd name="T64" fmla="*/ 45 w 91"/>
                  <a:gd name="T65" fmla="*/ 0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1"/>
                  <a:gd name="T100" fmla="*/ 0 h 99"/>
                  <a:gd name="T101" fmla="*/ 91 w 91"/>
                  <a:gd name="T102" fmla="*/ 99 h 9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1" h="99">
                    <a:moveTo>
                      <a:pt x="45" y="0"/>
                    </a:moveTo>
                    <a:lnTo>
                      <a:pt x="54" y="2"/>
                    </a:lnTo>
                    <a:lnTo>
                      <a:pt x="63" y="4"/>
                    </a:lnTo>
                    <a:lnTo>
                      <a:pt x="70" y="8"/>
                    </a:lnTo>
                    <a:lnTo>
                      <a:pt x="77" y="14"/>
                    </a:lnTo>
                    <a:lnTo>
                      <a:pt x="83" y="22"/>
                    </a:lnTo>
                    <a:lnTo>
                      <a:pt x="87" y="30"/>
                    </a:lnTo>
                    <a:lnTo>
                      <a:pt x="90" y="40"/>
                    </a:lnTo>
                    <a:lnTo>
                      <a:pt x="91" y="50"/>
                    </a:lnTo>
                    <a:lnTo>
                      <a:pt x="90" y="59"/>
                    </a:lnTo>
                    <a:lnTo>
                      <a:pt x="87" y="68"/>
                    </a:lnTo>
                    <a:lnTo>
                      <a:pt x="83" y="78"/>
                    </a:lnTo>
                    <a:lnTo>
                      <a:pt x="77" y="85"/>
                    </a:lnTo>
                    <a:lnTo>
                      <a:pt x="70" y="90"/>
                    </a:lnTo>
                    <a:lnTo>
                      <a:pt x="63" y="96"/>
                    </a:lnTo>
                    <a:lnTo>
                      <a:pt x="54" y="98"/>
                    </a:lnTo>
                    <a:lnTo>
                      <a:pt x="45" y="99"/>
                    </a:lnTo>
                    <a:lnTo>
                      <a:pt x="36" y="98"/>
                    </a:lnTo>
                    <a:lnTo>
                      <a:pt x="27" y="96"/>
                    </a:lnTo>
                    <a:lnTo>
                      <a:pt x="19" y="90"/>
                    </a:lnTo>
                    <a:lnTo>
                      <a:pt x="14" y="85"/>
                    </a:lnTo>
                    <a:lnTo>
                      <a:pt x="8" y="78"/>
                    </a:lnTo>
                    <a:lnTo>
                      <a:pt x="3" y="68"/>
                    </a:lnTo>
                    <a:lnTo>
                      <a:pt x="1" y="59"/>
                    </a:lnTo>
                    <a:lnTo>
                      <a:pt x="0" y="50"/>
                    </a:lnTo>
                    <a:lnTo>
                      <a:pt x="1" y="40"/>
                    </a:lnTo>
                    <a:lnTo>
                      <a:pt x="3" y="30"/>
                    </a:lnTo>
                    <a:lnTo>
                      <a:pt x="8" y="22"/>
                    </a:lnTo>
                    <a:lnTo>
                      <a:pt x="14" y="14"/>
                    </a:lnTo>
                    <a:lnTo>
                      <a:pt x="19" y="8"/>
                    </a:lnTo>
                    <a:lnTo>
                      <a:pt x="27" y="4"/>
                    </a:lnTo>
                    <a:lnTo>
                      <a:pt x="36" y="2"/>
                    </a:lnTo>
                    <a:lnTo>
                      <a:pt x="45" y="0"/>
                    </a:lnTo>
                    <a:close/>
                  </a:path>
                </a:pathLst>
              </a:custGeom>
              <a:solidFill>
                <a:srgbClr val="A59E9B"/>
              </a:solidFill>
              <a:ln w="9525">
                <a:noFill/>
                <a:round/>
                <a:headEnd/>
                <a:tailEnd/>
              </a:ln>
            </p:spPr>
            <p:txBody>
              <a:bodyPr/>
              <a:lstStyle/>
              <a:p>
                <a:endParaRPr lang="en-US"/>
              </a:p>
            </p:txBody>
          </p:sp>
          <p:sp>
            <p:nvSpPr>
              <p:cNvPr id="21611" name="Freeform 205"/>
              <p:cNvSpPr>
                <a:spLocks/>
              </p:cNvSpPr>
              <p:nvPr/>
            </p:nvSpPr>
            <p:spPr bwMode="auto">
              <a:xfrm>
                <a:off x="1479" y="2642"/>
                <a:ext cx="33" cy="36"/>
              </a:xfrm>
              <a:custGeom>
                <a:avLst/>
                <a:gdLst>
                  <a:gd name="T0" fmla="*/ 32 w 65"/>
                  <a:gd name="T1" fmla="*/ 0 h 71"/>
                  <a:gd name="T2" fmla="*/ 45 w 65"/>
                  <a:gd name="T3" fmla="*/ 2 h 71"/>
                  <a:gd name="T4" fmla="*/ 56 w 65"/>
                  <a:gd name="T5" fmla="*/ 10 h 71"/>
                  <a:gd name="T6" fmla="*/ 63 w 65"/>
                  <a:gd name="T7" fmla="*/ 22 h 71"/>
                  <a:gd name="T8" fmla="*/ 65 w 65"/>
                  <a:gd name="T9" fmla="*/ 35 h 71"/>
                  <a:gd name="T10" fmla="*/ 63 w 65"/>
                  <a:gd name="T11" fmla="*/ 49 h 71"/>
                  <a:gd name="T12" fmla="*/ 56 w 65"/>
                  <a:gd name="T13" fmla="*/ 61 h 71"/>
                  <a:gd name="T14" fmla="*/ 45 w 65"/>
                  <a:gd name="T15" fmla="*/ 69 h 71"/>
                  <a:gd name="T16" fmla="*/ 32 w 65"/>
                  <a:gd name="T17" fmla="*/ 71 h 71"/>
                  <a:gd name="T18" fmla="*/ 19 w 65"/>
                  <a:gd name="T19" fmla="*/ 69 h 71"/>
                  <a:gd name="T20" fmla="*/ 9 w 65"/>
                  <a:gd name="T21" fmla="*/ 61 h 71"/>
                  <a:gd name="T22" fmla="*/ 2 w 65"/>
                  <a:gd name="T23" fmla="*/ 49 h 71"/>
                  <a:gd name="T24" fmla="*/ 0 w 65"/>
                  <a:gd name="T25" fmla="*/ 35 h 71"/>
                  <a:gd name="T26" fmla="*/ 2 w 65"/>
                  <a:gd name="T27" fmla="*/ 22 h 71"/>
                  <a:gd name="T28" fmla="*/ 9 w 65"/>
                  <a:gd name="T29" fmla="*/ 10 h 71"/>
                  <a:gd name="T30" fmla="*/ 19 w 65"/>
                  <a:gd name="T31" fmla="*/ 2 h 71"/>
                  <a:gd name="T32" fmla="*/ 32 w 65"/>
                  <a:gd name="T33" fmla="*/ 0 h 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5"/>
                  <a:gd name="T52" fmla="*/ 0 h 71"/>
                  <a:gd name="T53" fmla="*/ 65 w 65"/>
                  <a:gd name="T54" fmla="*/ 71 h 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5" h="71">
                    <a:moveTo>
                      <a:pt x="32" y="0"/>
                    </a:moveTo>
                    <a:lnTo>
                      <a:pt x="45" y="2"/>
                    </a:lnTo>
                    <a:lnTo>
                      <a:pt x="56" y="10"/>
                    </a:lnTo>
                    <a:lnTo>
                      <a:pt x="63" y="22"/>
                    </a:lnTo>
                    <a:lnTo>
                      <a:pt x="65" y="35"/>
                    </a:lnTo>
                    <a:lnTo>
                      <a:pt x="63" y="49"/>
                    </a:lnTo>
                    <a:lnTo>
                      <a:pt x="56" y="61"/>
                    </a:lnTo>
                    <a:lnTo>
                      <a:pt x="45" y="69"/>
                    </a:lnTo>
                    <a:lnTo>
                      <a:pt x="32" y="71"/>
                    </a:lnTo>
                    <a:lnTo>
                      <a:pt x="19" y="69"/>
                    </a:lnTo>
                    <a:lnTo>
                      <a:pt x="9" y="61"/>
                    </a:lnTo>
                    <a:lnTo>
                      <a:pt x="2" y="49"/>
                    </a:lnTo>
                    <a:lnTo>
                      <a:pt x="0" y="35"/>
                    </a:lnTo>
                    <a:lnTo>
                      <a:pt x="2" y="22"/>
                    </a:lnTo>
                    <a:lnTo>
                      <a:pt x="9" y="10"/>
                    </a:lnTo>
                    <a:lnTo>
                      <a:pt x="19" y="2"/>
                    </a:lnTo>
                    <a:lnTo>
                      <a:pt x="32" y="0"/>
                    </a:lnTo>
                    <a:close/>
                  </a:path>
                </a:pathLst>
              </a:custGeom>
              <a:solidFill>
                <a:srgbClr val="A59E9B"/>
              </a:solidFill>
              <a:ln w="9525">
                <a:noFill/>
                <a:round/>
                <a:headEnd/>
                <a:tailEnd/>
              </a:ln>
            </p:spPr>
            <p:txBody>
              <a:bodyPr/>
              <a:lstStyle/>
              <a:p>
                <a:endParaRPr lang="en-US"/>
              </a:p>
            </p:txBody>
          </p:sp>
          <p:sp>
            <p:nvSpPr>
              <p:cNvPr id="21612" name="Freeform 206"/>
              <p:cNvSpPr>
                <a:spLocks/>
              </p:cNvSpPr>
              <p:nvPr/>
            </p:nvSpPr>
            <p:spPr bwMode="auto">
              <a:xfrm>
                <a:off x="1702" y="2358"/>
                <a:ext cx="21" cy="22"/>
              </a:xfrm>
              <a:custGeom>
                <a:avLst/>
                <a:gdLst>
                  <a:gd name="T0" fmla="*/ 21 w 41"/>
                  <a:gd name="T1" fmla="*/ 0 h 45"/>
                  <a:gd name="T2" fmla="*/ 29 w 41"/>
                  <a:gd name="T3" fmla="*/ 2 h 45"/>
                  <a:gd name="T4" fmla="*/ 34 w 41"/>
                  <a:gd name="T5" fmla="*/ 6 h 45"/>
                  <a:gd name="T6" fmla="*/ 39 w 41"/>
                  <a:gd name="T7" fmla="*/ 13 h 45"/>
                  <a:gd name="T8" fmla="*/ 41 w 41"/>
                  <a:gd name="T9" fmla="*/ 22 h 45"/>
                  <a:gd name="T10" fmla="*/ 39 w 41"/>
                  <a:gd name="T11" fmla="*/ 32 h 45"/>
                  <a:gd name="T12" fmla="*/ 34 w 41"/>
                  <a:gd name="T13" fmla="*/ 39 h 45"/>
                  <a:gd name="T14" fmla="*/ 29 w 41"/>
                  <a:gd name="T15" fmla="*/ 43 h 45"/>
                  <a:gd name="T16" fmla="*/ 21 w 41"/>
                  <a:gd name="T17" fmla="*/ 45 h 45"/>
                  <a:gd name="T18" fmla="*/ 13 w 41"/>
                  <a:gd name="T19" fmla="*/ 43 h 45"/>
                  <a:gd name="T20" fmla="*/ 6 w 41"/>
                  <a:gd name="T21" fmla="*/ 39 h 45"/>
                  <a:gd name="T22" fmla="*/ 1 w 41"/>
                  <a:gd name="T23" fmla="*/ 32 h 45"/>
                  <a:gd name="T24" fmla="*/ 0 w 41"/>
                  <a:gd name="T25" fmla="*/ 22 h 45"/>
                  <a:gd name="T26" fmla="*/ 1 w 41"/>
                  <a:gd name="T27" fmla="*/ 13 h 45"/>
                  <a:gd name="T28" fmla="*/ 6 w 41"/>
                  <a:gd name="T29" fmla="*/ 6 h 45"/>
                  <a:gd name="T30" fmla="*/ 13 w 41"/>
                  <a:gd name="T31" fmla="*/ 2 h 45"/>
                  <a:gd name="T32" fmla="*/ 21 w 41"/>
                  <a:gd name="T33" fmla="*/ 0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1"/>
                  <a:gd name="T52" fmla="*/ 0 h 45"/>
                  <a:gd name="T53" fmla="*/ 41 w 41"/>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1" h="45">
                    <a:moveTo>
                      <a:pt x="21" y="0"/>
                    </a:moveTo>
                    <a:lnTo>
                      <a:pt x="29" y="2"/>
                    </a:lnTo>
                    <a:lnTo>
                      <a:pt x="34" y="6"/>
                    </a:lnTo>
                    <a:lnTo>
                      <a:pt x="39" y="13"/>
                    </a:lnTo>
                    <a:lnTo>
                      <a:pt x="41" y="22"/>
                    </a:lnTo>
                    <a:lnTo>
                      <a:pt x="39" y="32"/>
                    </a:lnTo>
                    <a:lnTo>
                      <a:pt x="34" y="39"/>
                    </a:lnTo>
                    <a:lnTo>
                      <a:pt x="29" y="43"/>
                    </a:lnTo>
                    <a:lnTo>
                      <a:pt x="21" y="45"/>
                    </a:lnTo>
                    <a:lnTo>
                      <a:pt x="13" y="43"/>
                    </a:lnTo>
                    <a:lnTo>
                      <a:pt x="6" y="39"/>
                    </a:lnTo>
                    <a:lnTo>
                      <a:pt x="1" y="32"/>
                    </a:lnTo>
                    <a:lnTo>
                      <a:pt x="0" y="22"/>
                    </a:lnTo>
                    <a:lnTo>
                      <a:pt x="1" y="13"/>
                    </a:lnTo>
                    <a:lnTo>
                      <a:pt x="6" y="6"/>
                    </a:lnTo>
                    <a:lnTo>
                      <a:pt x="13" y="2"/>
                    </a:lnTo>
                    <a:lnTo>
                      <a:pt x="21" y="0"/>
                    </a:lnTo>
                    <a:close/>
                  </a:path>
                </a:pathLst>
              </a:custGeom>
              <a:solidFill>
                <a:srgbClr val="A59E9B"/>
              </a:solidFill>
              <a:ln w="9525">
                <a:noFill/>
                <a:round/>
                <a:headEnd/>
                <a:tailEnd/>
              </a:ln>
            </p:spPr>
            <p:txBody>
              <a:bodyPr/>
              <a:lstStyle/>
              <a:p>
                <a:endParaRPr lang="en-US"/>
              </a:p>
            </p:txBody>
          </p:sp>
          <p:sp>
            <p:nvSpPr>
              <p:cNvPr id="21613" name="Freeform 207"/>
              <p:cNvSpPr>
                <a:spLocks/>
              </p:cNvSpPr>
              <p:nvPr/>
            </p:nvSpPr>
            <p:spPr bwMode="auto">
              <a:xfrm>
                <a:off x="1704" y="2200"/>
                <a:ext cx="21" cy="22"/>
              </a:xfrm>
              <a:custGeom>
                <a:avLst/>
                <a:gdLst>
                  <a:gd name="T0" fmla="*/ 21 w 42"/>
                  <a:gd name="T1" fmla="*/ 0 h 45"/>
                  <a:gd name="T2" fmla="*/ 29 w 42"/>
                  <a:gd name="T3" fmla="*/ 2 h 45"/>
                  <a:gd name="T4" fmla="*/ 36 w 42"/>
                  <a:gd name="T5" fmla="*/ 7 h 45"/>
                  <a:gd name="T6" fmla="*/ 41 w 42"/>
                  <a:gd name="T7" fmla="*/ 14 h 45"/>
                  <a:gd name="T8" fmla="*/ 42 w 42"/>
                  <a:gd name="T9" fmla="*/ 22 h 45"/>
                  <a:gd name="T10" fmla="*/ 41 w 42"/>
                  <a:gd name="T11" fmla="*/ 31 h 45"/>
                  <a:gd name="T12" fmla="*/ 36 w 42"/>
                  <a:gd name="T13" fmla="*/ 38 h 45"/>
                  <a:gd name="T14" fmla="*/ 29 w 42"/>
                  <a:gd name="T15" fmla="*/ 42 h 45"/>
                  <a:gd name="T16" fmla="*/ 21 w 42"/>
                  <a:gd name="T17" fmla="*/ 45 h 45"/>
                  <a:gd name="T18" fmla="*/ 13 w 42"/>
                  <a:gd name="T19" fmla="*/ 42 h 45"/>
                  <a:gd name="T20" fmla="*/ 6 w 42"/>
                  <a:gd name="T21" fmla="*/ 38 h 45"/>
                  <a:gd name="T22" fmla="*/ 1 w 42"/>
                  <a:gd name="T23" fmla="*/ 31 h 45"/>
                  <a:gd name="T24" fmla="*/ 0 w 42"/>
                  <a:gd name="T25" fmla="*/ 22 h 45"/>
                  <a:gd name="T26" fmla="*/ 1 w 42"/>
                  <a:gd name="T27" fmla="*/ 14 h 45"/>
                  <a:gd name="T28" fmla="*/ 6 w 42"/>
                  <a:gd name="T29" fmla="*/ 7 h 45"/>
                  <a:gd name="T30" fmla="*/ 13 w 42"/>
                  <a:gd name="T31" fmla="*/ 2 h 45"/>
                  <a:gd name="T32" fmla="*/ 21 w 42"/>
                  <a:gd name="T33" fmla="*/ 0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45"/>
                  <a:gd name="T53" fmla="*/ 42 w 42"/>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45">
                    <a:moveTo>
                      <a:pt x="21" y="0"/>
                    </a:moveTo>
                    <a:lnTo>
                      <a:pt x="29" y="2"/>
                    </a:lnTo>
                    <a:lnTo>
                      <a:pt x="36" y="7"/>
                    </a:lnTo>
                    <a:lnTo>
                      <a:pt x="41" y="14"/>
                    </a:lnTo>
                    <a:lnTo>
                      <a:pt x="42" y="22"/>
                    </a:lnTo>
                    <a:lnTo>
                      <a:pt x="41" y="31"/>
                    </a:lnTo>
                    <a:lnTo>
                      <a:pt x="36" y="38"/>
                    </a:lnTo>
                    <a:lnTo>
                      <a:pt x="29" y="42"/>
                    </a:lnTo>
                    <a:lnTo>
                      <a:pt x="21" y="45"/>
                    </a:lnTo>
                    <a:lnTo>
                      <a:pt x="13" y="42"/>
                    </a:lnTo>
                    <a:lnTo>
                      <a:pt x="6" y="38"/>
                    </a:lnTo>
                    <a:lnTo>
                      <a:pt x="1" y="31"/>
                    </a:lnTo>
                    <a:lnTo>
                      <a:pt x="0" y="22"/>
                    </a:lnTo>
                    <a:lnTo>
                      <a:pt x="1" y="14"/>
                    </a:lnTo>
                    <a:lnTo>
                      <a:pt x="6" y="7"/>
                    </a:lnTo>
                    <a:lnTo>
                      <a:pt x="13" y="2"/>
                    </a:lnTo>
                    <a:lnTo>
                      <a:pt x="21" y="0"/>
                    </a:lnTo>
                    <a:close/>
                  </a:path>
                </a:pathLst>
              </a:custGeom>
              <a:solidFill>
                <a:srgbClr val="A59E9B"/>
              </a:solidFill>
              <a:ln w="9525">
                <a:noFill/>
                <a:round/>
                <a:headEnd/>
                <a:tailEnd/>
              </a:ln>
            </p:spPr>
            <p:txBody>
              <a:bodyPr/>
              <a:lstStyle/>
              <a:p>
                <a:endParaRPr lang="en-US"/>
              </a:p>
            </p:txBody>
          </p:sp>
          <p:sp>
            <p:nvSpPr>
              <p:cNvPr id="21614" name="Freeform 208"/>
              <p:cNvSpPr>
                <a:spLocks/>
              </p:cNvSpPr>
              <p:nvPr/>
            </p:nvSpPr>
            <p:spPr bwMode="auto">
              <a:xfrm>
                <a:off x="1482" y="2800"/>
                <a:ext cx="24" cy="26"/>
              </a:xfrm>
              <a:custGeom>
                <a:avLst/>
                <a:gdLst>
                  <a:gd name="T0" fmla="*/ 23 w 47"/>
                  <a:gd name="T1" fmla="*/ 0 h 52"/>
                  <a:gd name="T2" fmla="*/ 32 w 47"/>
                  <a:gd name="T3" fmla="*/ 3 h 52"/>
                  <a:gd name="T4" fmla="*/ 40 w 47"/>
                  <a:gd name="T5" fmla="*/ 9 h 52"/>
                  <a:gd name="T6" fmla="*/ 45 w 47"/>
                  <a:gd name="T7" fmla="*/ 17 h 52"/>
                  <a:gd name="T8" fmla="*/ 47 w 47"/>
                  <a:gd name="T9" fmla="*/ 27 h 52"/>
                  <a:gd name="T10" fmla="*/ 45 w 47"/>
                  <a:gd name="T11" fmla="*/ 36 h 52"/>
                  <a:gd name="T12" fmla="*/ 40 w 47"/>
                  <a:gd name="T13" fmla="*/ 44 h 52"/>
                  <a:gd name="T14" fmla="*/ 32 w 47"/>
                  <a:gd name="T15" fmla="*/ 50 h 52"/>
                  <a:gd name="T16" fmla="*/ 23 w 47"/>
                  <a:gd name="T17" fmla="*/ 52 h 52"/>
                  <a:gd name="T18" fmla="*/ 14 w 47"/>
                  <a:gd name="T19" fmla="*/ 50 h 52"/>
                  <a:gd name="T20" fmla="*/ 7 w 47"/>
                  <a:gd name="T21" fmla="*/ 44 h 52"/>
                  <a:gd name="T22" fmla="*/ 2 w 47"/>
                  <a:gd name="T23" fmla="*/ 36 h 52"/>
                  <a:gd name="T24" fmla="*/ 0 w 47"/>
                  <a:gd name="T25" fmla="*/ 27 h 52"/>
                  <a:gd name="T26" fmla="*/ 2 w 47"/>
                  <a:gd name="T27" fmla="*/ 17 h 52"/>
                  <a:gd name="T28" fmla="*/ 7 w 47"/>
                  <a:gd name="T29" fmla="*/ 9 h 52"/>
                  <a:gd name="T30" fmla="*/ 14 w 47"/>
                  <a:gd name="T31" fmla="*/ 3 h 52"/>
                  <a:gd name="T32" fmla="*/ 23 w 47"/>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
                  <a:gd name="T52" fmla="*/ 0 h 52"/>
                  <a:gd name="T53" fmla="*/ 47 w 47"/>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 h="52">
                    <a:moveTo>
                      <a:pt x="23" y="0"/>
                    </a:moveTo>
                    <a:lnTo>
                      <a:pt x="32" y="3"/>
                    </a:lnTo>
                    <a:lnTo>
                      <a:pt x="40" y="9"/>
                    </a:lnTo>
                    <a:lnTo>
                      <a:pt x="45" y="17"/>
                    </a:lnTo>
                    <a:lnTo>
                      <a:pt x="47" y="27"/>
                    </a:lnTo>
                    <a:lnTo>
                      <a:pt x="45" y="36"/>
                    </a:lnTo>
                    <a:lnTo>
                      <a:pt x="40" y="44"/>
                    </a:lnTo>
                    <a:lnTo>
                      <a:pt x="32" y="50"/>
                    </a:lnTo>
                    <a:lnTo>
                      <a:pt x="23" y="52"/>
                    </a:lnTo>
                    <a:lnTo>
                      <a:pt x="14" y="50"/>
                    </a:lnTo>
                    <a:lnTo>
                      <a:pt x="7" y="44"/>
                    </a:lnTo>
                    <a:lnTo>
                      <a:pt x="2" y="36"/>
                    </a:lnTo>
                    <a:lnTo>
                      <a:pt x="0" y="27"/>
                    </a:lnTo>
                    <a:lnTo>
                      <a:pt x="2" y="17"/>
                    </a:lnTo>
                    <a:lnTo>
                      <a:pt x="7" y="9"/>
                    </a:lnTo>
                    <a:lnTo>
                      <a:pt x="14" y="3"/>
                    </a:lnTo>
                    <a:lnTo>
                      <a:pt x="23" y="0"/>
                    </a:lnTo>
                    <a:close/>
                  </a:path>
                </a:pathLst>
              </a:custGeom>
              <a:solidFill>
                <a:srgbClr val="BCB7BA"/>
              </a:solidFill>
              <a:ln w="9525">
                <a:noFill/>
                <a:round/>
                <a:headEnd/>
                <a:tailEnd/>
              </a:ln>
            </p:spPr>
            <p:txBody>
              <a:bodyPr/>
              <a:lstStyle/>
              <a:p>
                <a:endParaRPr lang="en-US"/>
              </a:p>
            </p:txBody>
          </p:sp>
          <p:sp>
            <p:nvSpPr>
              <p:cNvPr id="21615" name="Freeform 209"/>
              <p:cNvSpPr>
                <a:spLocks/>
              </p:cNvSpPr>
              <p:nvPr/>
            </p:nvSpPr>
            <p:spPr bwMode="auto">
              <a:xfrm>
                <a:off x="1486" y="2651"/>
                <a:ext cx="18" cy="18"/>
              </a:xfrm>
              <a:custGeom>
                <a:avLst/>
                <a:gdLst>
                  <a:gd name="T0" fmla="*/ 17 w 34"/>
                  <a:gd name="T1" fmla="*/ 0 h 37"/>
                  <a:gd name="T2" fmla="*/ 24 w 34"/>
                  <a:gd name="T3" fmla="*/ 1 h 37"/>
                  <a:gd name="T4" fmla="*/ 30 w 34"/>
                  <a:gd name="T5" fmla="*/ 6 h 37"/>
                  <a:gd name="T6" fmla="*/ 33 w 34"/>
                  <a:gd name="T7" fmla="*/ 12 h 37"/>
                  <a:gd name="T8" fmla="*/ 34 w 34"/>
                  <a:gd name="T9" fmla="*/ 18 h 37"/>
                  <a:gd name="T10" fmla="*/ 33 w 34"/>
                  <a:gd name="T11" fmla="*/ 25 h 37"/>
                  <a:gd name="T12" fmla="*/ 30 w 34"/>
                  <a:gd name="T13" fmla="*/ 31 h 37"/>
                  <a:gd name="T14" fmla="*/ 24 w 34"/>
                  <a:gd name="T15" fmla="*/ 36 h 37"/>
                  <a:gd name="T16" fmla="*/ 17 w 34"/>
                  <a:gd name="T17" fmla="*/ 37 h 37"/>
                  <a:gd name="T18" fmla="*/ 10 w 34"/>
                  <a:gd name="T19" fmla="*/ 36 h 37"/>
                  <a:gd name="T20" fmla="*/ 6 w 34"/>
                  <a:gd name="T21" fmla="*/ 31 h 37"/>
                  <a:gd name="T22" fmla="*/ 1 w 34"/>
                  <a:gd name="T23" fmla="*/ 25 h 37"/>
                  <a:gd name="T24" fmla="*/ 0 w 34"/>
                  <a:gd name="T25" fmla="*/ 18 h 37"/>
                  <a:gd name="T26" fmla="*/ 1 w 34"/>
                  <a:gd name="T27" fmla="*/ 12 h 37"/>
                  <a:gd name="T28" fmla="*/ 6 w 34"/>
                  <a:gd name="T29" fmla="*/ 6 h 37"/>
                  <a:gd name="T30" fmla="*/ 10 w 34"/>
                  <a:gd name="T31" fmla="*/ 1 h 37"/>
                  <a:gd name="T32" fmla="*/ 17 w 34"/>
                  <a:gd name="T33" fmla="*/ 0 h 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37"/>
                  <a:gd name="T53" fmla="*/ 34 w 34"/>
                  <a:gd name="T54" fmla="*/ 37 h 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37">
                    <a:moveTo>
                      <a:pt x="17" y="0"/>
                    </a:moveTo>
                    <a:lnTo>
                      <a:pt x="24" y="1"/>
                    </a:lnTo>
                    <a:lnTo>
                      <a:pt x="30" y="6"/>
                    </a:lnTo>
                    <a:lnTo>
                      <a:pt x="33" y="12"/>
                    </a:lnTo>
                    <a:lnTo>
                      <a:pt x="34" y="18"/>
                    </a:lnTo>
                    <a:lnTo>
                      <a:pt x="33" y="25"/>
                    </a:lnTo>
                    <a:lnTo>
                      <a:pt x="30" y="31"/>
                    </a:lnTo>
                    <a:lnTo>
                      <a:pt x="24" y="36"/>
                    </a:lnTo>
                    <a:lnTo>
                      <a:pt x="17" y="37"/>
                    </a:lnTo>
                    <a:lnTo>
                      <a:pt x="10" y="36"/>
                    </a:lnTo>
                    <a:lnTo>
                      <a:pt x="6" y="31"/>
                    </a:lnTo>
                    <a:lnTo>
                      <a:pt x="1" y="25"/>
                    </a:lnTo>
                    <a:lnTo>
                      <a:pt x="0" y="18"/>
                    </a:lnTo>
                    <a:lnTo>
                      <a:pt x="1" y="12"/>
                    </a:lnTo>
                    <a:lnTo>
                      <a:pt x="6" y="6"/>
                    </a:lnTo>
                    <a:lnTo>
                      <a:pt x="10" y="1"/>
                    </a:lnTo>
                    <a:lnTo>
                      <a:pt x="17" y="0"/>
                    </a:lnTo>
                    <a:close/>
                  </a:path>
                </a:pathLst>
              </a:custGeom>
              <a:solidFill>
                <a:srgbClr val="BCB7BA"/>
              </a:solidFill>
              <a:ln w="9525">
                <a:noFill/>
                <a:round/>
                <a:headEnd/>
                <a:tailEnd/>
              </a:ln>
            </p:spPr>
            <p:txBody>
              <a:bodyPr/>
              <a:lstStyle/>
              <a:p>
                <a:endParaRPr lang="en-US"/>
              </a:p>
            </p:txBody>
          </p:sp>
          <p:sp>
            <p:nvSpPr>
              <p:cNvPr id="21616" name="Freeform 210"/>
              <p:cNvSpPr>
                <a:spLocks/>
              </p:cNvSpPr>
              <p:nvPr/>
            </p:nvSpPr>
            <p:spPr bwMode="auto">
              <a:xfrm>
                <a:off x="1707" y="2363"/>
                <a:ext cx="11" cy="11"/>
              </a:xfrm>
              <a:custGeom>
                <a:avLst/>
                <a:gdLst>
                  <a:gd name="T0" fmla="*/ 12 w 22"/>
                  <a:gd name="T1" fmla="*/ 0 h 23"/>
                  <a:gd name="T2" fmla="*/ 16 w 22"/>
                  <a:gd name="T3" fmla="*/ 1 h 23"/>
                  <a:gd name="T4" fmla="*/ 18 w 22"/>
                  <a:gd name="T5" fmla="*/ 3 h 23"/>
                  <a:gd name="T6" fmla="*/ 21 w 22"/>
                  <a:gd name="T7" fmla="*/ 7 h 23"/>
                  <a:gd name="T8" fmla="*/ 22 w 22"/>
                  <a:gd name="T9" fmla="*/ 11 h 23"/>
                  <a:gd name="T10" fmla="*/ 21 w 22"/>
                  <a:gd name="T11" fmla="*/ 16 h 23"/>
                  <a:gd name="T12" fmla="*/ 18 w 22"/>
                  <a:gd name="T13" fmla="*/ 19 h 23"/>
                  <a:gd name="T14" fmla="*/ 16 w 22"/>
                  <a:gd name="T15" fmla="*/ 22 h 23"/>
                  <a:gd name="T16" fmla="*/ 12 w 22"/>
                  <a:gd name="T17" fmla="*/ 23 h 23"/>
                  <a:gd name="T18" fmla="*/ 7 w 22"/>
                  <a:gd name="T19" fmla="*/ 22 h 23"/>
                  <a:gd name="T20" fmla="*/ 4 w 22"/>
                  <a:gd name="T21" fmla="*/ 19 h 23"/>
                  <a:gd name="T22" fmla="*/ 1 w 22"/>
                  <a:gd name="T23" fmla="*/ 16 h 23"/>
                  <a:gd name="T24" fmla="*/ 0 w 22"/>
                  <a:gd name="T25" fmla="*/ 11 h 23"/>
                  <a:gd name="T26" fmla="*/ 1 w 22"/>
                  <a:gd name="T27" fmla="*/ 7 h 23"/>
                  <a:gd name="T28" fmla="*/ 4 w 22"/>
                  <a:gd name="T29" fmla="*/ 3 h 23"/>
                  <a:gd name="T30" fmla="*/ 7 w 22"/>
                  <a:gd name="T31" fmla="*/ 1 h 23"/>
                  <a:gd name="T32" fmla="*/ 12 w 22"/>
                  <a:gd name="T33" fmla="*/ 0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23"/>
                  <a:gd name="T53" fmla="*/ 22 w 22"/>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23">
                    <a:moveTo>
                      <a:pt x="12" y="0"/>
                    </a:moveTo>
                    <a:lnTo>
                      <a:pt x="16" y="1"/>
                    </a:lnTo>
                    <a:lnTo>
                      <a:pt x="18" y="3"/>
                    </a:lnTo>
                    <a:lnTo>
                      <a:pt x="21" y="7"/>
                    </a:lnTo>
                    <a:lnTo>
                      <a:pt x="22" y="11"/>
                    </a:lnTo>
                    <a:lnTo>
                      <a:pt x="21" y="16"/>
                    </a:lnTo>
                    <a:lnTo>
                      <a:pt x="18" y="19"/>
                    </a:lnTo>
                    <a:lnTo>
                      <a:pt x="16" y="22"/>
                    </a:lnTo>
                    <a:lnTo>
                      <a:pt x="12" y="23"/>
                    </a:lnTo>
                    <a:lnTo>
                      <a:pt x="7" y="22"/>
                    </a:lnTo>
                    <a:lnTo>
                      <a:pt x="4" y="19"/>
                    </a:lnTo>
                    <a:lnTo>
                      <a:pt x="1" y="16"/>
                    </a:lnTo>
                    <a:lnTo>
                      <a:pt x="0" y="11"/>
                    </a:lnTo>
                    <a:lnTo>
                      <a:pt x="1" y="7"/>
                    </a:lnTo>
                    <a:lnTo>
                      <a:pt x="4" y="3"/>
                    </a:lnTo>
                    <a:lnTo>
                      <a:pt x="7" y="1"/>
                    </a:lnTo>
                    <a:lnTo>
                      <a:pt x="12" y="0"/>
                    </a:lnTo>
                    <a:close/>
                  </a:path>
                </a:pathLst>
              </a:custGeom>
              <a:solidFill>
                <a:srgbClr val="BCB7BA"/>
              </a:solidFill>
              <a:ln w="9525">
                <a:noFill/>
                <a:round/>
                <a:headEnd/>
                <a:tailEnd/>
              </a:ln>
            </p:spPr>
            <p:txBody>
              <a:bodyPr/>
              <a:lstStyle/>
              <a:p>
                <a:endParaRPr lang="en-US"/>
              </a:p>
            </p:txBody>
          </p:sp>
          <p:sp>
            <p:nvSpPr>
              <p:cNvPr id="21617" name="Freeform 211"/>
              <p:cNvSpPr>
                <a:spLocks/>
              </p:cNvSpPr>
              <p:nvPr/>
            </p:nvSpPr>
            <p:spPr bwMode="auto">
              <a:xfrm>
                <a:off x="1709" y="2205"/>
                <a:ext cx="11" cy="12"/>
              </a:xfrm>
              <a:custGeom>
                <a:avLst/>
                <a:gdLst>
                  <a:gd name="T0" fmla="*/ 11 w 21"/>
                  <a:gd name="T1" fmla="*/ 0 h 23"/>
                  <a:gd name="T2" fmla="*/ 16 w 21"/>
                  <a:gd name="T3" fmla="*/ 1 h 23"/>
                  <a:gd name="T4" fmla="*/ 18 w 21"/>
                  <a:gd name="T5" fmla="*/ 4 h 23"/>
                  <a:gd name="T6" fmla="*/ 20 w 21"/>
                  <a:gd name="T7" fmla="*/ 7 h 23"/>
                  <a:gd name="T8" fmla="*/ 21 w 21"/>
                  <a:gd name="T9" fmla="*/ 12 h 23"/>
                  <a:gd name="T10" fmla="*/ 20 w 21"/>
                  <a:gd name="T11" fmla="*/ 16 h 23"/>
                  <a:gd name="T12" fmla="*/ 18 w 21"/>
                  <a:gd name="T13" fmla="*/ 20 h 23"/>
                  <a:gd name="T14" fmla="*/ 16 w 21"/>
                  <a:gd name="T15" fmla="*/ 22 h 23"/>
                  <a:gd name="T16" fmla="*/ 11 w 21"/>
                  <a:gd name="T17" fmla="*/ 23 h 23"/>
                  <a:gd name="T18" fmla="*/ 6 w 21"/>
                  <a:gd name="T19" fmla="*/ 22 h 23"/>
                  <a:gd name="T20" fmla="*/ 3 w 21"/>
                  <a:gd name="T21" fmla="*/ 20 h 23"/>
                  <a:gd name="T22" fmla="*/ 1 w 21"/>
                  <a:gd name="T23" fmla="*/ 16 h 23"/>
                  <a:gd name="T24" fmla="*/ 0 w 21"/>
                  <a:gd name="T25" fmla="*/ 12 h 23"/>
                  <a:gd name="T26" fmla="*/ 1 w 21"/>
                  <a:gd name="T27" fmla="*/ 7 h 23"/>
                  <a:gd name="T28" fmla="*/ 3 w 21"/>
                  <a:gd name="T29" fmla="*/ 4 h 23"/>
                  <a:gd name="T30" fmla="*/ 6 w 21"/>
                  <a:gd name="T31" fmla="*/ 1 h 23"/>
                  <a:gd name="T32" fmla="*/ 11 w 21"/>
                  <a:gd name="T33" fmla="*/ 0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
                  <a:gd name="T52" fmla="*/ 0 h 23"/>
                  <a:gd name="T53" fmla="*/ 21 w 21"/>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 h="23">
                    <a:moveTo>
                      <a:pt x="11" y="0"/>
                    </a:moveTo>
                    <a:lnTo>
                      <a:pt x="16" y="1"/>
                    </a:lnTo>
                    <a:lnTo>
                      <a:pt x="18" y="4"/>
                    </a:lnTo>
                    <a:lnTo>
                      <a:pt x="20" y="7"/>
                    </a:lnTo>
                    <a:lnTo>
                      <a:pt x="21" y="12"/>
                    </a:lnTo>
                    <a:lnTo>
                      <a:pt x="20" y="16"/>
                    </a:lnTo>
                    <a:lnTo>
                      <a:pt x="18" y="20"/>
                    </a:lnTo>
                    <a:lnTo>
                      <a:pt x="16" y="22"/>
                    </a:lnTo>
                    <a:lnTo>
                      <a:pt x="11" y="23"/>
                    </a:lnTo>
                    <a:lnTo>
                      <a:pt x="6" y="22"/>
                    </a:lnTo>
                    <a:lnTo>
                      <a:pt x="3" y="20"/>
                    </a:lnTo>
                    <a:lnTo>
                      <a:pt x="1" y="16"/>
                    </a:lnTo>
                    <a:lnTo>
                      <a:pt x="0" y="12"/>
                    </a:lnTo>
                    <a:lnTo>
                      <a:pt x="1" y="7"/>
                    </a:lnTo>
                    <a:lnTo>
                      <a:pt x="3" y="4"/>
                    </a:lnTo>
                    <a:lnTo>
                      <a:pt x="6" y="1"/>
                    </a:lnTo>
                    <a:lnTo>
                      <a:pt x="11" y="0"/>
                    </a:lnTo>
                    <a:close/>
                  </a:path>
                </a:pathLst>
              </a:custGeom>
              <a:solidFill>
                <a:srgbClr val="BCB7BA"/>
              </a:solidFill>
              <a:ln w="9525">
                <a:noFill/>
                <a:round/>
                <a:headEnd/>
                <a:tailEnd/>
              </a:ln>
            </p:spPr>
            <p:txBody>
              <a:bodyPr/>
              <a:lstStyle/>
              <a:p>
                <a:endParaRPr lang="en-US"/>
              </a:p>
            </p:txBody>
          </p:sp>
        </p:grpSp>
        <p:pic>
          <p:nvPicPr>
            <p:cNvPr id="21517" name="Picture 212" descr="zSeries 01"/>
            <p:cNvPicPr>
              <a:picLocks noChangeAspect="1" noChangeArrowheads="1"/>
            </p:cNvPicPr>
            <p:nvPr/>
          </p:nvPicPr>
          <p:blipFill>
            <a:blip r:embed="rId4"/>
            <a:srcRect/>
            <a:stretch>
              <a:fillRect/>
            </a:stretch>
          </p:blipFill>
          <p:spPr bwMode="auto">
            <a:xfrm>
              <a:off x="777" y="960"/>
              <a:ext cx="548" cy="775"/>
            </a:xfrm>
            <a:prstGeom prst="rect">
              <a:avLst/>
            </a:prstGeom>
            <a:noFill/>
            <a:ln w="9525">
              <a:noFill/>
              <a:miter lim="800000"/>
              <a:headEnd/>
              <a:tailEnd/>
            </a:ln>
          </p:spPr>
        </p:pic>
        <p:pic>
          <p:nvPicPr>
            <p:cNvPr id="21518" name="Picture 213" descr="j0435242"/>
            <p:cNvPicPr>
              <a:picLocks noChangeAspect="1" noChangeArrowheads="1"/>
            </p:cNvPicPr>
            <p:nvPr/>
          </p:nvPicPr>
          <p:blipFill>
            <a:blip r:embed="rId5"/>
            <a:srcRect/>
            <a:stretch>
              <a:fillRect/>
            </a:stretch>
          </p:blipFill>
          <p:spPr bwMode="auto">
            <a:xfrm>
              <a:off x="2771" y="1132"/>
              <a:ext cx="285" cy="740"/>
            </a:xfrm>
            <a:prstGeom prst="rect">
              <a:avLst/>
            </a:prstGeom>
            <a:noFill/>
            <a:ln w="9525">
              <a:noFill/>
              <a:miter lim="800000"/>
              <a:headEnd/>
              <a:tailEnd/>
            </a:ln>
          </p:spPr>
        </p:pic>
        <p:pic>
          <p:nvPicPr>
            <p:cNvPr id="21519" name="Picture 214" descr="MC900433847[2]"/>
            <p:cNvPicPr>
              <a:picLocks noChangeAspect="1" noChangeArrowheads="1"/>
            </p:cNvPicPr>
            <p:nvPr/>
          </p:nvPicPr>
          <p:blipFill>
            <a:blip r:embed="rId6"/>
            <a:srcRect/>
            <a:stretch>
              <a:fillRect/>
            </a:stretch>
          </p:blipFill>
          <p:spPr bwMode="auto">
            <a:xfrm>
              <a:off x="3653" y="1129"/>
              <a:ext cx="467" cy="613"/>
            </a:xfrm>
            <a:prstGeom prst="rect">
              <a:avLst/>
            </a:prstGeom>
            <a:noFill/>
            <a:ln w="9525">
              <a:noFill/>
              <a:miter lim="800000"/>
              <a:headEnd/>
              <a:tailEnd/>
            </a:ln>
          </p:spPr>
        </p:pic>
        <p:pic>
          <p:nvPicPr>
            <p:cNvPr id="21520" name="Picture 215" descr="MC900439836[2]"/>
            <p:cNvPicPr>
              <a:picLocks noChangeAspect="1" noChangeArrowheads="1"/>
            </p:cNvPicPr>
            <p:nvPr/>
          </p:nvPicPr>
          <p:blipFill>
            <a:blip r:embed="rId7"/>
            <a:srcRect/>
            <a:stretch>
              <a:fillRect/>
            </a:stretch>
          </p:blipFill>
          <p:spPr bwMode="auto">
            <a:xfrm>
              <a:off x="4221" y="1167"/>
              <a:ext cx="457" cy="598"/>
            </a:xfrm>
            <a:prstGeom prst="rect">
              <a:avLst/>
            </a:prstGeom>
            <a:noFill/>
            <a:ln w="9525">
              <a:noFill/>
              <a:miter lim="800000"/>
              <a:headEnd/>
              <a:tailEnd/>
            </a:ln>
          </p:spPr>
        </p:pic>
        <p:grpSp>
          <p:nvGrpSpPr>
            <p:cNvPr id="7" name="Group 216"/>
            <p:cNvGrpSpPr>
              <a:grpSpLocks/>
            </p:cNvGrpSpPr>
            <p:nvPr/>
          </p:nvGrpSpPr>
          <p:grpSpPr bwMode="auto">
            <a:xfrm>
              <a:off x="4710" y="1208"/>
              <a:ext cx="255" cy="453"/>
              <a:chOff x="2437" y="3125"/>
              <a:chExt cx="144" cy="195"/>
            </a:xfrm>
          </p:grpSpPr>
          <p:sp>
            <p:nvSpPr>
              <p:cNvPr id="21522" name="Oval 217"/>
              <p:cNvSpPr>
                <a:spLocks noChangeArrowheads="1"/>
              </p:cNvSpPr>
              <p:nvPr/>
            </p:nvSpPr>
            <p:spPr bwMode="auto">
              <a:xfrm>
                <a:off x="2461" y="3147"/>
                <a:ext cx="91" cy="97"/>
              </a:xfrm>
              <a:prstGeom prst="ellipse">
                <a:avLst/>
              </a:prstGeom>
              <a:noFill/>
              <a:ln w="12700" algn="ctr">
                <a:solidFill>
                  <a:srgbClr val="C0C0C0"/>
                </a:solidFill>
                <a:round/>
                <a:headEnd/>
                <a:tailEnd/>
              </a:ln>
            </p:spPr>
            <p:txBody>
              <a:bodyPr wrap="none" anchor="ctr"/>
              <a:lstStyle/>
              <a:p>
                <a:endParaRPr lang="en-US"/>
              </a:p>
            </p:txBody>
          </p:sp>
          <p:sp>
            <p:nvSpPr>
              <p:cNvPr id="21523" name="Oval 218"/>
              <p:cNvSpPr>
                <a:spLocks noChangeArrowheads="1"/>
              </p:cNvSpPr>
              <p:nvPr/>
            </p:nvSpPr>
            <p:spPr bwMode="auto">
              <a:xfrm>
                <a:off x="2478" y="3166"/>
                <a:ext cx="56" cy="60"/>
              </a:xfrm>
              <a:prstGeom prst="ellipse">
                <a:avLst/>
              </a:prstGeom>
              <a:noFill/>
              <a:ln w="12700" algn="ctr">
                <a:solidFill>
                  <a:srgbClr val="969696"/>
                </a:solidFill>
                <a:round/>
                <a:headEnd/>
                <a:tailEnd/>
              </a:ln>
            </p:spPr>
            <p:txBody>
              <a:bodyPr wrap="none" anchor="ctr"/>
              <a:lstStyle/>
              <a:p>
                <a:endParaRPr lang="en-US"/>
              </a:p>
            </p:txBody>
          </p:sp>
          <p:pic>
            <p:nvPicPr>
              <p:cNvPr id="21524" name="Picture 152" descr="icon4.png"/>
              <p:cNvPicPr>
                <a:picLocks noChangeAspect="1"/>
              </p:cNvPicPr>
              <p:nvPr/>
            </p:nvPicPr>
            <p:blipFill>
              <a:blip r:embed="rId8"/>
              <a:srcRect l="66505" t="17857" r="17961" b="45535"/>
              <a:stretch>
                <a:fillRect/>
              </a:stretch>
            </p:blipFill>
            <p:spPr bwMode="auto">
              <a:xfrm>
                <a:off x="2489" y="3179"/>
                <a:ext cx="32" cy="82"/>
              </a:xfrm>
              <a:prstGeom prst="rect">
                <a:avLst/>
              </a:prstGeom>
              <a:noFill/>
              <a:ln w="9525">
                <a:noFill/>
                <a:miter lim="800000"/>
                <a:headEnd/>
                <a:tailEnd/>
              </a:ln>
            </p:spPr>
          </p:pic>
          <p:sp>
            <p:nvSpPr>
              <p:cNvPr id="21525" name="Oval 220"/>
              <p:cNvSpPr>
                <a:spLocks noChangeArrowheads="1"/>
              </p:cNvSpPr>
              <p:nvPr/>
            </p:nvSpPr>
            <p:spPr bwMode="auto">
              <a:xfrm>
                <a:off x="2437" y="3125"/>
                <a:ext cx="144" cy="142"/>
              </a:xfrm>
              <a:prstGeom prst="ellipse">
                <a:avLst/>
              </a:prstGeom>
              <a:noFill/>
              <a:ln w="12700" algn="ctr">
                <a:solidFill>
                  <a:srgbClr val="DDDDDD"/>
                </a:solidFill>
                <a:round/>
                <a:headEnd/>
                <a:tailEnd/>
              </a:ln>
            </p:spPr>
            <p:txBody>
              <a:bodyPr wrap="none" anchor="ctr"/>
              <a:lstStyle/>
              <a:p>
                <a:endParaRPr lang="en-US"/>
              </a:p>
            </p:txBody>
          </p:sp>
          <p:pic>
            <p:nvPicPr>
              <p:cNvPr id="21526" name="Picture 152" descr="icon4.png"/>
              <p:cNvPicPr>
                <a:picLocks noChangeAspect="1"/>
              </p:cNvPicPr>
              <p:nvPr/>
            </p:nvPicPr>
            <p:blipFill>
              <a:blip r:embed="rId8"/>
              <a:srcRect t="48662"/>
              <a:stretch>
                <a:fillRect/>
              </a:stretch>
            </p:blipFill>
            <p:spPr bwMode="auto">
              <a:xfrm>
                <a:off x="2451" y="3237"/>
                <a:ext cx="109" cy="83"/>
              </a:xfrm>
              <a:prstGeom prst="rect">
                <a:avLst/>
              </a:prstGeom>
              <a:noFill/>
              <a:ln w="9525">
                <a:noFill/>
                <a:miter lim="800000"/>
                <a:headEnd/>
                <a:tailEnd/>
              </a:ln>
            </p:spPr>
          </p:pic>
        </p:grpSp>
      </p:grpSp>
    </p:spTree>
    <p:extLst>
      <p:ext uri="{BB962C8B-B14F-4D97-AF65-F5344CB8AC3E}">
        <p14:creationId xmlns:p14="http://schemas.microsoft.com/office/powerpoint/2010/main" val="2443710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Box 3"/>
          <p:cNvSpPr txBox="1">
            <a:spLocks noChangeArrowheads="1"/>
          </p:cNvSpPr>
          <p:nvPr/>
        </p:nvSpPr>
        <p:spPr bwMode="auto">
          <a:xfrm>
            <a:off x="5851652" y="1281007"/>
            <a:ext cx="248786" cy="261610"/>
          </a:xfrm>
          <a:prstGeom prst="rect">
            <a:avLst/>
          </a:prstGeom>
          <a:noFill/>
          <a:ln>
            <a:noFill/>
          </a:ln>
          <a:extLst>
            <a:ext uri="{909E8E84-426E-40dd-AFC4-6F175D3DCCD1}"/>
            <a:ext uri="{91240B29-F687-4f45-9708-019B960494DF}"/>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defRPr/>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10244" name="TextBox 4"/>
          <p:cNvSpPr txBox="1">
            <a:spLocks noChangeArrowheads="1"/>
          </p:cNvSpPr>
          <p:nvPr/>
        </p:nvSpPr>
        <p:spPr bwMode="auto">
          <a:xfrm>
            <a:off x="5544736" y="1499024"/>
            <a:ext cx="248786" cy="261610"/>
          </a:xfrm>
          <a:prstGeom prst="rect">
            <a:avLst/>
          </a:prstGeom>
          <a:noFill/>
          <a:ln>
            <a:noFill/>
          </a:ln>
          <a:extLst>
            <a:ext uri="{909E8E84-426E-40dd-AFC4-6F175D3DCCD1}"/>
            <a:ext uri="{91240B29-F687-4f45-9708-019B960494DF}"/>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defRPr/>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10245" name="TextBox 5"/>
          <p:cNvSpPr txBox="1">
            <a:spLocks noChangeArrowheads="1"/>
          </p:cNvSpPr>
          <p:nvPr/>
        </p:nvSpPr>
        <p:spPr bwMode="auto">
          <a:xfrm>
            <a:off x="7092019" y="1416474"/>
            <a:ext cx="248786" cy="261610"/>
          </a:xfrm>
          <a:prstGeom prst="rect">
            <a:avLst/>
          </a:prstGeom>
          <a:noFill/>
          <a:ln>
            <a:noFill/>
          </a:ln>
          <a:extLst>
            <a:ext uri="{909E8E84-426E-40dd-AFC4-6F175D3DCCD1}"/>
            <a:ext uri="{91240B29-F687-4f45-9708-019B960494DF}"/>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defRPr/>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10246" name="TextBox 6"/>
          <p:cNvSpPr txBox="1">
            <a:spLocks noChangeArrowheads="1"/>
          </p:cNvSpPr>
          <p:nvPr/>
        </p:nvSpPr>
        <p:spPr bwMode="auto">
          <a:xfrm>
            <a:off x="6992536" y="1223858"/>
            <a:ext cx="248786" cy="261610"/>
          </a:xfrm>
          <a:prstGeom prst="rect">
            <a:avLst/>
          </a:prstGeom>
          <a:noFill/>
          <a:ln>
            <a:noFill/>
          </a:ln>
          <a:extLst>
            <a:ext uri="{909E8E84-426E-40dd-AFC4-6F175D3DCCD1}"/>
            <a:ext uri="{91240B29-F687-4f45-9708-019B960494DF}"/>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defRPr/>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8" name="Title 1"/>
          <p:cNvSpPr>
            <a:spLocks noGrp="1"/>
          </p:cNvSpPr>
          <p:nvPr>
            <p:ph type="title"/>
          </p:nvPr>
        </p:nvSpPr>
        <p:spPr/>
        <p:txBody>
          <a:bodyPr/>
          <a:lstStyle/>
          <a:p>
            <a:pPr>
              <a:defRPr/>
            </a:pPr>
            <a:r>
              <a:rPr lang="en-US" dirty="0"/>
              <a:t>Natural Language Classifier</a:t>
            </a:r>
          </a:p>
        </p:txBody>
      </p:sp>
      <p:sp>
        <p:nvSpPr>
          <p:cNvPr id="10249" name="Content Placeholder 2"/>
          <p:cNvSpPr txBox="1">
            <a:spLocks/>
          </p:cNvSpPr>
          <p:nvPr/>
        </p:nvSpPr>
        <p:spPr bwMode="auto">
          <a:xfrm>
            <a:off x="350753" y="1023561"/>
            <a:ext cx="3810000" cy="4572000"/>
          </a:xfrm>
          <a:prstGeom prst="rect">
            <a:avLst/>
          </a:prstGeom>
          <a:noFill/>
          <a:ln>
            <a:noFill/>
          </a:ln>
          <a:extLst>
            <a:ext uri="{909E8E84-426E-40dd-AFC4-6F175D3DCCD1}"/>
            <a:ext uri="{91240B29-F687-4f45-9708-019B960494DF}"/>
          </a:extLst>
        </p:spPr>
        <p:txBody>
          <a:bodyPr/>
          <a:lstStyle>
            <a:lvl1pPr>
              <a:spcBef>
                <a:spcPct val="20000"/>
              </a:spcBef>
              <a:buClr>
                <a:srgbClr val="75C600"/>
              </a:buClr>
              <a:buFont typeface="Arial" charset="0"/>
              <a:buChar char="•"/>
              <a:defRPr sz="2000">
                <a:solidFill>
                  <a:srgbClr val="595959"/>
                </a:solidFill>
                <a:latin typeface="Helvetica Neue Light" charset="0"/>
                <a:ea typeface="ＭＳ Ｐゴシック" charset="-128"/>
                <a:cs typeface="Helvetica Neue Light" charset="0"/>
              </a:defRPr>
            </a:lvl1pPr>
            <a:lvl2pPr marL="742950" indent="-285750">
              <a:spcBef>
                <a:spcPct val="20000"/>
              </a:spcBef>
              <a:buFont typeface="Arial" charset="0"/>
              <a:buChar char="–"/>
              <a:defRPr>
                <a:solidFill>
                  <a:srgbClr val="595959"/>
                </a:solidFill>
                <a:latin typeface="Helvetica Neue Light" charset="0"/>
                <a:ea typeface="Helvetica Neue Light" charset="0"/>
                <a:cs typeface="Helvetica Neue Light" charset="0"/>
              </a:defRPr>
            </a:lvl2pPr>
            <a:lvl3pPr marL="1143000" indent="-228600">
              <a:spcBef>
                <a:spcPct val="20000"/>
              </a:spcBef>
              <a:buFont typeface="Arial" charset="0"/>
              <a:buChar char="•"/>
              <a:defRPr sz="1600">
                <a:solidFill>
                  <a:srgbClr val="595959"/>
                </a:solidFill>
                <a:latin typeface="Helvetica Neue Light" charset="0"/>
                <a:ea typeface="Helvetica Neue Light" charset="0"/>
                <a:cs typeface="Helvetica Neue Light" charset="0"/>
              </a:defRPr>
            </a:lvl3pPr>
            <a:lvl4pPr marL="1600200" indent="-228600">
              <a:spcBef>
                <a:spcPct val="20000"/>
              </a:spcBef>
              <a:buFont typeface="Arial" charset="0"/>
              <a:buChar char="–"/>
              <a:defRPr sz="1600">
                <a:solidFill>
                  <a:srgbClr val="595959"/>
                </a:solidFill>
                <a:latin typeface="Helvetica Neue Light" charset="0"/>
                <a:ea typeface="Helvetica Neue Light" charset="0"/>
                <a:cs typeface="Helvetica Neue Light" charset="0"/>
              </a:defRPr>
            </a:lvl4pPr>
            <a:lvl5pPr marL="2057400" indent="-228600">
              <a:spcBef>
                <a:spcPct val="20000"/>
              </a:spcBef>
              <a:buFont typeface="Arial" charset="0"/>
              <a:buChar char="»"/>
              <a:defRPr sz="1400">
                <a:solidFill>
                  <a:srgbClr val="595959"/>
                </a:solidFill>
                <a:latin typeface="Helvetica Neue Light" charset="0"/>
                <a:ea typeface="Helvetica Neue Light" charset="0"/>
                <a:cs typeface="Helvetica Neue Light" charset="0"/>
              </a:defRPr>
            </a:lvl5pPr>
            <a:lvl6pPr marL="25146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6pPr>
            <a:lvl7pPr marL="29718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7pPr>
            <a:lvl8pPr marL="34290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8pPr>
            <a:lvl9pPr marL="3886200" indent="-228600" eaLnBrk="0" fontAlgn="base" hangingPunct="0">
              <a:spcBef>
                <a:spcPct val="20000"/>
              </a:spcBef>
              <a:spcAft>
                <a:spcPct val="0"/>
              </a:spcAft>
              <a:buFont typeface="Arial" charset="0"/>
              <a:buChar char="»"/>
              <a:defRPr sz="1400">
                <a:solidFill>
                  <a:srgbClr val="595959"/>
                </a:solidFill>
                <a:latin typeface="Helvetica Neue Light" charset="0"/>
                <a:ea typeface="Helvetica Neue Light" charset="0"/>
                <a:cs typeface="Helvetica Neue Light" charset="0"/>
              </a:defRPr>
            </a:lvl9pPr>
          </a:lstStyle>
          <a:p>
            <a:pPr>
              <a:spcBef>
                <a:spcPts val="100"/>
              </a:spcBef>
              <a:buClr>
                <a:schemeClr val="tx1"/>
              </a:buClr>
              <a:buNone/>
            </a:pPr>
            <a:r>
              <a:rPr lang="en-US" altLang="en-US" sz="1600" b="1" dirty="0">
                <a:solidFill>
                  <a:schemeClr val="tx1"/>
                </a:solidFill>
                <a:latin typeface="Arial" charset="0"/>
                <a:ea typeface="MS PGothic" charset="-128"/>
              </a:rPr>
              <a:t>What is it?</a:t>
            </a:r>
          </a:p>
          <a:p>
            <a:pPr eaLnBrk="1" fontAlgn="b" hangingPunct="1">
              <a:buClr>
                <a:schemeClr val="tx1"/>
              </a:buClr>
              <a:buFontTx/>
              <a:buNone/>
            </a:pPr>
            <a:r>
              <a:rPr lang="en-US" altLang="en-US" sz="1600" dirty="0">
                <a:solidFill>
                  <a:schemeClr val="tx1"/>
                </a:solidFill>
                <a:latin typeface="Arial" charset="0"/>
                <a:ea typeface="MS PGothic" charset="-128"/>
              </a:rPr>
              <a:t>Applies deep learning techniques to predict the classification of new text against the trained classification model.</a:t>
            </a:r>
          </a:p>
          <a:p>
            <a:pPr eaLnBrk="1" fontAlgn="b" hangingPunct="1">
              <a:buClr>
                <a:schemeClr val="tx1"/>
              </a:buClr>
              <a:buFontTx/>
              <a:buNone/>
            </a:pPr>
            <a:endParaRPr lang="en-US" altLang="en-US" sz="800" dirty="0">
              <a:solidFill>
                <a:schemeClr val="tx1"/>
              </a:solidFill>
              <a:latin typeface="Arial" charset="0"/>
              <a:ea typeface="MS PGothic" charset="-128"/>
            </a:endParaRPr>
          </a:p>
          <a:p>
            <a:pPr eaLnBrk="1" fontAlgn="b" hangingPunct="1">
              <a:buClr>
                <a:schemeClr val="tx1"/>
              </a:buClr>
              <a:buFontTx/>
              <a:buNone/>
            </a:pPr>
            <a:r>
              <a:rPr lang="en-US" altLang="en-US" sz="1600" b="1" dirty="0">
                <a:solidFill>
                  <a:schemeClr val="tx1"/>
                </a:solidFill>
                <a:latin typeface="Arial" charset="0"/>
                <a:ea typeface="MS PGothic" charset="-128"/>
              </a:rPr>
              <a:t>How does it work? </a:t>
            </a:r>
          </a:p>
          <a:p>
            <a:pPr eaLnBrk="1" fontAlgn="b" hangingPunct="1">
              <a:buClr>
                <a:schemeClr val="tx1"/>
              </a:buClr>
              <a:buFontTx/>
              <a:buNone/>
            </a:pPr>
            <a:r>
              <a:rPr lang="en-US" altLang="en-US" sz="1600" dirty="0">
                <a:solidFill>
                  <a:schemeClr val="tx1"/>
                </a:solidFill>
                <a:latin typeface="Arial" charset="0"/>
                <a:ea typeface="MS PGothic" charset="-128"/>
                <a:sym typeface="Helvetica Light" charset="0"/>
              </a:rPr>
              <a:t>It is “well-read” in Wikipedia enabling it to classify text it isn’t trained on.</a:t>
            </a:r>
          </a:p>
          <a:p>
            <a:pPr eaLnBrk="1" fontAlgn="b" hangingPunct="1">
              <a:buClr>
                <a:schemeClr val="tx1"/>
              </a:buClr>
              <a:buFontTx/>
              <a:buNone/>
            </a:pPr>
            <a:endParaRPr lang="en-US" altLang="en-US" sz="1600" dirty="0">
              <a:solidFill>
                <a:schemeClr val="tx1"/>
              </a:solidFill>
              <a:latin typeface="Arial" charset="0"/>
              <a:ea typeface="MS PGothic" charset="-128"/>
              <a:sym typeface="Helvetica Light" charset="0"/>
            </a:endParaRPr>
          </a:p>
          <a:p>
            <a:pPr eaLnBrk="1" fontAlgn="b" hangingPunct="1">
              <a:buClr>
                <a:schemeClr val="tx1"/>
              </a:buClr>
              <a:buFontTx/>
              <a:buNone/>
            </a:pPr>
            <a:r>
              <a:rPr lang="en-US" altLang="en-US" sz="1600" b="1" dirty="0">
                <a:solidFill>
                  <a:schemeClr val="tx1"/>
                </a:solidFill>
                <a:latin typeface="Arial" charset="0"/>
                <a:ea typeface="MS PGothic" charset="-128"/>
                <a:sym typeface="Helvetica Light" charset="0"/>
              </a:rPr>
              <a:t>Example Use Cases</a:t>
            </a:r>
          </a:p>
          <a:p>
            <a:pPr marL="228594" indent="-228594" fontAlgn="b">
              <a:buClr>
                <a:schemeClr val="tx1"/>
              </a:buClr>
            </a:pPr>
            <a:r>
              <a:rPr lang="en-US" altLang="en-US" sz="1600" dirty="0">
                <a:solidFill>
                  <a:schemeClr val="tx1"/>
                </a:solidFill>
                <a:latin typeface="Arial" charset="0"/>
                <a:ea typeface="MS PGothic" charset="-128"/>
                <a:sym typeface="Helvetica Light" charset="0"/>
              </a:rPr>
              <a:t>SMS Text Classification</a:t>
            </a:r>
          </a:p>
          <a:p>
            <a:pPr marL="228594" indent="-228594" fontAlgn="b">
              <a:buClr>
                <a:schemeClr val="tx1"/>
              </a:buClr>
            </a:pPr>
            <a:r>
              <a:rPr lang="en-US" altLang="en-US" sz="1600" dirty="0">
                <a:solidFill>
                  <a:schemeClr val="tx1"/>
                </a:solidFill>
                <a:latin typeface="Arial" charset="0"/>
                <a:ea typeface="MS PGothic" charset="-128"/>
                <a:sym typeface="Helvetica Light" charset="0"/>
              </a:rPr>
              <a:t>Automated email routing</a:t>
            </a:r>
          </a:p>
          <a:p>
            <a:pPr marL="228594" indent="-228594" fontAlgn="b">
              <a:buClr>
                <a:schemeClr val="tx1"/>
              </a:buClr>
            </a:pPr>
            <a:r>
              <a:rPr lang="en-US" altLang="en-US" sz="1600" dirty="0">
                <a:solidFill>
                  <a:schemeClr val="tx1"/>
                </a:solidFill>
                <a:latin typeface="Arial" charset="0"/>
                <a:ea typeface="MS PGothic" charset="-128"/>
                <a:sym typeface="Helvetica Light" charset="0"/>
              </a:rPr>
              <a:t>Cognitive Retail</a:t>
            </a:r>
          </a:p>
        </p:txBody>
      </p:sp>
      <p:sp>
        <p:nvSpPr>
          <p:cNvPr id="12" name="Footer Placeholder 2"/>
          <p:cNvSpPr>
            <a:spLocks noGrp="1"/>
          </p:cNvSpPr>
          <p:nvPr>
            <p:ph type="ftr" sz="quarter" idx="11"/>
          </p:nvPr>
        </p:nvSpPr>
        <p:spPr>
          <a:xfrm>
            <a:off x="1600200" y="6614584"/>
            <a:ext cx="3352800" cy="243416"/>
          </a:xfrm>
        </p:spPr>
        <p:txBody>
          <a:bodyPr/>
          <a:lstStyle>
            <a:lvl1pPr>
              <a:defRPr sz="1000"/>
            </a:lvl1pPr>
          </a:lstStyle>
          <a:p>
            <a:pPr>
              <a:defRPr/>
            </a:pPr>
            <a:r>
              <a:rPr lang="en-US" altLang="en-US" dirty="0">
                <a:ea typeface="ＭＳ Ｐゴシック" charset="-128"/>
                <a:cs typeface="+mn-cs"/>
              </a:rPr>
              <a:t>© 2015 International Business Machines Corporation</a:t>
            </a:r>
          </a:p>
        </p:txBody>
      </p:sp>
      <p:pic>
        <p:nvPicPr>
          <p:cNvPr id="6" name="Picture 5"/>
          <p:cNvPicPr>
            <a:picLocks noChangeAspect="1"/>
          </p:cNvPicPr>
          <p:nvPr/>
        </p:nvPicPr>
        <p:blipFill>
          <a:blip r:embed="rId3"/>
          <a:stretch>
            <a:fillRect/>
          </a:stretch>
        </p:blipFill>
        <p:spPr>
          <a:xfrm>
            <a:off x="6160686" y="787824"/>
            <a:ext cx="5604933" cy="1456267"/>
          </a:xfrm>
          <a:prstGeom prst="rect">
            <a:avLst/>
          </a:prstGeom>
        </p:spPr>
      </p:pic>
      <p:pic>
        <p:nvPicPr>
          <p:cNvPr id="7" name="Picture 6"/>
          <p:cNvPicPr>
            <a:picLocks noChangeAspect="1"/>
          </p:cNvPicPr>
          <p:nvPr/>
        </p:nvPicPr>
        <p:blipFill>
          <a:blip r:embed="rId4"/>
          <a:stretch>
            <a:fillRect/>
          </a:stretch>
        </p:blipFill>
        <p:spPr>
          <a:xfrm>
            <a:off x="6160685" y="2388747"/>
            <a:ext cx="5630096" cy="646256"/>
          </a:xfrm>
          <a:prstGeom prst="rect">
            <a:avLst/>
          </a:prstGeom>
        </p:spPr>
      </p:pic>
      <p:pic>
        <p:nvPicPr>
          <p:cNvPr id="9" name="Picture 8"/>
          <p:cNvPicPr>
            <a:picLocks noChangeAspect="1"/>
          </p:cNvPicPr>
          <p:nvPr/>
        </p:nvPicPr>
        <p:blipFill>
          <a:blip r:embed="rId5"/>
          <a:stretch>
            <a:fillRect/>
          </a:stretch>
        </p:blipFill>
        <p:spPr>
          <a:xfrm>
            <a:off x="6160686" y="3173149"/>
            <a:ext cx="5612119" cy="2422979"/>
          </a:xfrm>
          <a:prstGeom prst="rect">
            <a:avLst/>
          </a:prstGeom>
        </p:spPr>
      </p:pic>
    </p:spTree>
    <p:extLst>
      <p:ext uri="{BB962C8B-B14F-4D97-AF65-F5344CB8AC3E}">
        <p14:creationId xmlns:p14="http://schemas.microsoft.com/office/powerpoint/2010/main" val="243081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4.6 – Understand IBM Cloud Analytics Options</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0" y="1064237"/>
            <a:ext cx="11458575" cy="5324061"/>
          </a:xfrm>
        </p:spPr>
        <p:txBody>
          <a:bodyPr/>
          <a:lstStyle/>
          <a:p>
            <a:pPr marL="342900" indent="-342900">
              <a:buFont typeface="+mj-lt"/>
              <a:buAutoNum type="arabicPeriod"/>
            </a:pPr>
            <a:r>
              <a:rPr lang="en-US" sz="1600" b="1" dirty="0"/>
              <a:t>IBM Cloud Analytics Services</a:t>
            </a:r>
            <a:endParaRPr lang="en-US" sz="1600" dirty="0"/>
          </a:p>
          <a:p>
            <a:pPr lvl="1"/>
            <a:r>
              <a:rPr lang="en-US" sz="1400" dirty="0"/>
              <a:t>Spark</a:t>
            </a:r>
          </a:p>
          <a:p>
            <a:pPr lvl="1"/>
            <a:r>
              <a:rPr lang="en-US" sz="1400" dirty="0"/>
              <a:t>Hadoop</a:t>
            </a:r>
          </a:p>
          <a:p>
            <a:pPr lvl="1"/>
            <a:r>
              <a:rPr lang="en-US" sz="1400" dirty="0"/>
              <a:t>Streaming Analytics - </a:t>
            </a:r>
            <a:r>
              <a:rPr lang="en-US" sz="1400" dirty="0">
                <a:hlinkClick r:id="rId2"/>
              </a:rPr>
              <a:t>https://cloud.ibm.com/docs/services/StreamingAnalytics?topic=StreamingAnalytics-about</a:t>
            </a:r>
            <a:endParaRPr lang="en-US" sz="1400" dirty="0"/>
          </a:p>
          <a:p>
            <a:pPr lvl="1"/>
            <a:endParaRPr lang="en-US" sz="1400" b="1" dirty="0"/>
          </a:p>
          <a:p>
            <a:pPr marL="342900" indent="-342900">
              <a:buFont typeface="+mj-lt"/>
              <a:buAutoNum type="arabicPeriod"/>
            </a:pPr>
            <a:r>
              <a:rPr lang="en-US" sz="1600" b="1" dirty="0"/>
              <a:t>What is IBM Analytics Engine - </a:t>
            </a:r>
            <a:r>
              <a:rPr lang="en-US" sz="1600" dirty="0">
                <a:hlinkClick r:id="rId3"/>
              </a:rPr>
              <a:t>https://cloud.ibm.com/docs/services/AnalyticsEngine?topic=AnalyticsEngine-IAE-overview</a:t>
            </a:r>
            <a:endParaRPr lang="en-US" sz="1600" b="1" dirty="0"/>
          </a:p>
          <a:p>
            <a:pPr marL="342900" indent="-342900">
              <a:buFont typeface="+mj-lt"/>
              <a:buAutoNum type="arabicPeriod"/>
            </a:pPr>
            <a:endParaRPr lang="en-US" sz="1600" b="1" dirty="0"/>
          </a:p>
          <a:p>
            <a:pPr marL="342900" indent="-342900">
              <a:buFont typeface="+mj-lt"/>
              <a:buAutoNum type="arabicPeriod"/>
            </a:pPr>
            <a:r>
              <a:rPr lang="en-US" sz="1600" b="1" dirty="0"/>
              <a:t>What is DB2 Warehouse - </a:t>
            </a:r>
            <a:r>
              <a:rPr lang="en-US" sz="1600" dirty="0">
                <a:hlinkClick r:id="rId4"/>
              </a:rPr>
              <a:t>https://cloud.ibm.com/docs/services/Db2whc?topic=Db2whc-about</a:t>
            </a:r>
            <a:endParaRPr lang="en-US" sz="1600" b="1" dirty="0"/>
          </a:p>
          <a:p>
            <a:pPr lvl="1"/>
            <a:endParaRPr lang="en-US" sz="1600" dirty="0"/>
          </a:p>
          <a:p>
            <a:pPr marL="342900" indent="-342900">
              <a:buFont typeface="+mj-lt"/>
              <a:buAutoNum type="arabicPeriod"/>
            </a:pPr>
            <a:r>
              <a:rPr lang="en-US" sz="1600" b="1" dirty="0"/>
              <a:t>What is IBM Cognos Dashboard Embedded - </a:t>
            </a:r>
            <a:r>
              <a:rPr lang="en-US" sz="1600" dirty="0">
                <a:hlinkClick r:id="rId5"/>
              </a:rPr>
              <a:t>https://cloud.ibm.com/docs/services/cognos-dashboard-embedded?topic=cognos-dashboard-embedded-overview_of_cde</a:t>
            </a:r>
            <a:endParaRPr lang="en-US" sz="1600" b="1" dirty="0"/>
          </a:p>
          <a:p>
            <a:pPr marL="342900" indent="-342900">
              <a:buFont typeface="+mj-lt"/>
              <a:buAutoNum type="arabicPeriod"/>
            </a:pPr>
            <a:endParaRPr lang="en-US" sz="1600" b="1" dirty="0"/>
          </a:p>
          <a:p>
            <a:pPr marL="342900" indent="-342900">
              <a:buFont typeface="+mj-lt"/>
              <a:buAutoNum type="arabicPeriod"/>
            </a:pPr>
            <a:endParaRPr lang="en-US" sz="1600" b="1" dirty="0"/>
          </a:p>
          <a:p>
            <a:pPr marL="342900" indent="-342900">
              <a:buFont typeface="+mj-lt"/>
              <a:buAutoNum type="arabicPeriod"/>
            </a:pPr>
            <a:endParaRPr lang="en-US" sz="1600" b="1" dirty="0"/>
          </a:p>
          <a:p>
            <a:pPr marL="0" indent="0">
              <a:buNone/>
            </a:pPr>
            <a:endParaRPr lang="en-US" sz="1600" b="1" dirty="0"/>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51</a:t>
            </a:fld>
            <a:endParaRPr lang="en-AU" altLang="en-US"/>
          </a:p>
        </p:txBody>
      </p:sp>
      <p:sp>
        <p:nvSpPr>
          <p:cNvPr id="5" name="Rectangle 4">
            <a:extLst>
              <a:ext uri="{FF2B5EF4-FFF2-40B4-BE49-F238E27FC236}">
                <a16:creationId xmlns:a16="http://schemas.microsoft.com/office/drawing/2014/main" id="{9C39D94F-EC54-544D-8D02-95D321FCD75E}"/>
              </a:ext>
            </a:extLst>
          </p:cNvPr>
          <p:cNvSpPr/>
          <p:nvPr/>
        </p:nvSpPr>
        <p:spPr>
          <a:xfrm>
            <a:off x="2829337" y="6388298"/>
            <a:ext cx="6533323" cy="307777"/>
          </a:xfrm>
          <a:prstGeom prst="rect">
            <a:avLst/>
          </a:prstGeom>
        </p:spPr>
        <p:txBody>
          <a:bodyPr wrap="square">
            <a:spAutoFit/>
          </a:bodyPr>
          <a:lstStyle/>
          <a:p>
            <a:pPr algn="ctr"/>
            <a:r>
              <a:rPr lang="en-US" sz="1400" dirty="0">
                <a:hlinkClick r:id="rId6"/>
              </a:rPr>
              <a:t>https://www.ibm.com/analytics/data-science</a:t>
            </a:r>
            <a:endParaRPr lang="en-US" sz="1400" dirty="0"/>
          </a:p>
        </p:txBody>
      </p:sp>
    </p:spTree>
    <p:extLst>
      <p:ext uri="{BB962C8B-B14F-4D97-AF65-F5344CB8AC3E}">
        <p14:creationId xmlns:p14="http://schemas.microsoft.com/office/powerpoint/2010/main" val="4086697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4.7 – Understand IBM Cloud Database Options</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0" y="1064237"/>
            <a:ext cx="11458575" cy="5324061"/>
          </a:xfrm>
        </p:spPr>
        <p:txBody>
          <a:bodyPr/>
          <a:lstStyle/>
          <a:p>
            <a:pPr marL="342900" indent="-342900">
              <a:buFont typeface="+mj-lt"/>
              <a:buAutoNum type="arabicPeriod"/>
            </a:pPr>
            <a:r>
              <a:rPr lang="en-US" sz="1600" b="1" dirty="0"/>
              <a:t>Relational Databases</a:t>
            </a:r>
            <a:endParaRPr lang="en-US" sz="1600" dirty="0"/>
          </a:p>
          <a:p>
            <a:pPr lvl="1"/>
            <a:endParaRPr lang="en-US" sz="1400" b="1" dirty="0"/>
          </a:p>
          <a:p>
            <a:pPr marL="342900" indent="-342900">
              <a:buFont typeface="+mj-lt"/>
              <a:buAutoNum type="arabicPeriod"/>
            </a:pPr>
            <a:r>
              <a:rPr lang="en-US" sz="1600" b="1" dirty="0"/>
              <a:t>Document Based Databases</a:t>
            </a:r>
          </a:p>
          <a:p>
            <a:pPr marL="342900" indent="-342900">
              <a:buFont typeface="+mj-lt"/>
              <a:buAutoNum type="arabicPeriod"/>
            </a:pPr>
            <a:endParaRPr lang="en-US" sz="1600" b="1" dirty="0"/>
          </a:p>
          <a:p>
            <a:pPr marL="342900" indent="-342900">
              <a:buFont typeface="+mj-lt"/>
              <a:buAutoNum type="arabicPeriod"/>
            </a:pPr>
            <a:r>
              <a:rPr lang="en-US" sz="1600" b="1" dirty="0"/>
              <a:t>Key-Value Based Databases</a:t>
            </a:r>
          </a:p>
          <a:p>
            <a:pPr marL="342900" indent="-342900">
              <a:buFont typeface="+mj-lt"/>
              <a:buAutoNum type="arabicPeriod"/>
            </a:pPr>
            <a:endParaRPr lang="en-US" sz="1600" b="1" dirty="0"/>
          </a:p>
          <a:p>
            <a:pPr marL="342900" indent="-342900">
              <a:buFont typeface="+mj-lt"/>
              <a:buAutoNum type="arabicPeriod"/>
            </a:pPr>
            <a:r>
              <a:rPr lang="en-US" sz="1600" b="1" dirty="0"/>
              <a:t>Graph based databases</a:t>
            </a:r>
          </a:p>
          <a:p>
            <a:pPr marL="342900" indent="-342900">
              <a:buFont typeface="+mj-lt"/>
              <a:buAutoNum type="arabicPeriod"/>
            </a:pPr>
            <a:endParaRPr lang="en-US" sz="1600" b="1" dirty="0"/>
          </a:p>
          <a:p>
            <a:pPr marL="342900" indent="-342900">
              <a:buFont typeface="+mj-lt"/>
              <a:buAutoNum type="arabicPeriod"/>
            </a:pPr>
            <a:r>
              <a:rPr lang="en-US" sz="1600" b="1" dirty="0"/>
              <a:t>Managed Database choices</a:t>
            </a:r>
          </a:p>
          <a:p>
            <a:pPr marL="342900" indent="-342900">
              <a:buFont typeface="+mj-lt"/>
              <a:buAutoNum type="arabicPeriod"/>
            </a:pPr>
            <a:endParaRPr lang="en-US" sz="1600" b="1" dirty="0"/>
          </a:p>
          <a:p>
            <a:pPr marL="342900" indent="-342900">
              <a:buFont typeface="+mj-lt"/>
              <a:buAutoNum type="arabicPeriod"/>
            </a:pPr>
            <a:endParaRPr lang="en-US" sz="1600" b="1" dirty="0"/>
          </a:p>
          <a:p>
            <a:pPr marL="342900" indent="-342900">
              <a:buFont typeface="+mj-lt"/>
              <a:buAutoNum type="arabicPeriod"/>
            </a:pPr>
            <a:endParaRPr lang="en-US" sz="1600" b="1" dirty="0"/>
          </a:p>
          <a:p>
            <a:pPr marL="0" indent="0">
              <a:buNone/>
            </a:pPr>
            <a:endParaRPr lang="en-US" sz="1600" b="1" dirty="0"/>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52</a:t>
            </a:fld>
            <a:endParaRPr lang="en-AU" altLang="en-US"/>
          </a:p>
        </p:txBody>
      </p:sp>
      <p:sp>
        <p:nvSpPr>
          <p:cNvPr id="5" name="Rectangle 4">
            <a:extLst>
              <a:ext uri="{FF2B5EF4-FFF2-40B4-BE49-F238E27FC236}">
                <a16:creationId xmlns:a16="http://schemas.microsoft.com/office/drawing/2014/main" id="{9C39D94F-EC54-544D-8D02-95D321FCD75E}"/>
              </a:ext>
            </a:extLst>
          </p:cNvPr>
          <p:cNvSpPr/>
          <p:nvPr/>
        </p:nvSpPr>
        <p:spPr>
          <a:xfrm>
            <a:off x="2829337" y="6388298"/>
            <a:ext cx="6533323" cy="307777"/>
          </a:xfrm>
          <a:prstGeom prst="rect">
            <a:avLst/>
          </a:prstGeom>
        </p:spPr>
        <p:txBody>
          <a:bodyPr wrap="square">
            <a:spAutoFit/>
          </a:bodyPr>
          <a:lstStyle/>
          <a:p>
            <a:pPr algn="ctr"/>
            <a:r>
              <a:rPr lang="en-US" sz="1400" dirty="0">
                <a:hlinkClick r:id="rId2"/>
              </a:rPr>
              <a:t>https://cloud.ibm.com/catalog?category=databases</a:t>
            </a:r>
            <a:endParaRPr lang="en-US" sz="1400" dirty="0"/>
          </a:p>
        </p:txBody>
      </p:sp>
    </p:spTree>
    <p:extLst>
      <p:ext uri="{BB962C8B-B14F-4D97-AF65-F5344CB8AC3E}">
        <p14:creationId xmlns:p14="http://schemas.microsoft.com/office/powerpoint/2010/main" val="18059226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4.8 – Understand IBM Cloud Hyper Protect Crypto Services</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0" y="1498207"/>
            <a:ext cx="11458575" cy="4541433"/>
          </a:xfrm>
        </p:spPr>
        <p:txBody>
          <a:bodyPr/>
          <a:lstStyle/>
          <a:p>
            <a:pPr marL="342900" indent="-342900">
              <a:buFont typeface="+mj-lt"/>
              <a:buAutoNum type="arabicPeriod"/>
            </a:pPr>
            <a:r>
              <a:rPr lang="en-US" sz="1600" b="1" dirty="0"/>
              <a:t>What are IBM </a:t>
            </a:r>
            <a:r>
              <a:rPr lang="en-US" sz="1600" b="1" dirty="0" err="1"/>
              <a:t>HyperProtect</a:t>
            </a:r>
            <a:r>
              <a:rPr lang="en-US" sz="1600" b="1" dirty="0"/>
              <a:t> Crypto Services</a:t>
            </a:r>
            <a:endParaRPr lang="en-US" sz="1600" dirty="0"/>
          </a:p>
          <a:p>
            <a:pPr lvl="1"/>
            <a:endParaRPr lang="en-US" sz="1400" b="1" dirty="0"/>
          </a:p>
          <a:p>
            <a:pPr marL="342900" indent="-342900">
              <a:buFont typeface="+mj-lt"/>
              <a:buAutoNum type="arabicPeriod"/>
            </a:pPr>
            <a:r>
              <a:rPr lang="en-US" sz="1600" b="1" dirty="0"/>
              <a:t>Benefits of IBM </a:t>
            </a:r>
            <a:r>
              <a:rPr lang="en-US" sz="1600" b="1" dirty="0" err="1"/>
              <a:t>HyperProtect</a:t>
            </a:r>
            <a:r>
              <a:rPr lang="en-US" sz="1600" b="1" dirty="0"/>
              <a:t> Crypto Services</a:t>
            </a:r>
          </a:p>
          <a:p>
            <a:pPr marL="342900" indent="-342900">
              <a:buFont typeface="+mj-lt"/>
              <a:buAutoNum type="arabicPeriod"/>
            </a:pPr>
            <a:endParaRPr lang="en-US" sz="1600" b="1" dirty="0"/>
          </a:p>
          <a:p>
            <a:pPr marL="342900" indent="-342900">
              <a:buFont typeface="+mj-lt"/>
              <a:buAutoNum type="arabicPeriod"/>
            </a:pPr>
            <a:endParaRPr lang="en-US" sz="1600" b="1" dirty="0"/>
          </a:p>
          <a:p>
            <a:pPr marL="342900" indent="-342900">
              <a:buFont typeface="+mj-lt"/>
              <a:buAutoNum type="arabicPeriod"/>
            </a:pPr>
            <a:endParaRPr lang="en-US" sz="1600" b="1" dirty="0"/>
          </a:p>
          <a:p>
            <a:pPr marL="0" indent="0">
              <a:buNone/>
            </a:pPr>
            <a:endParaRPr lang="en-US" sz="1600" b="1" dirty="0"/>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53</a:t>
            </a:fld>
            <a:endParaRPr lang="en-AU" altLang="en-US"/>
          </a:p>
        </p:txBody>
      </p:sp>
      <p:sp>
        <p:nvSpPr>
          <p:cNvPr id="5" name="Rectangle 4">
            <a:extLst>
              <a:ext uri="{FF2B5EF4-FFF2-40B4-BE49-F238E27FC236}">
                <a16:creationId xmlns:a16="http://schemas.microsoft.com/office/drawing/2014/main" id="{9C39D94F-EC54-544D-8D02-95D321FCD75E}"/>
              </a:ext>
            </a:extLst>
          </p:cNvPr>
          <p:cNvSpPr/>
          <p:nvPr/>
        </p:nvSpPr>
        <p:spPr>
          <a:xfrm>
            <a:off x="2829337" y="6388298"/>
            <a:ext cx="6533323" cy="307777"/>
          </a:xfrm>
          <a:prstGeom prst="rect">
            <a:avLst/>
          </a:prstGeom>
        </p:spPr>
        <p:txBody>
          <a:bodyPr wrap="square">
            <a:spAutoFit/>
          </a:bodyPr>
          <a:lstStyle/>
          <a:p>
            <a:pPr algn="ctr"/>
            <a:r>
              <a:rPr lang="en-US" sz="1400" dirty="0">
                <a:hlinkClick r:id="rId2"/>
              </a:rPr>
              <a:t>https://cloud.ibm.com/docs/services/hs-crypto?topic=hs-crypto-get-started</a:t>
            </a:r>
            <a:endParaRPr lang="en-US" sz="1400" dirty="0"/>
          </a:p>
        </p:txBody>
      </p:sp>
    </p:spTree>
    <p:extLst>
      <p:ext uri="{BB962C8B-B14F-4D97-AF65-F5344CB8AC3E}">
        <p14:creationId xmlns:p14="http://schemas.microsoft.com/office/powerpoint/2010/main" val="18571140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CB27-DAAD-EE45-8865-6165EF6B8EF0}"/>
              </a:ext>
            </a:extLst>
          </p:cNvPr>
          <p:cNvSpPr>
            <a:spLocks noGrp="1"/>
          </p:cNvSpPr>
          <p:nvPr>
            <p:ph type="title"/>
          </p:nvPr>
        </p:nvSpPr>
        <p:spPr/>
        <p:txBody>
          <a:bodyPr/>
          <a:lstStyle/>
          <a:p>
            <a:r>
              <a:rPr lang="en-US" dirty="0"/>
              <a:t>Section 4.9 – Understand IBM Cloud Hyper Protect DB as a Service (DBaaS)</a:t>
            </a:r>
          </a:p>
        </p:txBody>
      </p:sp>
      <p:sp>
        <p:nvSpPr>
          <p:cNvPr id="3" name="Content Placeholder 2">
            <a:extLst>
              <a:ext uri="{FF2B5EF4-FFF2-40B4-BE49-F238E27FC236}">
                <a16:creationId xmlns:a16="http://schemas.microsoft.com/office/drawing/2014/main" id="{7080AEED-E756-A641-806C-4CF8FE20664D}"/>
              </a:ext>
            </a:extLst>
          </p:cNvPr>
          <p:cNvSpPr>
            <a:spLocks noGrp="1"/>
          </p:cNvSpPr>
          <p:nvPr>
            <p:ph idx="1"/>
          </p:nvPr>
        </p:nvSpPr>
        <p:spPr>
          <a:xfrm>
            <a:off x="366710" y="1498207"/>
            <a:ext cx="11458575" cy="4541433"/>
          </a:xfrm>
        </p:spPr>
        <p:txBody>
          <a:bodyPr/>
          <a:lstStyle/>
          <a:p>
            <a:pPr marL="342900" indent="-342900">
              <a:buFont typeface="+mj-lt"/>
              <a:buAutoNum type="arabicPeriod"/>
            </a:pPr>
            <a:r>
              <a:rPr lang="en-US" sz="1600" b="1" dirty="0"/>
              <a:t>What is IBM </a:t>
            </a:r>
            <a:r>
              <a:rPr lang="en-US" sz="1600" b="1" dirty="0" err="1"/>
              <a:t>HyperProtect</a:t>
            </a:r>
            <a:r>
              <a:rPr lang="en-US" sz="1600" b="1" dirty="0"/>
              <a:t> DBaaS</a:t>
            </a:r>
            <a:endParaRPr lang="en-US" sz="1600" dirty="0"/>
          </a:p>
          <a:p>
            <a:pPr lvl="1"/>
            <a:endParaRPr lang="en-US" sz="1400" b="1" dirty="0"/>
          </a:p>
          <a:p>
            <a:pPr marL="342900" indent="-342900">
              <a:buFont typeface="+mj-lt"/>
              <a:buAutoNum type="arabicPeriod"/>
            </a:pPr>
            <a:r>
              <a:rPr lang="en-US" sz="1600" b="1" dirty="0"/>
              <a:t>Benefits of IBM </a:t>
            </a:r>
            <a:r>
              <a:rPr lang="en-US" sz="1600" b="1" dirty="0" err="1"/>
              <a:t>HyperProtect</a:t>
            </a:r>
            <a:r>
              <a:rPr lang="en-US" sz="1600" b="1" dirty="0"/>
              <a:t> DBaaS</a:t>
            </a:r>
          </a:p>
          <a:p>
            <a:pPr marL="342900" indent="-342900">
              <a:buFont typeface="+mj-lt"/>
              <a:buAutoNum type="arabicPeriod"/>
            </a:pPr>
            <a:endParaRPr lang="en-US" sz="1600" b="1" dirty="0"/>
          </a:p>
          <a:p>
            <a:pPr marL="342900" indent="-342900">
              <a:buFont typeface="+mj-lt"/>
              <a:buAutoNum type="arabicPeriod"/>
            </a:pPr>
            <a:endParaRPr lang="en-US" sz="1600" b="1" dirty="0"/>
          </a:p>
          <a:p>
            <a:pPr marL="342900" indent="-342900">
              <a:buFont typeface="+mj-lt"/>
              <a:buAutoNum type="arabicPeriod"/>
            </a:pPr>
            <a:endParaRPr lang="en-US" sz="1600" b="1" dirty="0"/>
          </a:p>
          <a:p>
            <a:pPr marL="0" indent="0">
              <a:buNone/>
            </a:pPr>
            <a:endParaRPr lang="en-US" sz="1600" b="1" dirty="0"/>
          </a:p>
        </p:txBody>
      </p:sp>
      <p:sp>
        <p:nvSpPr>
          <p:cNvPr id="4" name="Slide Number Placeholder 3">
            <a:extLst>
              <a:ext uri="{FF2B5EF4-FFF2-40B4-BE49-F238E27FC236}">
                <a16:creationId xmlns:a16="http://schemas.microsoft.com/office/drawing/2014/main" id="{E8D2E63D-86D1-5B4B-9569-EDB7AAD7F573}"/>
              </a:ext>
            </a:extLst>
          </p:cNvPr>
          <p:cNvSpPr>
            <a:spLocks noGrp="1"/>
          </p:cNvSpPr>
          <p:nvPr>
            <p:ph type="sldNum" sz="quarter" idx="11"/>
          </p:nvPr>
        </p:nvSpPr>
        <p:spPr/>
        <p:txBody>
          <a:bodyPr/>
          <a:lstStyle/>
          <a:p>
            <a:pPr>
              <a:defRPr/>
            </a:pPr>
            <a:fld id="{CDF6E626-488F-47BA-B12F-748BCA394C6A}" type="slidenum">
              <a:rPr lang="en-AU" altLang="en-US" smtClean="0"/>
              <a:pPr>
                <a:defRPr/>
              </a:pPr>
              <a:t>54</a:t>
            </a:fld>
            <a:endParaRPr lang="en-AU" altLang="en-US"/>
          </a:p>
        </p:txBody>
      </p:sp>
      <p:sp>
        <p:nvSpPr>
          <p:cNvPr id="5" name="Rectangle 4">
            <a:extLst>
              <a:ext uri="{FF2B5EF4-FFF2-40B4-BE49-F238E27FC236}">
                <a16:creationId xmlns:a16="http://schemas.microsoft.com/office/drawing/2014/main" id="{9C39D94F-EC54-544D-8D02-95D321FCD75E}"/>
              </a:ext>
            </a:extLst>
          </p:cNvPr>
          <p:cNvSpPr/>
          <p:nvPr/>
        </p:nvSpPr>
        <p:spPr>
          <a:xfrm>
            <a:off x="2829337" y="6388298"/>
            <a:ext cx="6533323" cy="307777"/>
          </a:xfrm>
          <a:prstGeom prst="rect">
            <a:avLst/>
          </a:prstGeom>
        </p:spPr>
        <p:txBody>
          <a:bodyPr wrap="square">
            <a:spAutoFit/>
          </a:bodyPr>
          <a:lstStyle/>
          <a:p>
            <a:pPr algn="ctr"/>
            <a:r>
              <a:rPr lang="en-US" sz="1400" dirty="0">
                <a:hlinkClick r:id="rId2"/>
              </a:rPr>
              <a:t>https://cloud.ibm.com/catalog/services/</a:t>
            </a:r>
            <a:r>
              <a:rPr lang="en-US" sz="1400">
                <a:hlinkClick r:id="rId2"/>
              </a:rPr>
              <a:t>hyper-protect-dbaas-for-mongodb#about</a:t>
            </a:r>
            <a:endParaRPr lang="en-US" sz="1400" dirty="0"/>
          </a:p>
        </p:txBody>
      </p:sp>
    </p:spTree>
    <p:extLst>
      <p:ext uri="{BB962C8B-B14F-4D97-AF65-F5344CB8AC3E}">
        <p14:creationId xmlns:p14="http://schemas.microsoft.com/office/powerpoint/2010/main" val="22869939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94555" y="3159786"/>
            <a:ext cx="354584" cy="276999"/>
          </a:xfrm>
        </p:spPr>
        <p:txBody>
          <a:bodyPr/>
          <a:lstStyle/>
          <a:p>
            <a:pPr hangingPunct="0"/>
            <a:fld id="{64A8A213-8E92-D94A-82D7-8578C89CAF17}" type="slidenum">
              <a:rPr lang="en-US" kern="0"/>
              <a:pPr hangingPunct="0"/>
              <a:t>55</a:t>
            </a:fld>
            <a:endParaRPr lang="en-US" kern="0" dirty="0"/>
          </a:p>
        </p:txBody>
      </p:sp>
      <p:sp>
        <p:nvSpPr>
          <p:cNvPr id="6" name="Text Placeholder 5"/>
          <p:cNvSpPr>
            <a:spLocks noGrp="1"/>
          </p:cNvSpPr>
          <p:nvPr>
            <p:ph type="body" sz="quarter" idx="11"/>
          </p:nvPr>
        </p:nvSpPr>
        <p:spPr/>
        <p:txBody>
          <a:bodyPr/>
          <a:lstStyle/>
          <a:p>
            <a:r>
              <a:rPr lang="en-US" dirty="0"/>
              <a:t>Notices and disclaimers</a:t>
            </a:r>
          </a:p>
          <a:p>
            <a:endParaRPr lang="en-US" dirty="0"/>
          </a:p>
        </p:txBody>
      </p:sp>
      <p:sp>
        <p:nvSpPr>
          <p:cNvPr id="7" name="Text Placeholder 6"/>
          <p:cNvSpPr>
            <a:spLocks noGrp="1"/>
          </p:cNvSpPr>
          <p:nvPr>
            <p:ph type="body" sz="quarter" idx="13"/>
          </p:nvPr>
        </p:nvSpPr>
        <p:spPr>
          <a:xfrm>
            <a:off x="266701" y="1121940"/>
            <a:ext cx="10909300" cy="4616579"/>
          </a:xfrm>
        </p:spPr>
        <p:txBody>
          <a:bodyPr>
            <a:normAutofit lnSpcReduction="10000"/>
          </a:bodyPr>
          <a:lstStyle/>
          <a:p>
            <a:r>
              <a:rPr lang="en-US" sz="1200" dirty="0"/>
              <a:t>Copyright © 2020 by International Business Machines Corporation (IBM). No part of this document may be reproduced or transmitted in any form without written permission from IBM.</a:t>
            </a:r>
          </a:p>
          <a:p>
            <a:r>
              <a:rPr lang="en-US" sz="1200" b="1" dirty="0"/>
              <a:t>U.S. Government Users Restricted Rights — use, duplication or disclosure restricted by GSA ADP Schedule Contract with IBM.</a:t>
            </a:r>
          </a:p>
          <a:p>
            <a:r>
              <a:rPr lang="en-US" sz="1200" dirty="0"/>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a:t>
            </a:r>
            <a:r>
              <a:rPr lang="en-US" sz="1200" b="1" dirty="0"/>
              <a:t>This document is distributed “as is” without any warranty, either express or implied. In no event shall IBM be liable for any damage arising from the use of this information, including but not limited to, loss of data, business interruption, loss of profit or loss of opportunity. </a:t>
            </a:r>
            <a:r>
              <a:rPr lang="en-US" sz="1200" dirty="0"/>
              <a:t>IBM products and services are warranted according to the terms and conditions of the agreements under which they are provided.</a:t>
            </a:r>
          </a:p>
          <a:p>
            <a:r>
              <a:rPr lang="en-US" sz="1200" dirty="0"/>
              <a:t>IBM products are manufactured from new parts or new and used parts. </a:t>
            </a:r>
            <a:br>
              <a:rPr lang="en-US" sz="1200" dirty="0"/>
            </a:br>
            <a:r>
              <a:rPr lang="en-US" sz="1200" dirty="0"/>
              <a:t>In some cases, a product may not be new and may have been previously installed. Regardless, our warranty terms apply.”</a:t>
            </a:r>
          </a:p>
          <a:p>
            <a:r>
              <a:rPr lang="en-US" sz="1200" b="1" dirty="0"/>
              <a:t>Any statements regarding IBM's future direction, intent or product plans are subject to change or withdrawal without notice.</a:t>
            </a:r>
          </a:p>
          <a:p>
            <a:r>
              <a:rPr lang="en-US" sz="1200" dirty="0"/>
              <a:t>Performance data contained herein was generally obtained in a controlled, isolated environments. Customer examples are presented </a:t>
            </a:r>
            <a:br>
              <a:rPr lang="en-US" sz="1200" dirty="0"/>
            </a:br>
            <a:r>
              <a:rPr lang="en-US" sz="1200" dirty="0"/>
              <a:t>as illustrations of how those customers have used IBM products and </a:t>
            </a:r>
            <a:br>
              <a:rPr lang="en-US" sz="1200" dirty="0"/>
            </a:br>
            <a:r>
              <a:rPr lang="en-US" sz="1200" dirty="0"/>
              <a:t>the results they may have achieved. Actual performance, cost, savings or other results in other operating environments may vary. </a:t>
            </a:r>
          </a:p>
          <a:p>
            <a:r>
              <a:rPr lang="en-US" sz="1200" dirty="0"/>
              <a:t>References in this document to IBM products, programs, or services does not imply that IBM intends to make such products, programs or services available in all countries in which IBM operates or does business. </a:t>
            </a:r>
          </a:p>
          <a:p>
            <a:r>
              <a:rPr lang="en-US" sz="1200" dirty="0"/>
              <a:t>Workshops, sessions and associated materials may have been prepared  by independent session speakers, and do not necessarily reflect the </a:t>
            </a:r>
            <a:br>
              <a:rPr lang="en-US" sz="1200" dirty="0"/>
            </a:br>
            <a:r>
              <a:rPr lang="en-US" sz="1200" dirty="0"/>
              <a:t>views of IBM. All materials and discussions are provided for informational purposes only, and are neither intended to, nor shall constitute legal or other guidance or advice to any individual participant or their specific situation.</a:t>
            </a:r>
          </a:p>
          <a:p>
            <a:r>
              <a:rPr lang="en-US" sz="1200" dirty="0"/>
              <a:t>It is the customer’s responsibility to insure its own compliance with legal requirements and to obtain advice of competent legal counsel as to the identification and interpretation of any relevant laws and regulatory requirements that may affect the customer’s business and any actions</a:t>
            </a:r>
            <a:br>
              <a:rPr lang="en-US" sz="1200" dirty="0"/>
            </a:br>
            <a:r>
              <a:rPr lang="en-US" sz="1200" dirty="0"/>
              <a:t> the customer may need to take to comply with such laws. IBM does not provide legal advice or represent or warrant that its services or products will ensure that the customer is in compliance with any law.</a:t>
            </a:r>
          </a:p>
          <a:p>
            <a:endParaRPr lang="en-US" sz="1200" b="1" dirty="0"/>
          </a:p>
          <a:p>
            <a:endParaRPr lang="en-US" sz="1200" dirty="0"/>
          </a:p>
          <a:p>
            <a:endParaRPr lang="en-US" sz="1200" dirty="0"/>
          </a:p>
        </p:txBody>
      </p:sp>
    </p:spTree>
    <p:extLst>
      <p:ext uri="{BB962C8B-B14F-4D97-AF65-F5344CB8AC3E}">
        <p14:creationId xmlns:p14="http://schemas.microsoft.com/office/powerpoint/2010/main" val="410109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94555" y="3159786"/>
            <a:ext cx="354584" cy="276999"/>
          </a:xfrm>
        </p:spPr>
        <p:txBody>
          <a:bodyPr/>
          <a:lstStyle/>
          <a:p>
            <a:pPr hangingPunct="0"/>
            <a:fld id="{64A8A213-8E92-D94A-82D7-8578C89CAF17}" type="slidenum">
              <a:rPr lang="en-US" kern="0"/>
              <a:pPr hangingPunct="0"/>
              <a:t>56</a:t>
            </a:fld>
            <a:endParaRPr lang="en-US" kern="0" dirty="0"/>
          </a:p>
        </p:txBody>
      </p:sp>
      <p:sp>
        <p:nvSpPr>
          <p:cNvPr id="4" name="Text Placeholder 3"/>
          <p:cNvSpPr>
            <a:spLocks noGrp="1"/>
          </p:cNvSpPr>
          <p:nvPr>
            <p:ph type="body" sz="quarter" idx="11"/>
          </p:nvPr>
        </p:nvSpPr>
        <p:spPr/>
        <p:txBody>
          <a:bodyPr/>
          <a:lstStyle/>
          <a:p>
            <a:r>
              <a:rPr lang="en-US" dirty="0"/>
              <a:t>Notices and disclaimers continued</a:t>
            </a:r>
          </a:p>
        </p:txBody>
      </p:sp>
      <p:sp>
        <p:nvSpPr>
          <p:cNvPr id="5" name="Text Placeholder 4"/>
          <p:cNvSpPr>
            <a:spLocks noGrp="1"/>
          </p:cNvSpPr>
          <p:nvPr>
            <p:ph type="body" sz="quarter" idx="13"/>
          </p:nvPr>
        </p:nvSpPr>
        <p:spPr>
          <a:xfrm>
            <a:off x="266701" y="1545272"/>
            <a:ext cx="10909300" cy="3026728"/>
          </a:xfrm>
        </p:spPr>
        <p:txBody>
          <a:bodyPr spcCol="822960"/>
          <a:lstStyle/>
          <a:p>
            <a:r>
              <a:rPr lang="en-US" sz="1200" dirty="0"/>
              <a:t>Information concerning non-IBM products was obtained from the suppliers of those products, their published announcements or other publicly available sources. IBM has not tested those products in connection with this publication and cannot confirm the accuracy of performance, compatibility or any other claims related to non-IBM products. Questions on the capabilities of non-IBM products should be addressed to the suppliers of those products. IBM does not warrant the quality of any third-party products, or the ability of any such third-party products to interoperate with IBM’s products. </a:t>
            </a:r>
            <a:r>
              <a:rPr lang="en-US" sz="1200" b="1" dirty="0"/>
              <a:t>IBM expressly disclaims all warranties, expressed or implied, including but not limited to, the implied warranties of merchantability and fitness for a particular</a:t>
            </a:r>
            <a:r>
              <a:rPr lang="en-US" sz="1200" dirty="0"/>
              <a:t>, </a:t>
            </a:r>
            <a:r>
              <a:rPr lang="en-US" sz="1200" b="1" dirty="0"/>
              <a:t>purpose.</a:t>
            </a:r>
            <a:endParaRPr lang="en-US" sz="1200" dirty="0"/>
          </a:p>
          <a:p>
            <a:r>
              <a:rPr lang="en-US" sz="1200" dirty="0"/>
              <a:t>The provision of the information contained herein is not intended to, and does not, grant any right or license under any IBM patents, copyrights, trademarks or other intellectual property right.</a:t>
            </a:r>
          </a:p>
          <a:p>
            <a:r>
              <a:rPr lang="en-US" sz="1200" dirty="0"/>
              <a:t>IBM, the IBM logo, ibm.com, Aspera</a:t>
            </a:r>
            <a:r>
              <a:rPr lang="en-US" sz="1200" baseline="30000" dirty="0"/>
              <a:t>®</a:t>
            </a:r>
            <a:r>
              <a:rPr lang="en-US" sz="1200" dirty="0"/>
              <a:t>, Bluemix, Blueworks Live, CICS, Clearcase, Cognos</a:t>
            </a:r>
            <a:r>
              <a:rPr lang="en-US" sz="1200" baseline="30000" dirty="0"/>
              <a:t>®</a:t>
            </a:r>
            <a:r>
              <a:rPr lang="en-US" sz="1200" dirty="0"/>
              <a:t>, DOORS</a:t>
            </a:r>
            <a:r>
              <a:rPr lang="en-US" sz="1200" baseline="30000" dirty="0"/>
              <a:t>®</a:t>
            </a:r>
            <a:r>
              <a:rPr lang="en-US" sz="1200" dirty="0"/>
              <a:t>, Emptoris</a:t>
            </a:r>
            <a:r>
              <a:rPr lang="en-US" sz="1200" baseline="30000" dirty="0"/>
              <a:t>®</a:t>
            </a:r>
            <a:r>
              <a:rPr lang="en-US" sz="1200" dirty="0"/>
              <a:t>, Enterprise Document Management System™, FASP</a:t>
            </a:r>
            <a:r>
              <a:rPr lang="en-US" sz="1200" baseline="30000" dirty="0"/>
              <a:t>®</a:t>
            </a:r>
            <a:r>
              <a:rPr lang="en-US" sz="1200" dirty="0"/>
              <a:t>, FileNet</a:t>
            </a:r>
            <a:r>
              <a:rPr lang="en-US" sz="1200" baseline="30000" dirty="0"/>
              <a:t>®</a:t>
            </a:r>
            <a:r>
              <a:rPr lang="en-US" sz="1200" dirty="0"/>
              <a:t>, Global Business Services</a:t>
            </a:r>
            <a:r>
              <a:rPr lang="en-US" sz="1200" baseline="30000" dirty="0"/>
              <a:t>®</a:t>
            </a:r>
            <a:r>
              <a:rPr lang="en-US" sz="1200" dirty="0"/>
              <a:t>,</a:t>
            </a:r>
            <a:br>
              <a:rPr lang="en-US" sz="1200" dirty="0"/>
            </a:br>
            <a:r>
              <a:rPr lang="en-US" sz="1200" dirty="0"/>
              <a:t>Global Technology Services</a:t>
            </a:r>
            <a:r>
              <a:rPr lang="en-US" sz="1200" baseline="30000" dirty="0"/>
              <a:t>®</a:t>
            </a:r>
            <a:r>
              <a:rPr lang="en-US" sz="1200" dirty="0"/>
              <a:t>, IBM ExperienceOne™, IBM SmartCloud</a:t>
            </a:r>
            <a:r>
              <a:rPr lang="en-US" sz="1200" baseline="30000" dirty="0"/>
              <a:t>®</a:t>
            </a:r>
            <a:r>
              <a:rPr lang="en-US" sz="1200" dirty="0"/>
              <a:t>, IBM Social Business</a:t>
            </a:r>
            <a:r>
              <a:rPr lang="en-US" sz="1200" baseline="30000" dirty="0"/>
              <a:t>®</a:t>
            </a:r>
            <a:r>
              <a:rPr lang="en-US" sz="1200" dirty="0"/>
              <a:t>, Information on Demand, ILOG, Maximo</a:t>
            </a:r>
            <a:r>
              <a:rPr lang="en-US" sz="1200" baseline="30000" dirty="0"/>
              <a:t>®</a:t>
            </a:r>
            <a:r>
              <a:rPr lang="en-US" sz="1200" dirty="0"/>
              <a:t>, MQIntegrator</a:t>
            </a:r>
            <a:r>
              <a:rPr lang="en-US" sz="1200" baseline="30000" dirty="0"/>
              <a:t>®</a:t>
            </a:r>
            <a:r>
              <a:rPr lang="en-US" sz="1200" dirty="0"/>
              <a:t>, MQSeries</a:t>
            </a:r>
            <a:r>
              <a:rPr lang="en-US" sz="1200" baseline="30000" dirty="0"/>
              <a:t>®</a:t>
            </a:r>
            <a:r>
              <a:rPr lang="en-US" sz="1200" dirty="0"/>
              <a:t>, Netcool</a:t>
            </a:r>
            <a:r>
              <a:rPr lang="en-US" sz="1200" baseline="30000" dirty="0"/>
              <a:t>®</a:t>
            </a:r>
            <a:r>
              <a:rPr lang="en-US" sz="1200" dirty="0"/>
              <a:t>, OMEGAMON, OpenPower, PureAnalytics™, PureApplication</a:t>
            </a:r>
            <a:r>
              <a:rPr lang="en-US" sz="1200" baseline="30000" dirty="0"/>
              <a:t>®</a:t>
            </a:r>
            <a:r>
              <a:rPr lang="en-US" sz="1200" dirty="0"/>
              <a:t>, pureCluster™, PureCoverage</a:t>
            </a:r>
            <a:r>
              <a:rPr lang="en-US" sz="1200" baseline="30000" dirty="0"/>
              <a:t>®</a:t>
            </a:r>
            <a:r>
              <a:rPr lang="en-US" sz="1200" dirty="0"/>
              <a:t>, PureData</a:t>
            </a:r>
            <a:r>
              <a:rPr lang="en-US" sz="1200" baseline="30000" dirty="0"/>
              <a:t>®</a:t>
            </a:r>
            <a:r>
              <a:rPr lang="en-US" sz="1200" dirty="0"/>
              <a:t>, PureExperience</a:t>
            </a:r>
            <a:r>
              <a:rPr lang="en-US" sz="1200" baseline="30000" dirty="0"/>
              <a:t>®</a:t>
            </a:r>
            <a:r>
              <a:rPr lang="en-US" sz="1200" dirty="0"/>
              <a:t>, PureFlex</a:t>
            </a:r>
            <a:r>
              <a:rPr lang="en-US" sz="1200" baseline="30000" dirty="0"/>
              <a:t>®</a:t>
            </a:r>
            <a:r>
              <a:rPr lang="en-US" sz="1200" dirty="0"/>
              <a:t>, pureQuery</a:t>
            </a:r>
            <a:r>
              <a:rPr lang="en-US" sz="1200" baseline="30000" dirty="0"/>
              <a:t>®</a:t>
            </a:r>
            <a:r>
              <a:rPr lang="en-US" sz="1200" dirty="0"/>
              <a:t>, pureScale</a:t>
            </a:r>
            <a:r>
              <a:rPr lang="en-US" sz="1200" baseline="30000" dirty="0"/>
              <a:t>®</a:t>
            </a:r>
            <a:r>
              <a:rPr lang="en-US" sz="1200" dirty="0"/>
              <a:t>, PureSystems</a:t>
            </a:r>
            <a:r>
              <a:rPr lang="en-US" sz="1200" baseline="30000" dirty="0"/>
              <a:t>®</a:t>
            </a:r>
            <a:r>
              <a:rPr lang="en-US" sz="1200" dirty="0"/>
              <a:t>, QRadar</a:t>
            </a:r>
            <a:r>
              <a:rPr lang="en-US" sz="1200" baseline="30000" dirty="0"/>
              <a:t>®</a:t>
            </a:r>
            <a:r>
              <a:rPr lang="en-US" sz="1200" dirty="0"/>
              <a:t>, Rational</a:t>
            </a:r>
            <a:r>
              <a:rPr lang="en-US" sz="1200" baseline="30000" dirty="0"/>
              <a:t>®</a:t>
            </a:r>
            <a:r>
              <a:rPr lang="en-US" sz="1200" dirty="0"/>
              <a:t>, Rhapsody</a:t>
            </a:r>
            <a:r>
              <a:rPr lang="en-US" sz="1200" baseline="30000" dirty="0"/>
              <a:t>®</a:t>
            </a:r>
            <a:r>
              <a:rPr lang="en-US" sz="1200" dirty="0"/>
              <a:t>, Smarter Commerce</a:t>
            </a:r>
            <a:r>
              <a:rPr lang="en-US" sz="1200" baseline="30000" dirty="0"/>
              <a:t>®</a:t>
            </a:r>
            <a:r>
              <a:rPr lang="en-US" sz="1200" dirty="0"/>
              <a:t>, SoDA, SPSS, Sterling Commerce</a:t>
            </a:r>
            <a:r>
              <a:rPr lang="en-US" sz="1200" baseline="30000" dirty="0"/>
              <a:t>®</a:t>
            </a:r>
            <a:r>
              <a:rPr lang="en-US" sz="1200" dirty="0"/>
              <a:t>, StoredIQ, Tealeaf</a:t>
            </a:r>
            <a:r>
              <a:rPr lang="en-US" sz="1200" baseline="30000" dirty="0"/>
              <a:t>®</a:t>
            </a:r>
            <a:r>
              <a:rPr lang="en-US" sz="1200" dirty="0"/>
              <a:t>, Tivoli</a:t>
            </a:r>
            <a:r>
              <a:rPr lang="en-US" sz="1200" baseline="30000" dirty="0"/>
              <a:t>®</a:t>
            </a:r>
            <a:r>
              <a:rPr lang="en-US" sz="1200" dirty="0"/>
              <a:t> Trusteer</a:t>
            </a:r>
            <a:r>
              <a:rPr lang="en-US" sz="1200" baseline="30000" dirty="0"/>
              <a:t>®</a:t>
            </a:r>
            <a:r>
              <a:rPr lang="en-US" sz="1200" dirty="0"/>
              <a:t>, Unica</a:t>
            </a:r>
            <a:r>
              <a:rPr lang="en-US" sz="1200" baseline="30000" dirty="0"/>
              <a:t>®</a:t>
            </a:r>
            <a:r>
              <a:rPr lang="en-US" sz="1200" dirty="0"/>
              <a:t>, urban{code}</a:t>
            </a:r>
            <a:r>
              <a:rPr lang="en-US" sz="1200" baseline="30000" dirty="0"/>
              <a:t>®</a:t>
            </a:r>
            <a:r>
              <a:rPr lang="en-US" sz="1200" dirty="0"/>
              <a:t>, Watson, WebSphere</a:t>
            </a:r>
            <a:r>
              <a:rPr lang="en-US" sz="1200" baseline="30000" dirty="0"/>
              <a:t>®</a:t>
            </a:r>
            <a:r>
              <a:rPr lang="en-US" sz="1200" dirty="0"/>
              <a:t>, Worklight</a:t>
            </a:r>
            <a:r>
              <a:rPr lang="en-US" sz="1200" baseline="30000" dirty="0"/>
              <a:t>®</a:t>
            </a:r>
            <a:r>
              <a:rPr lang="en-US" sz="1200" dirty="0"/>
              <a:t>, X-Force</a:t>
            </a:r>
            <a:r>
              <a:rPr lang="en-US" sz="1200" baseline="30000" dirty="0"/>
              <a:t>®</a:t>
            </a:r>
            <a:r>
              <a:rPr lang="en-US" sz="1200" dirty="0"/>
              <a:t> and System z</a:t>
            </a:r>
            <a:r>
              <a:rPr lang="en-US" sz="1200" baseline="30000" dirty="0"/>
              <a:t>®</a:t>
            </a:r>
            <a:r>
              <a:rPr lang="en-US" sz="1200" dirty="0"/>
              <a:t> Z/OS,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a:t>
            </a:r>
            <a:r>
              <a:rPr lang="en-US" sz="1200" dirty="0">
                <a:hlinkClick r:id="rId2"/>
              </a:rPr>
              <a:t>: www.ibm.com/legal/copytrade.shtml</a:t>
            </a:r>
            <a:r>
              <a:rPr lang="en-US" sz="1200" dirty="0"/>
              <a:t>.</a:t>
            </a:r>
            <a:endParaRPr lang="en-US" altLang="en-US" sz="1200" dirty="0">
              <a:latin typeface="Arial" panose="020B0604020202020204" pitchFamily="34" charset="0"/>
            </a:endParaRPr>
          </a:p>
        </p:txBody>
      </p:sp>
    </p:spTree>
    <p:extLst>
      <p:ext uri="{BB962C8B-B14F-4D97-AF65-F5344CB8AC3E}">
        <p14:creationId xmlns:p14="http://schemas.microsoft.com/office/powerpoint/2010/main" val="587991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Line 2"/>
          <p:cNvSpPr>
            <a:spLocks noChangeShapeType="1"/>
          </p:cNvSpPr>
          <p:nvPr/>
        </p:nvSpPr>
        <p:spPr bwMode="auto">
          <a:xfrm flipV="1">
            <a:off x="3700464" y="1827214"/>
            <a:ext cx="5367337" cy="2708275"/>
          </a:xfrm>
          <a:prstGeom prst="line">
            <a:avLst/>
          </a:prstGeom>
          <a:noFill/>
          <a:ln w="25560">
            <a:solidFill>
              <a:srgbClr val="FF000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7923" name="Line 3"/>
          <p:cNvSpPr>
            <a:spLocks noChangeShapeType="1"/>
          </p:cNvSpPr>
          <p:nvPr/>
        </p:nvSpPr>
        <p:spPr bwMode="auto">
          <a:xfrm>
            <a:off x="3548063" y="2457450"/>
            <a:ext cx="1917700" cy="2019300"/>
          </a:xfrm>
          <a:prstGeom prst="line">
            <a:avLst/>
          </a:prstGeom>
          <a:noFill/>
          <a:ln w="25560">
            <a:solidFill>
              <a:srgbClr val="660066"/>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7924" name="Line 4"/>
          <p:cNvSpPr>
            <a:spLocks noChangeShapeType="1"/>
          </p:cNvSpPr>
          <p:nvPr/>
        </p:nvSpPr>
        <p:spPr bwMode="auto">
          <a:xfrm>
            <a:off x="4033838" y="2066926"/>
            <a:ext cx="4946650" cy="2162175"/>
          </a:xfrm>
          <a:prstGeom prst="line">
            <a:avLst/>
          </a:prstGeom>
          <a:noFill/>
          <a:ln w="25527">
            <a:solidFill>
              <a:srgbClr val="FF990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7925" name="Line 5"/>
          <p:cNvSpPr>
            <a:spLocks noChangeShapeType="1"/>
          </p:cNvSpPr>
          <p:nvPr/>
        </p:nvSpPr>
        <p:spPr bwMode="auto">
          <a:xfrm flipH="1" flipV="1">
            <a:off x="3071813" y="2217738"/>
            <a:ext cx="11112" cy="2012950"/>
          </a:xfrm>
          <a:prstGeom prst="line">
            <a:avLst/>
          </a:prstGeom>
          <a:noFill/>
          <a:ln w="25560">
            <a:solidFill>
              <a:srgbClr val="FF000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pic>
        <p:nvPicPr>
          <p:cNvPr id="337926"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093200" y="887414"/>
            <a:ext cx="1220788" cy="1265237"/>
          </a:xfrm>
          <a:prstGeom prst="rect">
            <a:avLst/>
          </a:prstGeom>
          <a:noFill/>
          <a:ln>
            <a:noFill/>
          </a:ln>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7927"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24525" y="4156075"/>
            <a:ext cx="1238250" cy="1333500"/>
          </a:xfrm>
          <a:prstGeom prst="rect">
            <a:avLst/>
          </a:prstGeom>
          <a:noFill/>
          <a:ln>
            <a:noFill/>
          </a:ln>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7928" name="Picture 8"/>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44725" y="1130300"/>
            <a:ext cx="1778000" cy="1003300"/>
          </a:xfrm>
          <a:prstGeom prst="rect">
            <a:avLst/>
          </a:prstGeom>
          <a:noFill/>
          <a:ln>
            <a:noFill/>
          </a:ln>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7929" name="Picture 9"/>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788025" y="996950"/>
            <a:ext cx="1333500" cy="1333500"/>
          </a:xfrm>
          <a:prstGeom prst="rect">
            <a:avLst/>
          </a:prstGeom>
          <a:noFill/>
          <a:ln>
            <a:noFill/>
          </a:ln>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7931" name="Line 14"/>
          <p:cNvSpPr>
            <a:spLocks noChangeShapeType="1"/>
          </p:cNvSpPr>
          <p:nvPr/>
        </p:nvSpPr>
        <p:spPr bwMode="auto">
          <a:xfrm flipH="1">
            <a:off x="7278688" y="1766889"/>
            <a:ext cx="1619250" cy="1587"/>
          </a:xfrm>
          <a:prstGeom prst="line">
            <a:avLst/>
          </a:prstGeom>
          <a:noFill/>
          <a:ln w="25527">
            <a:solidFill>
              <a:srgbClr val="0000FF"/>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7932" name="AutoShape 15"/>
          <p:cNvSpPr>
            <a:spLocks noChangeArrowheads="1"/>
          </p:cNvSpPr>
          <p:nvPr/>
        </p:nvSpPr>
        <p:spPr bwMode="auto">
          <a:xfrm flipH="1">
            <a:off x="7715250" y="1268413"/>
            <a:ext cx="646258" cy="360960"/>
          </a:xfrm>
          <a:prstGeom prst="roundRect">
            <a:avLst>
              <a:gd name="adj" fmla="val 431"/>
            </a:avLst>
          </a:prstGeom>
          <a:noFill/>
          <a:ln>
            <a:noFill/>
          </a:ln>
          <a:extLst>
            <a:ext uri="{909E8E84-426E-40dd-AFC4-6F175D3DCCD1}">
              <a14:hiddenFill xmlns:a14="http://schemas.microsoft.com/office/drawing/2010/main" xmlns="">
                <a:solidFill>
                  <a:srgbClr val="00CC99"/>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1404" tIns="45702" rIns="91404" bIns="45702">
            <a:spAutoFit/>
          </a:bodyPr>
          <a:lstStyle/>
          <a:p>
            <a:pPr defTabSz="449263" eaLnBrk="0" fontAlgn="base" hangingPunct="0">
              <a:lnSpc>
                <a:spcPct val="97000"/>
              </a:lnSpc>
              <a:spcBef>
                <a:spcPct val="0"/>
              </a:spcBef>
              <a:spcAft>
                <a:spcPct val="0"/>
              </a:spcAft>
              <a:buClr>
                <a:srgbClr val="000000"/>
              </a:buClr>
              <a:buSzPct val="100000"/>
              <a:tabLst>
                <a:tab pos="0" algn="l"/>
                <a:tab pos="914400" algn="l"/>
                <a:tab pos="1828800" algn="l"/>
                <a:tab pos="2743200" algn="l"/>
                <a:tab pos="3657600" algn="l"/>
                <a:tab pos="4572000" algn="l"/>
                <a:tab pos="5483225" algn="l"/>
                <a:tab pos="6400800" algn="l"/>
                <a:tab pos="7312025" algn="l"/>
                <a:tab pos="8226425" algn="l"/>
                <a:tab pos="9140825" algn="l"/>
                <a:tab pos="10055225" algn="l"/>
              </a:tabLst>
            </a:pPr>
            <a:r>
              <a:rPr lang="en-GB">
                <a:solidFill>
                  <a:srgbClr val="660066"/>
                </a:solidFill>
                <a:latin typeface="Arial" pitchFamily="34" charset="0"/>
                <a:cs typeface="Arial" pitchFamily="34" charset="0"/>
              </a:rPr>
              <a:t>JMS</a:t>
            </a:r>
          </a:p>
        </p:txBody>
      </p:sp>
      <p:sp>
        <p:nvSpPr>
          <p:cNvPr id="337933" name="Line 16"/>
          <p:cNvSpPr>
            <a:spLocks noChangeShapeType="1"/>
          </p:cNvSpPr>
          <p:nvPr/>
        </p:nvSpPr>
        <p:spPr bwMode="auto">
          <a:xfrm flipH="1">
            <a:off x="3683001" y="4752975"/>
            <a:ext cx="1971675" cy="1588"/>
          </a:xfrm>
          <a:prstGeom prst="line">
            <a:avLst/>
          </a:prstGeom>
          <a:noFill/>
          <a:ln w="25527">
            <a:solidFill>
              <a:srgbClr val="C0C0C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7934" name="Line 17"/>
          <p:cNvSpPr>
            <a:spLocks noChangeShapeType="1"/>
          </p:cNvSpPr>
          <p:nvPr/>
        </p:nvSpPr>
        <p:spPr bwMode="auto">
          <a:xfrm>
            <a:off x="3738564" y="4981575"/>
            <a:ext cx="1889125" cy="1588"/>
          </a:xfrm>
          <a:prstGeom prst="line">
            <a:avLst/>
          </a:prstGeom>
          <a:noFill/>
          <a:ln w="25560">
            <a:solidFill>
              <a:srgbClr val="FF000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7935" name="Line 18"/>
          <p:cNvSpPr>
            <a:spLocks noChangeShapeType="1"/>
          </p:cNvSpPr>
          <p:nvPr/>
        </p:nvSpPr>
        <p:spPr bwMode="auto">
          <a:xfrm>
            <a:off x="3948113" y="1646239"/>
            <a:ext cx="1727200" cy="1587"/>
          </a:xfrm>
          <a:prstGeom prst="line">
            <a:avLst/>
          </a:prstGeom>
          <a:noFill/>
          <a:ln w="25560">
            <a:solidFill>
              <a:srgbClr val="FF000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7936" name="Line 19"/>
          <p:cNvSpPr>
            <a:spLocks noChangeShapeType="1"/>
          </p:cNvSpPr>
          <p:nvPr/>
        </p:nvSpPr>
        <p:spPr bwMode="auto">
          <a:xfrm flipV="1">
            <a:off x="3795714" y="5426076"/>
            <a:ext cx="5126037" cy="4763"/>
          </a:xfrm>
          <a:prstGeom prst="line">
            <a:avLst/>
          </a:prstGeom>
          <a:noFill/>
          <a:ln w="25560">
            <a:solidFill>
              <a:srgbClr val="0000FF"/>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7937" name="Line 20"/>
          <p:cNvSpPr>
            <a:spLocks noChangeShapeType="1"/>
          </p:cNvSpPr>
          <p:nvPr/>
        </p:nvSpPr>
        <p:spPr bwMode="auto">
          <a:xfrm>
            <a:off x="7272338" y="1612900"/>
            <a:ext cx="1612900" cy="1588"/>
          </a:xfrm>
          <a:prstGeom prst="line">
            <a:avLst/>
          </a:prstGeom>
          <a:noFill/>
          <a:ln w="25527">
            <a:solidFill>
              <a:srgbClr val="80008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7938" name="Line 21"/>
          <p:cNvSpPr>
            <a:spLocks noChangeShapeType="1"/>
          </p:cNvSpPr>
          <p:nvPr/>
        </p:nvSpPr>
        <p:spPr bwMode="auto">
          <a:xfrm>
            <a:off x="3948114" y="1801814"/>
            <a:ext cx="1717675" cy="1587"/>
          </a:xfrm>
          <a:prstGeom prst="line">
            <a:avLst/>
          </a:prstGeom>
          <a:noFill/>
          <a:ln w="25560">
            <a:solidFill>
              <a:srgbClr val="00800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7939" name="Text Box 22"/>
          <p:cNvSpPr txBox="1">
            <a:spLocks noChangeArrowheads="1"/>
          </p:cNvSpPr>
          <p:nvPr/>
        </p:nvSpPr>
        <p:spPr bwMode="auto">
          <a:xfrm>
            <a:off x="2590800" y="762000"/>
            <a:ext cx="1116976" cy="3462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22" tIns="45711" rIns="91422" bIns="45711">
            <a:spAutoFit/>
          </a:bodyPr>
          <a:lstStyle>
            <a:lvl1pPr algn="l" defTabSz="457200">
              <a:defRPr>
                <a:solidFill>
                  <a:schemeClr val="tx1"/>
                </a:solidFill>
                <a:latin typeface="Arial" charset="0"/>
                <a:ea typeface="ＭＳ Ｐゴシック" charset="0"/>
                <a:cs typeface="Arial" charset="0"/>
              </a:defRPr>
            </a:lvl1pPr>
            <a:lvl2pPr marL="742950" indent="-285750" algn="l" defTabSz="457200">
              <a:defRPr>
                <a:solidFill>
                  <a:schemeClr val="tx1"/>
                </a:solidFill>
                <a:latin typeface="Arial" charset="0"/>
                <a:ea typeface="Arial" charset="0"/>
                <a:cs typeface="Arial" charset="0"/>
              </a:defRPr>
            </a:lvl2pPr>
            <a:lvl3pPr marL="1143000" indent="-228600" algn="l" defTabSz="457200">
              <a:defRPr>
                <a:solidFill>
                  <a:schemeClr val="tx1"/>
                </a:solidFill>
                <a:latin typeface="Arial" charset="0"/>
                <a:ea typeface="Arial" charset="0"/>
                <a:cs typeface="Arial" charset="0"/>
              </a:defRPr>
            </a:lvl3pPr>
            <a:lvl4pPr marL="1600200" indent="-228600" algn="l" defTabSz="457200">
              <a:defRPr>
                <a:solidFill>
                  <a:schemeClr val="tx1"/>
                </a:solidFill>
                <a:latin typeface="Arial" charset="0"/>
                <a:ea typeface="Arial" charset="0"/>
                <a:cs typeface="Arial" charset="0"/>
              </a:defRPr>
            </a:lvl4pPr>
            <a:lvl5pPr marL="2057400" indent="-228600" algn="l" defTabSz="4572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eaLnBrk="0" fontAlgn="base" hangingPunct="0">
              <a:lnSpc>
                <a:spcPct val="90000"/>
              </a:lnSpc>
              <a:spcBef>
                <a:spcPct val="0"/>
              </a:spcBef>
              <a:spcAft>
                <a:spcPct val="0"/>
              </a:spcAft>
            </a:pPr>
            <a:r>
              <a:rPr lang="de-DE" dirty="0">
                <a:solidFill>
                  <a:srgbClr val="000000"/>
                </a:solidFill>
                <a:cs typeface="Times New Roman" charset="0"/>
              </a:rPr>
              <a:t>Web Site</a:t>
            </a:r>
          </a:p>
        </p:txBody>
      </p:sp>
      <p:sp>
        <p:nvSpPr>
          <p:cNvPr id="337940" name="Text Box 23"/>
          <p:cNvSpPr txBox="1">
            <a:spLocks noChangeArrowheads="1"/>
          </p:cNvSpPr>
          <p:nvPr/>
        </p:nvSpPr>
        <p:spPr bwMode="auto">
          <a:xfrm>
            <a:off x="9296401" y="609600"/>
            <a:ext cx="800483" cy="3462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22" tIns="45711" rIns="91422" bIns="45711">
            <a:spAutoFit/>
          </a:bodyPr>
          <a:lstStyle>
            <a:lvl1pPr algn="l" defTabSz="457200">
              <a:defRPr>
                <a:solidFill>
                  <a:schemeClr val="tx1"/>
                </a:solidFill>
                <a:latin typeface="Arial" charset="0"/>
                <a:ea typeface="ＭＳ Ｐゴシック" charset="0"/>
                <a:cs typeface="Arial" charset="0"/>
              </a:defRPr>
            </a:lvl1pPr>
            <a:lvl2pPr marL="742950" indent="-285750" algn="l" defTabSz="457200">
              <a:defRPr>
                <a:solidFill>
                  <a:schemeClr val="tx1"/>
                </a:solidFill>
                <a:latin typeface="Arial" charset="0"/>
                <a:ea typeface="Arial" charset="0"/>
                <a:cs typeface="Arial" charset="0"/>
              </a:defRPr>
            </a:lvl2pPr>
            <a:lvl3pPr marL="1143000" indent="-228600" algn="l" defTabSz="457200">
              <a:defRPr>
                <a:solidFill>
                  <a:schemeClr val="tx1"/>
                </a:solidFill>
                <a:latin typeface="Arial" charset="0"/>
                <a:ea typeface="Arial" charset="0"/>
                <a:cs typeface="Arial" charset="0"/>
              </a:defRPr>
            </a:lvl3pPr>
            <a:lvl4pPr marL="1600200" indent="-228600" algn="l" defTabSz="457200">
              <a:defRPr>
                <a:solidFill>
                  <a:schemeClr val="tx1"/>
                </a:solidFill>
                <a:latin typeface="Arial" charset="0"/>
                <a:ea typeface="Arial" charset="0"/>
                <a:cs typeface="Arial" charset="0"/>
              </a:defRPr>
            </a:lvl4pPr>
            <a:lvl5pPr marL="2057400" indent="-228600" algn="l" defTabSz="4572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eaLnBrk="0" fontAlgn="base" hangingPunct="0">
              <a:lnSpc>
                <a:spcPct val="90000"/>
              </a:lnSpc>
              <a:spcBef>
                <a:spcPct val="0"/>
              </a:spcBef>
              <a:spcAft>
                <a:spcPct val="0"/>
              </a:spcAft>
            </a:pPr>
            <a:r>
              <a:rPr lang="de-DE" dirty="0" err="1">
                <a:solidFill>
                  <a:srgbClr val="000000"/>
                </a:solidFill>
                <a:cs typeface="Times New Roman" charset="0"/>
              </a:rPr>
              <a:t>Billing</a:t>
            </a:r>
            <a:endParaRPr lang="de-DE" dirty="0">
              <a:solidFill>
                <a:srgbClr val="000000"/>
              </a:solidFill>
              <a:cs typeface="Times New Roman" charset="0"/>
            </a:endParaRPr>
          </a:p>
        </p:txBody>
      </p:sp>
      <p:sp>
        <p:nvSpPr>
          <p:cNvPr id="337942" name="Text Box 25"/>
          <p:cNvSpPr txBox="1">
            <a:spLocks noChangeArrowheads="1"/>
          </p:cNvSpPr>
          <p:nvPr/>
        </p:nvSpPr>
        <p:spPr bwMode="auto">
          <a:xfrm>
            <a:off x="5791200" y="685800"/>
            <a:ext cx="1057014" cy="3462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22" tIns="45711" rIns="91422" bIns="45711">
            <a:spAutoFit/>
          </a:bodyPr>
          <a:lstStyle>
            <a:lvl1pPr algn="l" defTabSz="457200">
              <a:defRPr>
                <a:solidFill>
                  <a:schemeClr val="tx1"/>
                </a:solidFill>
                <a:latin typeface="Arial" charset="0"/>
                <a:ea typeface="ＭＳ Ｐゴシック" charset="0"/>
                <a:cs typeface="Arial" charset="0"/>
              </a:defRPr>
            </a:lvl1pPr>
            <a:lvl2pPr marL="742950" indent="-285750" algn="l" defTabSz="457200">
              <a:defRPr>
                <a:solidFill>
                  <a:schemeClr val="tx1"/>
                </a:solidFill>
                <a:latin typeface="Arial" charset="0"/>
                <a:ea typeface="Arial" charset="0"/>
                <a:cs typeface="Arial" charset="0"/>
              </a:defRPr>
            </a:lvl2pPr>
            <a:lvl3pPr marL="1143000" indent="-228600" algn="l" defTabSz="457200">
              <a:defRPr>
                <a:solidFill>
                  <a:schemeClr val="tx1"/>
                </a:solidFill>
                <a:latin typeface="Arial" charset="0"/>
                <a:ea typeface="Arial" charset="0"/>
                <a:cs typeface="Arial" charset="0"/>
              </a:defRPr>
            </a:lvl3pPr>
            <a:lvl4pPr marL="1600200" indent="-228600" algn="l" defTabSz="457200">
              <a:defRPr>
                <a:solidFill>
                  <a:schemeClr val="tx1"/>
                </a:solidFill>
                <a:latin typeface="Arial" charset="0"/>
                <a:ea typeface="Arial" charset="0"/>
                <a:cs typeface="Arial" charset="0"/>
              </a:defRPr>
            </a:lvl4pPr>
            <a:lvl5pPr marL="2057400" indent="-228600" algn="l" defTabSz="4572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eaLnBrk="0" fontAlgn="base" hangingPunct="0">
              <a:lnSpc>
                <a:spcPct val="90000"/>
              </a:lnSpc>
              <a:spcBef>
                <a:spcPct val="0"/>
              </a:spcBef>
              <a:spcAft>
                <a:spcPct val="0"/>
              </a:spcAft>
            </a:pPr>
            <a:r>
              <a:rPr lang="de-DE" dirty="0">
                <a:solidFill>
                  <a:srgbClr val="000000"/>
                </a:solidFill>
                <a:cs typeface="Times New Roman" charset="0"/>
              </a:rPr>
              <a:t>Partners</a:t>
            </a:r>
          </a:p>
        </p:txBody>
      </p:sp>
      <p:sp>
        <p:nvSpPr>
          <p:cNvPr id="337944" name="Text Box 27"/>
          <p:cNvSpPr txBox="1">
            <a:spLocks noChangeArrowheads="1"/>
          </p:cNvSpPr>
          <p:nvPr/>
        </p:nvSpPr>
        <p:spPr bwMode="auto">
          <a:xfrm>
            <a:off x="4752976" y="1801813"/>
            <a:ext cx="787359" cy="3416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22" tIns="45711" rIns="91422" bIns="45711">
            <a:spAutoFit/>
          </a:bodyPr>
          <a:lstStyle>
            <a:lvl1pPr algn="l" defTabSz="457200">
              <a:defRPr>
                <a:solidFill>
                  <a:schemeClr val="tx1"/>
                </a:solidFill>
                <a:latin typeface="Arial" charset="0"/>
                <a:ea typeface="ＭＳ Ｐゴシック" charset="0"/>
                <a:cs typeface="Arial" charset="0"/>
              </a:defRPr>
            </a:lvl1pPr>
            <a:lvl2pPr marL="742950" indent="-285750" algn="l" defTabSz="457200">
              <a:defRPr>
                <a:solidFill>
                  <a:schemeClr val="tx1"/>
                </a:solidFill>
                <a:latin typeface="Arial" charset="0"/>
                <a:ea typeface="Arial" charset="0"/>
                <a:cs typeface="Arial" charset="0"/>
              </a:defRPr>
            </a:lvl2pPr>
            <a:lvl3pPr marL="1143000" indent="-228600" algn="l" defTabSz="457200">
              <a:defRPr>
                <a:solidFill>
                  <a:schemeClr val="tx1"/>
                </a:solidFill>
                <a:latin typeface="Arial" charset="0"/>
                <a:ea typeface="Arial" charset="0"/>
                <a:cs typeface="Arial" charset="0"/>
              </a:defRPr>
            </a:lvl3pPr>
            <a:lvl4pPr marL="1600200" indent="-228600" algn="l" defTabSz="457200">
              <a:defRPr>
                <a:solidFill>
                  <a:schemeClr val="tx1"/>
                </a:solidFill>
                <a:latin typeface="Arial" charset="0"/>
                <a:ea typeface="Arial" charset="0"/>
                <a:cs typeface="Arial" charset="0"/>
              </a:defRPr>
            </a:lvl4pPr>
            <a:lvl5pPr marL="2057400" indent="-228600" algn="l" defTabSz="4572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eaLnBrk="0" fontAlgn="base" hangingPunct="0">
              <a:lnSpc>
                <a:spcPct val="90000"/>
              </a:lnSpc>
              <a:spcBef>
                <a:spcPct val="0"/>
              </a:spcBef>
              <a:spcAft>
                <a:spcPct val="0"/>
              </a:spcAft>
            </a:pPr>
            <a:r>
              <a:rPr lang="de-DE">
                <a:solidFill>
                  <a:srgbClr val="000000"/>
                </a:solidFill>
                <a:cs typeface="Times New Roman" charset="0"/>
              </a:rPr>
              <a:t>JDBC</a:t>
            </a:r>
          </a:p>
        </p:txBody>
      </p:sp>
      <p:pic>
        <p:nvPicPr>
          <p:cNvPr id="337945" name="Picture 28"/>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9148764" y="4164013"/>
            <a:ext cx="1335087" cy="1333500"/>
          </a:xfrm>
          <a:prstGeom prst="rect">
            <a:avLst/>
          </a:prstGeom>
          <a:noFill/>
          <a:ln>
            <a:noFill/>
          </a:ln>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7946" name="Picture 29"/>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540000" y="4310063"/>
            <a:ext cx="1047750" cy="1047750"/>
          </a:xfrm>
          <a:prstGeom prst="rect">
            <a:avLst/>
          </a:prstGeom>
          <a:noFill/>
          <a:ln>
            <a:noFill/>
          </a:ln>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7948" name="Line 32"/>
          <p:cNvSpPr>
            <a:spLocks noChangeShapeType="1"/>
          </p:cNvSpPr>
          <p:nvPr/>
        </p:nvSpPr>
        <p:spPr bwMode="auto">
          <a:xfrm flipH="1" flipV="1">
            <a:off x="6948489" y="2260600"/>
            <a:ext cx="2325687" cy="1741488"/>
          </a:xfrm>
          <a:prstGeom prst="line">
            <a:avLst/>
          </a:prstGeom>
          <a:noFill/>
          <a:ln w="25560">
            <a:solidFill>
              <a:srgbClr val="0000FF"/>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grpSp>
        <p:nvGrpSpPr>
          <p:cNvPr id="337950" name="Group 34"/>
          <p:cNvGrpSpPr>
            <a:grpSpLocks/>
          </p:cNvGrpSpPr>
          <p:nvPr/>
        </p:nvGrpSpPr>
        <p:grpSpPr bwMode="auto">
          <a:xfrm>
            <a:off x="7075489" y="2128838"/>
            <a:ext cx="2363787" cy="1765300"/>
            <a:chOff x="3275" y="2033"/>
            <a:chExt cx="1418" cy="1196"/>
          </a:xfrm>
        </p:grpSpPr>
        <p:sp>
          <p:nvSpPr>
            <p:cNvPr id="337951" name="Line 35"/>
            <p:cNvSpPr>
              <a:spLocks noChangeShapeType="1"/>
            </p:cNvSpPr>
            <p:nvPr/>
          </p:nvSpPr>
          <p:spPr bwMode="auto">
            <a:xfrm flipH="1" flipV="1">
              <a:off x="3275" y="2033"/>
              <a:ext cx="1418" cy="1196"/>
            </a:xfrm>
            <a:prstGeom prst="line">
              <a:avLst/>
            </a:prstGeom>
            <a:noFill/>
            <a:ln w="25560">
              <a:solidFill>
                <a:srgbClr val="00800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7952" name="AutoShape 36"/>
            <p:cNvSpPr>
              <a:spLocks noChangeArrowheads="1"/>
            </p:cNvSpPr>
            <p:nvPr/>
          </p:nvSpPr>
          <p:spPr bwMode="auto">
            <a:xfrm>
              <a:off x="3884" y="2315"/>
              <a:ext cx="111" cy="245"/>
            </a:xfrm>
            <a:prstGeom prst="roundRect">
              <a:avLst>
                <a:gd name="adj" fmla="val 431"/>
              </a:avLst>
            </a:prstGeom>
            <a:noFill/>
            <a:ln>
              <a:noFill/>
            </a:ln>
            <a:extLst>
              <a:ext uri="{909E8E84-426E-40dd-AFC4-6F175D3DCCD1}">
                <a14:hiddenFill xmlns:a14="http://schemas.microsoft.com/office/drawing/2010/main" xmlns="">
                  <a:solidFill>
                    <a:srgbClr val="00CC99"/>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1422" tIns="45711" rIns="91422" bIns="45711">
              <a:spAutoFit/>
            </a:bodyPr>
            <a:lstStyle/>
            <a:p>
              <a:pPr defTabSz="449263" eaLnBrk="0" fontAlgn="base" hangingPunct="0">
                <a:lnSpc>
                  <a:spcPct val="97000"/>
                </a:lnSpc>
                <a:spcBef>
                  <a:spcPct val="0"/>
                </a:spcBef>
                <a:spcAft>
                  <a:spcPct val="0"/>
                </a:spcAft>
                <a:buClr>
                  <a:srgbClr val="000000"/>
                </a:buClr>
                <a:buSzPct val="100000"/>
                <a:tabLst>
                  <a:tab pos="0" algn="l"/>
                  <a:tab pos="914400" algn="l"/>
                  <a:tab pos="1828800" algn="l"/>
                  <a:tab pos="2743200" algn="l"/>
                  <a:tab pos="3657600" algn="l"/>
                  <a:tab pos="4572000" algn="l"/>
                  <a:tab pos="5484813" algn="l"/>
                  <a:tab pos="6400800" algn="l"/>
                  <a:tab pos="7313613" algn="l"/>
                  <a:tab pos="8228013" algn="l"/>
                  <a:tab pos="9142413" algn="l"/>
                  <a:tab pos="10056813" algn="l"/>
                </a:tabLst>
              </a:pPr>
              <a:endParaRPr lang="de-DE">
                <a:solidFill>
                  <a:srgbClr val="008000"/>
                </a:solidFill>
                <a:latin typeface="Arial" pitchFamily="34" charset="0"/>
                <a:cs typeface="Arial" pitchFamily="34" charset="0"/>
              </a:endParaRPr>
            </a:p>
          </p:txBody>
        </p:sp>
      </p:grpSp>
      <p:sp>
        <p:nvSpPr>
          <p:cNvPr id="337953" name="Line 37"/>
          <p:cNvSpPr>
            <a:spLocks noChangeShapeType="1"/>
          </p:cNvSpPr>
          <p:nvPr/>
        </p:nvSpPr>
        <p:spPr bwMode="auto">
          <a:xfrm flipH="1" flipV="1">
            <a:off x="6197601" y="2459039"/>
            <a:ext cx="11113" cy="1500187"/>
          </a:xfrm>
          <a:prstGeom prst="line">
            <a:avLst/>
          </a:prstGeom>
          <a:noFill/>
          <a:ln w="25560">
            <a:solidFill>
              <a:srgbClr val="00000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7954" name="Line 38"/>
          <p:cNvSpPr>
            <a:spLocks noChangeShapeType="1"/>
          </p:cNvSpPr>
          <p:nvPr/>
        </p:nvSpPr>
        <p:spPr bwMode="auto">
          <a:xfrm flipV="1">
            <a:off x="6891339" y="2132013"/>
            <a:ext cx="2192337" cy="1949450"/>
          </a:xfrm>
          <a:prstGeom prst="line">
            <a:avLst/>
          </a:prstGeom>
          <a:noFill/>
          <a:ln w="25527">
            <a:solidFill>
              <a:srgbClr val="C0C0C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7955" name="Line 39"/>
          <p:cNvSpPr>
            <a:spLocks noChangeShapeType="1"/>
          </p:cNvSpPr>
          <p:nvPr/>
        </p:nvSpPr>
        <p:spPr bwMode="auto">
          <a:xfrm flipH="1" flipV="1">
            <a:off x="3954463" y="2184400"/>
            <a:ext cx="1903412" cy="1752600"/>
          </a:xfrm>
          <a:prstGeom prst="line">
            <a:avLst/>
          </a:prstGeom>
          <a:noFill/>
          <a:ln w="25560">
            <a:solidFill>
              <a:srgbClr val="00000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7956" name="Line 40"/>
          <p:cNvSpPr>
            <a:spLocks noChangeShapeType="1"/>
          </p:cNvSpPr>
          <p:nvPr/>
        </p:nvSpPr>
        <p:spPr bwMode="auto">
          <a:xfrm flipH="1">
            <a:off x="3565525" y="2417764"/>
            <a:ext cx="2203450" cy="1882775"/>
          </a:xfrm>
          <a:prstGeom prst="line">
            <a:avLst/>
          </a:prstGeom>
          <a:noFill/>
          <a:ln w="25560">
            <a:solidFill>
              <a:srgbClr val="00800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7957" name="Line 41"/>
          <p:cNvSpPr>
            <a:spLocks noChangeShapeType="1"/>
          </p:cNvSpPr>
          <p:nvPr/>
        </p:nvSpPr>
        <p:spPr bwMode="auto">
          <a:xfrm>
            <a:off x="6543675" y="2490789"/>
            <a:ext cx="19050" cy="1495425"/>
          </a:xfrm>
          <a:prstGeom prst="line">
            <a:avLst/>
          </a:prstGeom>
          <a:noFill/>
          <a:ln w="25560">
            <a:solidFill>
              <a:srgbClr val="660066"/>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7958" name="AutoShape 72"/>
          <p:cNvSpPr>
            <a:spLocks noChangeArrowheads="1"/>
          </p:cNvSpPr>
          <p:nvPr/>
        </p:nvSpPr>
        <p:spPr bwMode="auto">
          <a:xfrm flipH="1">
            <a:off x="4265614" y="1314450"/>
            <a:ext cx="1133571" cy="360960"/>
          </a:xfrm>
          <a:prstGeom prst="roundRect">
            <a:avLst>
              <a:gd name="adj" fmla="val 431"/>
            </a:avLst>
          </a:prstGeom>
          <a:noFill/>
          <a:ln>
            <a:noFill/>
          </a:ln>
          <a:extLst>
            <a:ext uri="{909E8E84-426E-40dd-AFC4-6F175D3DCCD1}">
              <a14:hiddenFill xmlns:a14="http://schemas.microsoft.com/office/drawing/2010/main" xmlns="">
                <a:solidFill>
                  <a:srgbClr val="00CC99"/>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1404" tIns="45702" rIns="91404" bIns="45702">
            <a:spAutoFit/>
          </a:bodyPr>
          <a:lstStyle/>
          <a:p>
            <a:pPr defTabSz="449263" eaLnBrk="0" fontAlgn="base" hangingPunct="0">
              <a:lnSpc>
                <a:spcPct val="97000"/>
              </a:lnSpc>
              <a:spcBef>
                <a:spcPct val="0"/>
              </a:spcBef>
              <a:spcAft>
                <a:spcPct val="0"/>
              </a:spcAft>
              <a:buClr>
                <a:srgbClr val="000000"/>
              </a:buClr>
              <a:buSzPct val="100000"/>
              <a:tabLst>
                <a:tab pos="0" algn="l"/>
                <a:tab pos="914400" algn="l"/>
                <a:tab pos="1828800" algn="l"/>
                <a:tab pos="2743200" algn="l"/>
                <a:tab pos="3657600" algn="l"/>
                <a:tab pos="4572000" algn="l"/>
                <a:tab pos="5483225" algn="l"/>
                <a:tab pos="6400800" algn="l"/>
                <a:tab pos="7312025" algn="l"/>
                <a:tab pos="8226425" algn="l"/>
                <a:tab pos="9140825" algn="l"/>
                <a:tab pos="10055225" algn="l"/>
              </a:tabLst>
            </a:pPr>
            <a:r>
              <a:rPr lang="en-GB">
                <a:solidFill>
                  <a:srgbClr val="FF0000"/>
                </a:solidFill>
                <a:latin typeface="Arial" pitchFamily="34" charset="0"/>
                <a:cs typeface="Arial" pitchFamily="34" charset="0"/>
              </a:rPr>
              <a:t>soap/http</a:t>
            </a:r>
          </a:p>
        </p:txBody>
      </p:sp>
      <p:sp>
        <p:nvSpPr>
          <p:cNvPr id="337959" name="Text Box 73"/>
          <p:cNvSpPr txBox="1">
            <a:spLocks noChangeArrowheads="1"/>
          </p:cNvSpPr>
          <p:nvPr/>
        </p:nvSpPr>
        <p:spPr bwMode="auto">
          <a:xfrm>
            <a:off x="7467601" y="1752600"/>
            <a:ext cx="1120921" cy="3462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22" tIns="45711" rIns="91422" bIns="45711">
            <a:spAutoFit/>
          </a:bodyPr>
          <a:lstStyle>
            <a:lvl1pPr algn="l" defTabSz="457200">
              <a:defRPr>
                <a:solidFill>
                  <a:schemeClr val="tx1"/>
                </a:solidFill>
                <a:latin typeface="Arial" charset="0"/>
                <a:ea typeface="ＭＳ Ｐゴシック" charset="0"/>
                <a:cs typeface="Arial" charset="0"/>
              </a:defRPr>
            </a:lvl1pPr>
            <a:lvl2pPr marL="742950" indent="-285750" algn="l" defTabSz="457200">
              <a:defRPr>
                <a:solidFill>
                  <a:schemeClr val="tx1"/>
                </a:solidFill>
                <a:latin typeface="Arial" charset="0"/>
                <a:ea typeface="Arial" charset="0"/>
                <a:cs typeface="Arial" charset="0"/>
              </a:defRPr>
            </a:lvl2pPr>
            <a:lvl3pPr marL="1143000" indent="-228600" algn="l" defTabSz="457200">
              <a:defRPr>
                <a:solidFill>
                  <a:schemeClr val="tx1"/>
                </a:solidFill>
                <a:latin typeface="Arial" charset="0"/>
                <a:ea typeface="Arial" charset="0"/>
                <a:cs typeface="Arial" charset="0"/>
              </a:defRPr>
            </a:lvl3pPr>
            <a:lvl4pPr marL="1600200" indent="-228600" algn="l" defTabSz="457200">
              <a:defRPr>
                <a:solidFill>
                  <a:schemeClr val="tx1"/>
                </a:solidFill>
                <a:latin typeface="Arial" charset="0"/>
                <a:ea typeface="Arial" charset="0"/>
                <a:cs typeface="Arial" charset="0"/>
              </a:defRPr>
            </a:lvl4pPr>
            <a:lvl5pPr marL="2057400" indent="-228600" algn="l" defTabSz="4572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eaLnBrk="0" fontAlgn="base" hangingPunct="0">
              <a:lnSpc>
                <a:spcPct val="90000"/>
              </a:lnSpc>
              <a:spcBef>
                <a:spcPct val="0"/>
              </a:spcBef>
              <a:spcAft>
                <a:spcPct val="0"/>
              </a:spcAft>
            </a:pPr>
            <a:r>
              <a:rPr lang="de-DE" dirty="0">
                <a:solidFill>
                  <a:srgbClr val="0000FF"/>
                </a:solidFill>
                <a:cs typeface="Times New Roman" charset="0"/>
              </a:rPr>
              <a:t>Flat Files</a:t>
            </a:r>
          </a:p>
        </p:txBody>
      </p:sp>
      <p:grpSp>
        <p:nvGrpSpPr>
          <p:cNvPr id="337961" name="Group 77"/>
          <p:cNvGrpSpPr>
            <a:grpSpLocks/>
          </p:cNvGrpSpPr>
          <p:nvPr/>
        </p:nvGrpSpPr>
        <p:grpSpPr bwMode="auto">
          <a:xfrm>
            <a:off x="7092950" y="4549776"/>
            <a:ext cx="1824038" cy="360363"/>
            <a:chOff x="3611" y="3356"/>
            <a:chExt cx="1149" cy="227"/>
          </a:xfrm>
        </p:grpSpPr>
        <p:sp>
          <p:nvSpPr>
            <p:cNvPr id="337962" name="Line 11"/>
            <p:cNvSpPr>
              <a:spLocks noChangeShapeType="1"/>
            </p:cNvSpPr>
            <p:nvPr/>
          </p:nvSpPr>
          <p:spPr bwMode="auto">
            <a:xfrm>
              <a:off x="3630" y="3582"/>
              <a:ext cx="1130" cy="1"/>
            </a:xfrm>
            <a:prstGeom prst="line">
              <a:avLst/>
            </a:prstGeom>
            <a:noFill/>
            <a:ln w="25527">
              <a:solidFill>
                <a:srgbClr val="C0C0C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7963" name="AutoShape 76"/>
            <p:cNvSpPr>
              <a:spLocks noChangeArrowheads="1"/>
            </p:cNvSpPr>
            <p:nvPr/>
          </p:nvSpPr>
          <p:spPr bwMode="auto">
            <a:xfrm flipH="1">
              <a:off x="3611" y="3356"/>
              <a:ext cx="1148" cy="226"/>
            </a:xfrm>
            <a:prstGeom prst="roundRect">
              <a:avLst>
                <a:gd name="adj" fmla="val 431"/>
              </a:avLst>
            </a:prstGeom>
            <a:noFill/>
            <a:ln>
              <a:noFill/>
            </a:ln>
            <a:extLst>
              <a:ext uri="{909E8E84-426E-40dd-AFC4-6F175D3DCCD1}">
                <a14:hiddenFill xmlns:a14="http://schemas.microsoft.com/office/drawing/2010/main" xmlns="">
                  <a:solidFill>
                    <a:srgbClr val="00CC99"/>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1404" tIns="45702" rIns="91404" bIns="45702">
              <a:spAutoFit/>
            </a:bodyPr>
            <a:lstStyle/>
            <a:p>
              <a:pPr defTabSz="449263" eaLnBrk="0" fontAlgn="base" hangingPunct="0">
                <a:lnSpc>
                  <a:spcPct val="97000"/>
                </a:lnSpc>
                <a:spcBef>
                  <a:spcPct val="0"/>
                </a:spcBef>
                <a:spcAft>
                  <a:spcPct val="0"/>
                </a:spcAft>
                <a:buClr>
                  <a:srgbClr val="000000"/>
                </a:buClr>
                <a:buSzPct val="100000"/>
                <a:tabLst>
                  <a:tab pos="0" algn="l"/>
                  <a:tab pos="914400" algn="l"/>
                  <a:tab pos="1828800" algn="l"/>
                  <a:tab pos="2743200" algn="l"/>
                  <a:tab pos="3657600" algn="l"/>
                  <a:tab pos="4572000" algn="l"/>
                  <a:tab pos="5483225" algn="l"/>
                  <a:tab pos="6400800" algn="l"/>
                  <a:tab pos="7312025" algn="l"/>
                  <a:tab pos="8226425" algn="l"/>
                  <a:tab pos="9140825" algn="l"/>
                  <a:tab pos="10055225" algn="l"/>
                </a:tabLst>
              </a:pPr>
              <a:r>
                <a:rPr lang="en-GB">
                  <a:solidFill>
                    <a:srgbClr val="000000"/>
                  </a:solidFill>
                  <a:latin typeface="Arial" pitchFamily="34" charset="0"/>
                  <a:cs typeface="Arial" pitchFamily="34" charset="0"/>
                </a:rPr>
                <a:t>WebSphere MQ</a:t>
              </a:r>
            </a:p>
          </p:txBody>
        </p:sp>
      </p:grpSp>
      <p:sp>
        <p:nvSpPr>
          <p:cNvPr id="45" name="Text Box 25"/>
          <p:cNvSpPr txBox="1">
            <a:spLocks noChangeArrowheads="1"/>
          </p:cNvSpPr>
          <p:nvPr/>
        </p:nvSpPr>
        <p:spPr bwMode="auto">
          <a:xfrm>
            <a:off x="2743200" y="5410200"/>
            <a:ext cx="655086" cy="3462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22" tIns="45711" rIns="91422" bIns="45711">
            <a:spAutoFit/>
          </a:bodyPr>
          <a:lstStyle>
            <a:lvl1pPr algn="l" defTabSz="457200">
              <a:defRPr>
                <a:solidFill>
                  <a:schemeClr val="tx1"/>
                </a:solidFill>
                <a:latin typeface="Arial" charset="0"/>
                <a:ea typeface="ＭＳ Ｐゴシック" charset="0"/>
                <a:cs typeface="Arial" charset="0"/>
              </a:defRPr>
            </a:lvl1pPr>
            <a:lvl2pPr marL="742950" indent="-285750" algn="l" defTabSz="457200">
              <a:defRPr>
                <a:solidFill>
                  <a:schemeClr val="tx1"/>
                </a:solidFill>
                <a:latin typeface="Arial" charset="0"/>
                <a:ea typeface="Arial" charset="0"/>
                <a:cs typeface="Arial" charset="0"/>
              </a:defRPr>
            </a:lvl2pPr>
            <a:lvl3pPr marL="1143000" indent="-228600" algn="l" defTabSz="457200">
              <a:defRPr>
                <a:solidFill>
                  <a:schemeClr val="tx1"/>
                </a:solidFill>
                <a:latin typeface="Arial" charset="0"/>
                <a:ea typeface="Arial" charset="0"/>
                <a:cs typeface="Arial" charset="0"/>
              </a:defRPr>
            </a:lvl3pPr>
            <a:lvl4pPr marL="1600200" indent="-228600" algn="l" defTabSz="457200">
              <a:defRPr>
                <a:solidFill>
                  <a:schemeClr val="tx1"/>
                </a:solidFill>
                <a:latin typeface="Arial" charset="0"/>
                <a:ea typeface="Arial" charset="0"/>
                <a:cs typeface="Arial" charset="0"/>
              </a:defRPr>
            </a:lvl4pPr>
            <a:lvl5pPr marL="2057400" indent="-228600" algn="l" defTabSz="4572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eaLnBrk="0" fontAlgn="base" hangingPunct="0">
              <a:lnSpc>
                <a:spcPct val="90000"/>
              </a:lnSpc>
              <a:spcBef>
                <a:spcPct val="0"/>
              </a:spcBef>
              <a:spcAft>
                <a:spcPct val="0"/>
              </a:spcAft>
            </a:pPr>
            <a:r>
              <a:rPr lang="de-DE" dirty="0">
                <a:solidFill>
                  <a:srgbClr val="000000"/>
                </a:solidFill>
                <a:cs typeface="Times New Roman" charset="0"/>
              </a:rPr>
              <a:t>ERP</a:t>
            </a:r>
          </a:p>
        </p:txBody>
      </p:sp>
      <p:sp>
        <p:nvSpPr>
          <p:cNvPr id="47" name="Text Box 25"/>
          <p:cNvSpPr txBox="1">
            <a:spLocks noChangeArrowheads="1"/>
          </p:cNvSpPr>
          <p:nvPr/>
        </p:nvSpPr>
        <p:spPr bwMode="auto">
          <a:xfrm>
            <a:off x="9448801" y="5486400"/>
            <a:ext cx="736125" cy="3462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22" tIns="45711" rIns="91422" bIns="45711">
            <a:spAutoFit/>
          </a:bodyPr>
          <a:lstStyle>
            <a:lvl1pPr algn="l" defTabSz="457200">
              <a:defRPr>
                <a:solidFill>
                  <a:schemeClr val="tx1"/>
                </a:solidFill>
                <a:latin typeface="Arial" charset="0"/>
                <a:ea typeface="ＭＳ Ｐゴシック" charset="0"/>
                <a:cs typeface="Arial" charset="0"/>
              </a:defRPr>
            </a:lvl1pPr>
            <a:lvl2pPr marL="742950" indent="-285750" algn="l" defTabSz="457200">
              <a:defRPr>
                <a:solidFill>
                  <a:schemeClr val="tx1"/>
                </a:solidFill>
                <a:latin typeface="Arial" charset="0"/>
                <a:ea typeface="Arial" charset="0"/>
                <a:cs typeface="Arial" charset="0"/>
              </a:defRPr>
            </a:lvl2pPr>
            <a:lvl3pPr marL="1143000" indent="-228600" algn="l" defTabSz="457200">
              <a:defRPr>
                <a:solidFill>
                  <a:schemeClr val="tx1"/>
                </a:solidFill>
                <a:latin typeface="Arial" charset="0"/>
                <a:ea typeface="Arial" charset="0"/>
                <a:cs typeface="Arial" charset="0"/>
              </a:defRPr>
            </a:lvl3pPr>
            <a:lvl4pPr marL="1600200" indent="-228600" algn="l" defTabSz="457200">
              <a:defRPr>
                <a:solidFill>
                  <a:schemeClr val="tx1"/>
                </a:solidFill>
                <a:latin typeface="Arial" charset="0"/>
                <a:ea typeface="Arial" charset="0"/>
                <a:cs typeface="Arial" charset="0"/>
              </a:defRPr>
            </a:lvl4pPr>
            <a:lvl5pPr marL="2057400" indent="-228600" algn="l" defTabSz="4572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eaLnBrk="0" fontAlgn="base" hangingPunct="0">
              <a:lnSpc>
                <a:spcPct val="90000"/>
              </a:lnSpc>
              <a:spcBef>
                <a:spcPct val="0"/>
              </a:spcBef>
              <a:spcAft>
                <a:spcPct val="0"/>
              </a:spcAft>
            </a:pPr>
            <a:r>
              <a:rPr lang="de-DE" dirty="0">
                <a:solidFill>
                  <a:srgbClr val="000000"/>
                </a:solidFill>
                <a:cs typeface="Times New Roman" charset="0"/>
              </a:rPr>
              <a:t>CICS</a:t>
            </a:r>
          </a:p>
        </p:txBody>
      </p:sp>
      <p:sp>
        <p:nvSpPr>
          <p:cNvPr id="48" name="Text Box 25"/>
          <p:cNvSpPr txBox="1">
            <a:spLocks noChangeArrowheads="1"/>
          </p:cNvSpPr>
          <p:nvPr/>
        </p:nvSpPr>
        <p:spPr bwMode="auto">
          <a:xfrm>
            <a:off x="5943600" y="5486400"/>
            <a:ext cx="710314" cy="3462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22" tIns="45711" rIns="91422" bIns="45711">
            <a:spAutoFit/>
          </a:bodyPr>
          <a:lstStyle>
            <a:lvl1pPr algn="l" defTabSz="457200">
              <a:defRPr>
                <a:solidFill>
                  <a:schemeClr val="tx1"/>
                </a:solidFill>
                <a:latin typeface="Arial" charset="0"/>
                <a:ea typeface="ＭＳ Ｐゴシック" charset="0"/>
                <a:cs typeface="Arial" charset="0"/>
              </a:defRPr>
            </a:lvl1pPr>
            <a:lvl2pPr marL="742950" indent="-285750" algn="l" defTabSz="457200">
              <a:defRPr>
                <a:solidFill>
                  <a:schemeClr val="tx1"/>
                </a:solidFill>
                <a:latin typeface="Arial" charset="0"/>
                <a:ea typeface="Arial" charset="0"/>
                <a:cs typeface="Arial" charset="0"/>
              </a:defRPr>
            </a:lvl2pPr>
            <a:lvl3pPr marL="1143000" indent="-228600" algn="l" defTabSz="457200">
              <a:defRPr>
                <a:solidFill>
                  <a:schemeClr val="tx1"/>
                </a:solidFill>
                <a:latin typeface="Arial" charset="0"/>
                <a:ea typeface="Arial" charset="0"/>
                <a:cs typeface="Arial" charset="0"/>
              </a:defRPr>
            </a:lvl3pPr>
            <a:lvl4pPr marL="1600200" indent="-228600" algn="l" defTabSz="457200">
              <a:defRPr>
                <a:solidFill>
                  <a:schemeClr val="tx1"/>
                </a:solidFill>
                <a:latin typeface="Arial" charset="0"/>
                <a:ea typeface="Arial" charset="0"/>
                <a:cs typeface="Arial" charset="0"/>
              </a:defRPr>
            </a:lvl4pPr>
            <a:lvl5pPr marL="2057400" indent="-228600" algn="l" defTabSz="4572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eaLnBrk="0" fontAlgn="base" hangingPunct="0">
              <a:lnSpc>
                <a:spcPct val="90000"/>
              </a:lnSpc>
              <a:spcBef>
                <a:spcPct val="0"/>
              </a:spcBef>
              <a:spcAft>
                <a:spcPct val="0"/>
              </a:spcAft>
            </a:pPr>
            <a:r>
              <a:rPr lang="de-DE" dirty="0">
                <a:solidFill>
                  <a:srgbClr val="000000"/>
                </a:solidFill>
                <a:cs typeface="Times New Roman" charset="0"/>
              </a:rPr>
              <a:t>CRM</a:t>
            </a:r>
          </a:p>
        </p:txBody>
      </p:sp>
      <p:sp>
        <p:nvSpPr>
          <p:cNvPr id="2" name="Rectangle 1"/>
          <p:cNvSpPr/>
          <p:nvPr/>
        </p:nvSpPr>
        <p:spPr>
          <a:xfrm>
            <a:off x="2438400" y="5867401"/>
            <a:ext cx="7543800" cy="646331"/>
          </a:xfrm>
          <a:prstGeom prst="rect">
            <a:avLst/>
          </a:prstGeom>
        </p:spPr>
        <p:txBody>
          <a:bodyPr wrap="square">
            <a:spAutoFit/>
          </a:bodyPr>
          <a:lstStyle/>
          <a:p>
            <a:pPr eaLnBrk="0" fontAlgn="base" hangingPunct="0">
              <a:spcBef>
                <a:spcPct val="0"/>
              </a:spcBef>
              <a:spcAft>
                <a:spcPct val="0"/>
              </a:spcAft>
            </a:pPr>
            <a:r>
              <a:rPr lang="en-US" dirty="0">
                <a:solidFill>
                  <a:srgbClr val="000000"/>
                </a:solidFill>
                <a:latin typeface="Arial" pitchFamily="34" charset="0"/>
                <a:cs typeface="Arial" pitchFamily="34" charset="0"/>
              </a:rPr>
              <a:t>By 2020, 70% of organizations will have more than 1000 distinct applications and 30% more than 2500. (IDC, January 2015)</a:t>
            </a:r>
          </a:p>
        </p:txBody>
      </p:sp>
      <p:sp>
        <p:nvSpPr>
          <p:cNvPr id="49" name="Rounded Rectangle 48"/>
          <p:cNvSpPr/>
          <p:nvPr/>
        </p:nvSpPr>
        <p:spPr>
          <a:xfrm>
            <a:off x="5029200" y="2743200"/>
            <a:ext cx="2819400" cy="838200"/>
          </a:xfrm>
          <a:prstGeom prst="roundRect">
            <a:avLst/>
          </a:prstGeom>
          <a:solidFill>
            <a:srgbClr val="FFCD9F"/>
          </a:solidFill>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lnSpc>
                <a:spcPct val="90000"/>
              </a:lnSpc>
              <a:spcBef>
                <a:spcPct val="0"/>
              </a:spcBef>
              <a:spcAft>
                <a:spcPct val="0"/>
              </a:spcAft>
            </a:pPr>
            <a:r>
              <a:rPr lang="en-GB" sz="4400" b="1" dirty="0">
                <a:solidFill>
                  <a:srgbClr val="0000FF"/>
                </a:solidFill>
                <a:latin typeface="Arial"/>
                <a:cs typeface="Arial"/>
              </a:rPr>
              <a:t>N*(N-1)</a:t>
            </a:r>
          </a:p>
        </p:txBody>
      </p:sp>
      <p:sp>
        <p:nvSpPr>
          <p:cNvPr id="50" name="Title 1">
            <a:extLst>
              <a:ext uri="{FF2B5EF4-FFF2-40B4-BE49-F238E27FC236}">
                <a16:creationId xmlns:a16="http://schemas.microsoft.com/office/drawing/2014/main" id="{7F2BC5F4-1670-BE4C-8A9E-8669E81DD6CC}"/>
              </a:ext>
            </a:extLst>
          </p:cNvPr>
          <p:cNvSpPr txBox="1">
            <a:spLocks/>
          </p:cNvSpPr>
          <p:nvPr/>
        </p:nvSpPr>
        <p:spPr bwMode="auto">
          <a:xfrm>
            <a:off x="302418" y="22066"/>
            <a:ext cx="11458575" cy="4800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kern="1200">
                <a:solidFill>
                  <a:srgbClr val="855AA0"/>
                </a:solidFill>
                <a:latin typeface="+mj-lt"/>
                <a:ea typeface="+mj-ea"/>
                <a:cs typeface="+mj-cs"/>
              </a:defRPr>
            </a:lvl1pPr>
            <a:lvl2pPr algn="l" rtl="0" eaLnBrk="0" fontAlgn="base" hangingPunct="0">
              <a:spcBef>
                <a:spcPct val="0"/>
              </a:spcBef>
              <a:spcAft>
                <a:spcPct val="0"/>
              </a:spcAft>
              <a:defRPr sz="2400" b="1">
                <a:solidFill>
                  <a:srgbClr val="855AA0"/>
                </a:solidFill>
                <a:latin typeface="Arial" panose="020B0604020202020204" pitchFamily="34" charset="0"/>
                <a:cs typeface="Arial" panose="020B0604020202020204" pitchFamily="34" charset="0"/>
              </a:defRPr>
            </a:lvl2pPr>
            <a:lvl3pPr algn="l" rtl="0" eaLnBrk="0" fontAlgn="base" hangingPunct="0">
              <a:spcBef>
                <a:spcPct val="0"/>
              </a:spcBef>
              <a:spcAft>
                <a:spcPct val="0"/>
              </a:spcAft>
              <a:defRPr sz="2400" b="1">
                <a:solidFill>
                  <a:srgbClr val="855AA0"/>
                </a:solidFill>
                <a:latin typeface="Arial" panose="020B0604020202020204" pitchFamily="34" charset="0"/>
                <a:cs typeface="Arial" panose="020B0604020202020204" pitchFamily="34" charset="0"/>
              </a:defRPr>
            </a:lvl3pPr>
            <a:lvl4pPr algn="l" rtl="0" eaLnBrk="0" fontAlgn="base" hangingPunct="0">
              <a:spcBef>
                <a:spcPct val="0"/>
              </a:spcBef>
              <a:spcAft>
                <a:spcPct val="0"/>
              </a:spcAft>
              <a:defRPr sz="2400" b="1">
                <a:solidFill>
                  <a:srgbClr val="855AA0"/>
                </a:solidFill>
                <a:latin typeface="Arial" panose="020B0604020202020204" pitchFamily="34" charset="0"/>
                <a:cs typeface="Arial" panose="020B0604020202020204" pitchFamily="34" charset="0"/>
              </a:defRPr>
            </a:lvl4pPr>
            <a:lvl5pPr algn="l" rtl="0" eaLnBrk="0" fontAlgn="base" hangingPunct="0">
              <a:spcBef>
                <a:spcPct val="0"/>
              </a:spcBef>
              <a:spcAft>
                <a:spcPct val="0"/>
              </a:spcAft>
              <a:defRPr sz="2400" b="1">
                <a:solidFill>
                  <a:srgbClr val="855AA0"/>
                </a:solidFill>
                <a:latin typeface="Arial" panose="020B0604020202020204" pitchFamily="34" charset="0"/>
                <a:cs typeface="Arial" panose="020B0604020202020204" pitchFamily="34" charset="0"/>
              </a:defRPr>
            </a:lvl5pPr>
            <a:lvl6pPr marL="457200" algn="l" rtl="0" fontAlgn="base">
              <a:spcBef>
                <a:spcPct val="0"/>
              </a:spcBef>
              <a:spcAft>
                <a:spcPct val="0"/>
              </a:spcAft>
              <a:defRPr sz="2400" b="1">
                <a:solidFill>
                  <a:srgbClr val="855AA0"/>
                </a:solidFill>
                <a:latin typeface="Arial" panose="020B0604020202020204" pitchFamily="34" charset="0"/>
                <a:cs typeface="Arial" panose="020B0604020202020204" pitchFamily="34" charset="0"/>
              </a:defRPr>
            </a:lvl6pPr>
            <a:lvl7pPr marL="914400" algn="l" rtl="0" fontAlgn="base">
              <a:spcBef>
                <a:spcPct val="0"/>
              </a:spcBef>
              <a:spcAft>
                <a:spcPct val="0"/>
              </a:spcAft>
              <a:defRPr sz="2400" b="1">
                <a:solidFill>
                  <a:srgbClr val="855AA0"/>
                </a:solidFill>
                <a:latin typeface="Arial" panose="020B0604020202020204" pitchFamily="34" charset="0"/>
                <a:cs typeface="Arial" panose="020B0604020202020204" pitchFamily="34" charset="0"/>
              </a:defRPr>
            </a:lvl7pPr>
            <a:lvl8pPr marL="1371600" algn="l" rtl="0" fontAlgn="base">
              <a:spcBef>
                <a:spcPct val="0"/>
              </a:spcBef>
              <a:spcAft>
                <a:spcPct val="0"/>
              </a:spcAft>
              <a:defRPr sz="2400" b="1">
                <a:solidFill>
                  <a:srgbClr val="855AA0"/>
                </a:solidFill>
                <a:latin typeface="Arial" panose="020B0604020202020204" pitchFamily="34" charset="0"/>
                <a:cs typeface="Arial" panose="020B0604020202020204" pitchFamily="34" charset="0"/>
              </a:defRPr>
            </a:lvl8pPr>
            <a:lvl9pPr marL="1828800" algn="l" rtl="0" fontAlgn="base">
              <a:spcBef>
                <a:spcPct val="0"/>
              </a:spcBef>
              <a:spcAft>
                <a:spcPct val="0"/>
              </a:spcAft>
              <a:defRPr sz="2400" b="1">
                <a:solidFill>
                  <a:srgbClr val="855AA0"/>
                </a:solidFill>
                <a:latin typeface="Arial" panose="020B0604020202020204" pitchFamily="34" charset="0"/>
                <a:cs typeface="Arial" panose="020B0604020202020204" pitchFamily="34" charset="0"/>
              </a:defRPr>
            </a:lvl9pPr>
          </a:lstStyle>
          <a:p>
            <a:r>
              <a:rPr lang="en-US" sz="2000" dirty="0">
                <a:solidFill>
                  <a:schemeClr val="tx1"/>
                </a:solidFill>
              </a:rPr>
              <a:t>Hybrid integration quickly becomes unscalable</a:t>
            </a:r>
          </a:p>
        </p:txBody>
      </p:sp>
    </p:spTree>
    <p:extLst>
      <p:ext uri="{BB962C8B-B14F-4D97-AF65-F5344CB8AC3E}">
        <p14:creationId xmlns:p14="http://schemas.microsoft.com/office/powerpoint/2010/main" val="17787766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58939" y="1143000"/>
            <a:ext cx="8961437" cy="4935538"/>
            <a:chOff x="85" y="864"/>
            <a:chExt cx="5645" cy="3109"/>
          </a:xfrm>
        </p:grpSpPr>
        <p:pic>
          <p:nvPicPr>
            <p:cNvPr id="1404931" name="Picture 3" descr="BackdropBaseart"/>
            <p:cNvPicPr>
              <a:picLocks noChangeAspect="1" noChangeArrowheads="1"/>
            </p:cNvPicPr>
            <p:nvPr/>
          </p:nvPicPr>
          <p:blipFill>
            <a:blip r:embed="rId3"/>
            <a:srcRect/>
            <a:stretch>
              <a:fillRect/>
            </a:stretch>
          </p:blipFill>
          <p:spPr bwMode="auto">
            <a:xfrm>
              <a:off x="85" y="864"/>
              <a:ext cx="5645" cy="3109"/>
            </a:xfrm>
            <a:prstGeom prst="rect">
              <a:avLst/>
            </a:prstGeom>
            <a:noFill/>
          </p:spPr>
        </p:pic>
        <p:sp>
          <p:nvSpPr>
            <p:cNvPr id="1404932" name="Text Box 4"/>
            <p:cNvSpPr txBox="1">
              <a:spLocks noChangeAspect="1" noChangeArrowheads="1"/>
            </p:cNvSpPr>
            <p:nvPr/>
          </p:nvSpPr>
          <p:spPr bwMode="auto">
            <a:xfrm>
              <a:off x="277" y="963"/>
              <a:ext cx="867" cy="278"/>
            </a:xfrm>
            <a:prstGeom prst="rect">
              <a:avLst/>
            </a:prstGeom>
            <a:noFill/>
            <a:ln w="28575" algn="ctr">
              <a:noFill/>
              <a:miter lim="800000"/>
              <a:headEnd/>
              <a:tailEnd/>
            </a:ln>
            <a:effectLst/>
          </p:spPr>
          <p:txBody>
            <a:bodyPr lIns="0" tIns="0" rIns="0" bIns="0">
              <a:spAutoFit/>
            </a:bodyPr>
            <a:lstStyle/>
            <a:p>
              <a:pPr eaLnBrk="0" fontAlgn="base" hangingPunct="0">
                <a:lnSpc>
                  <a:spcPct val="90000"/>
                </a:lnSpc>
                <a:spcBef>
                  <a:spcPct val="0"/>
                </a:spcBef>
                <a:spcAft>
                  <a:spcPct val="0"/>
                </a:spcAft>
              </a:pPr>
              <a:r>
                <a:rPr lang="en-US" sz="1600" b="1" i="1">
                  <a:solidFill>
                    <a:srgbClr val="000000"/>
                  </a:solidFill>
                  <a:latin typeface="Arial" pitchFamily="34" charset="0"/>
                  <a:cs typeface="Arial" pitchFamily="34" charset="0"/>
                </a:rPr>
                <a:t>Business</a:t>
              </a:r>
            </a:p>
            <a:p>
              <a:pPr eaLnBrk="0" fontAlgn="base" hangingPunct="0">
                <a:lnSpc>
                  <a:spcPct val="90000"/>
                </a:lnSpc>
                <a:spcBef>
                  <a:spcPct val="0"/>
                </a:spcBef>
                <a:spcAft>
                  <a:spcPct val="0"/>
                </a:spcAft>
              </a:pPr>
              <a:r>
                <a:rPr lang="en-US" sz="1600" b="1" i="1">
                  <a:solidFill>
                    <a:srgbClr val="000000"/>
                  </a:solidFill>
                  <a:latin typeface="Arial" pitchFamily="34" charset="0"/>
                  <a:cs typeface="Arial" pitchFamily="34" charset="0"/>
                </a:rPr>
                <a:t>Objectives</a:t>
              </a:r>
            </a:p>
          </p:txBody>
        </p:sp>
        <p:sp>
          <p:nvSpPr>
            <p:cNvPr id="1404933" name="Rectangle 5"/>
            <p:cNvSpPr>
              <a:spLocks noChangeAspect="1" noChangeArrowheads="1"/>
            </p:cNvSpPr>
            <p:nvPr/>
          </p:nvSpPr>
          <p:spPr bwMode="auto">
            <a:xfrm>
              <a:off x="1566" y="1015"/>
              <a:ext cx="650" cy="156"/>
            </a:xfrm>
            <a:prstGeom prst="rect">
              <a:avLst/>
            </a:prstGeom>
            <a:noFill/>
            <a:ln w="9525" algn="ctr">
              <a:noFill/>
              <a:miter lim="800000"/>
              <a:headEnd/>
              <a:tailEnd/>
            </a:ln>
            <a:effectLst/>
          </p:spPr>
          <p:txBody>
            <a:bodyPr anchor="ctr">
              <a:spAutoFit/>
            </a:bodyPr>
            <a:lstStyle/>
            <a:p>
              <a:pPr eaLnBrk="0" fontAlgn="base" hangingPunct="0">
                <a:lnSpc>
                  <a:spcPct val="85000"/>
                </a:lnSpc>
                <a:spcBef>
                  <a:spcPct val="0"/>
                </a:spcBef>
                <a:spcAft>
                  <a:spcPct val="0"/>
                </a:spcAft>
                <a:buClr>
                  <a:srgbClr val="BBE0E3"/>
                </a:buClr>
              </a:pPr>
              <a:r>
                <a:rPr lang="en-US" sz="1200" b="1">
                  <a:solidFill>
                    <a:srgbClr val="000000"/>
                  </a:solidFill>
                  <a:latin typeface="Arial" pitchFamily="34" charset="0"/>
                  <a:cs typeface="Arial" pitchFamily="34" charset="0"/>
                </a:rPr>
                <a:t>Innovation</a:t>
              </a:r>
            </a:p>
          </p:txBody>
        </p:sp>
        <p:sp>
          <p:nvSpPr>
            <p:cNvPr id="1404934" name="Rectangle 6"/>
            <p:cNvSpPr>
              <a:spLocks noChangeAspect="1" noChangeArrowheads="1"/>
            </p:cNvSpPr>
            <p:nvPr/>
          </p:nvSpPr>
          <p:spPr bwMode="auto">
            <a:xfrm>
              <a:off x="2409" y="969"/>
              <a:ext cx="650" cy="254"/>
            </a:xfrm>
            <a:prstGeom prst="rect">
              <a:avLst/>
            </a:prstGeom>
            <a:noFill/>
            <a:ln w="9525" algn="ctr">
              <a:noFill/>
              <a:miter lim="800000"/>
              <a:headEnd/>
              <a:tailEnd/>
            </a:ln>
            <a:effectLst/>
          </p:spPr>
          <p:txBody>
            <a:bodyPr anchor="ctr">
              <a:spAutoFit/>
            </a:bodyPr>
            <a:lstStyle/>
            <a:p>
              <a:pPr eaLnBrk="0" fontAlgn="base" hangingPunct="0">
                <a:lnSpc>
                  <a:spcPct val="85000"/>
                </a:lnSpc>
                <a:spcBef>
                  <a:spcPct val="0"/>
                </a:spcBef>
                <a:spcAft>
                  <a:spcPct val="0"/>
                </a:spcAft>
                <a:buClr>
                  <a:srgbClr val="BBE0E3"/>
                </a:buClr>
              </a:pPr>
              <a:r>
                <a:rPr lang="en-US" sz="1200" b="1">
                  <a:solidFill>
                    <a:srgbClr val="000000"/>
                  </a:solidFill>
                  <a:latin typeface="Arial" pitchFamily="34" charset="0"/>
                  <a:cs typeface="Arial" pitchFamily="34" charset="0"/>
                </a:rPr>
                <a:t>Top line growth</a:t>
              </a:r>
            </a:p>
          </p:txBody>
        </p:sp>
        <p:sp>
          <p:nvSpPr>
            <p:cNvPr id="1404935" name="Rectangle 7"/>
            <p:cNvSpPr>
              <a:spLocks noChangeAspect="1" noChangeArrowheads="1"/>
            </p:cNvSpPr>
            <p:nvPr/>
          </p:nvSpPr>
          <p:spPr bwMode="auto">
            <a:xfrm>
              <a:off x="3237" y="966"/>
              <a:ext cx="650" cy="254"/>
            </a:xfrm>
            <a:prstGeom prst="rect">
              <a:avLst/>
            </a:prstGeom>
            <a:noFill/>
            <a:ln w="9525" algn="ctr">
              <a:noFill/>
              <a:miter lim="800000"/>
              <a:headEnd/>
              <a:tailEnd/>
            </a:ln>
            <a:effectLst/>
          </p:spPr>
          <p:txBody>
            <a:bodyPr anchor="ctr">
              <a:spAutoFit/>
            </a:bodyPr>
            <a:lstStyle/>
            <a:p>
              <a:pPr eaLnBrk="0" fontAlgn="base" hangingPunct="0">
                <a:lnSpc>
                  <a:spcPct val="85000"/>
                </a:lnSpc>
                <a:spcBef>
                  <a:spcPct val="0"/>
                </a:spcBef>
                <a:spcAft>
                  <a:spcPct val="0"/>
                </a:spcAft>
                <a:buClr>
                  <a:srgbClr val="BBE0E3"/>
                </a:buClr>
              </a:pPr>
              <a:r>
                <a:rPr lang="en-US" sz="1200" b="1">
                  <a:solidFill>
                    <a:srgbClr val="000000"/>
                  </a:solidFill>
                  <a:latin typeface="Arial" pitchFamily="34" charset="0"/>
                  <a:cs typeface="Arial" pitchFamily="34" charset="0"/>
                </a:rPr>
                <a:t>Operational Excellence</a:t>
              </a:r>
            </a:p>
          </p:txBody>
        </p:sp>
        <p:sp>
          <p:nvSpPr>
            <p:cNvPr id="1404936" name="Rectangle 8"/>
            <p:cNvSpPr>
              <a:spLocks noChangeAspect="1" noChangeArrowheads="1"/>
            </p:cNvSpPr>
            <p:nvPr/>
          </p:nvSpPr>
          <p:spPr bwMode="auto">
            <a:xfrm>
              <a:off x="4097" y="969"/>
              <a:ext cx="650" cy="254"/>
            </a:xfrm>
            <a:prstGeom prst="rect">
              <a:avLst/>
            </a:prstGeom>
            <a:noFill/>
            <a:ln w="9525" algn="ctr">
              <a:noFill/>
              <a:miter lim="800000"/>
              <a:headEnd/>
              <a:tailEnd/>
            </a:ln>
            <a:effectLst/>
          </p:spPr>
          <p:txBody>
            <a:bodyPr anchor="ctr">
              <a:spAutoFit/>
            </a:bodyPr>
            <a:lstStyle/>
            <a:p>
              <a:pPr eaLnBrk="0" fontAlgn="base" hangingPunct="0">
                <a:lnSpc>
                  <a:spcPct val="85000"/>
                </a:lnSpc>
                <a:spcBef>
                  <a:spcPct val="0"/>
                </a:spcBef>
                <a:spcAft>
                  <a:spcPct val="0"/>
                </a:spcAft>
                <a:buClr>
                  <a:srgbClr val="BBE0E3"/>
                </a:buClr>
              </a:pPr>
              <a:r>
                <a:rPr lang="en-US" sz="1200" b="1">
                  <a:solidFill>
                    <a:srgbClr val="000000"/>
                  </a:solidFill>
                  <a:latin typeface="Arial" pitchFamily="34" charset="0"/>
                  <a:cs typeface="Arial" pitchFamily="34" charset="0"/>
                </a:rPr>
                <a:t>Reduce costs</a:t>
              </a:r>
            </a:p>
          </p:txBody>
        </p:sp>
        <p:sp>
          <p:nvSpPr>
            <p:cNvPr id="1404937" name="Text Box 9"/>
            <p:cNvSpPr txBox="1">
              <a:spLocks noChangeAspect="1" noChangeArrowheads="1"/>
            </p:cNvSpPr>
            <p:nvPr/>
          </p:nvSpPr>
          <p:spPr bwMode="auto">
            <a:xfrm>
              <a:off x="272" y="3605"/>
              <a:ext cx="1290" cy="278"/>
            </a:xfrm>
            <a:prstGeom prst="rect">
              <a:avLst/>
            </a:prstGeom>
            <a:noFill/>
            <a:ln w="28575" algn="ctr">
              <a:noFill/>
              <a:miter lim="800000"/>
              <a:headEnd/>
              <a:tailEnd/>
            </a:ln>
            <a:effectLst/>
          </p:spPr>
          <p:txBody>
            <a:bodyPr lIns="0" tIns="0" rIns="0" bIns="0">
              <a:spAutoFit/>
            </a:bodyPr>
            <a:lstStyle/>
            <a:p>
              <a:pPr eaLnBrk="0" fontAlgn="base" hangingPunct="0">
                <a:lnSpc>
                  <a:spcPct val="90000"/>
                </a:lnSpc>
                <a:spcBef>
                  <a:spcPct val="0"/>
                </a:spcBef>
                <a:spcAft>
                  <a:spcPct val="0"/>
                </a:spcAft>
              </a:pPr>
              <a:r>
                <a:rPr lang="en-US" sz="1600" b="1" i="1">
                  <a:solidFill>
                    <a:srgbClr val="000000"/>
                  </a:solidFill>
                  <a:latin typeface="Arial" pitchFamily="34" charset="0"/>
                  <a:cs typeface="Arial" pitchFamily="34" charset="0"/>
                </a:rPr>
                <a:t>Resources </a:t>
              </a:r>
              <a:br>
                <a:rPr lang="en-US" sz="1600" b="1" i="1">
                  <a:solidFill>
                    <a:srgbClr val="000000"/>
                  </a:solidFill>
                  <a:latin typeface="Arial" pitchFamily="34" charset="0"/>
                  <a:cs typeface="Arial" pitchFamily="34" charset="0"/>
                </a:rPr>
              </a:br>
              <a:r>
                <a:rPr lang="en-US" sz="1600" b="1" i="1">
                  <a:solidFill>
                    <a:srgbClr val="000000"/>
                  </a:solidFill>
                  <a:latin typeface="Arial" pitchFamily="34" charset="0"/>
                  <a:cs typeface="Arial" pitchFamily="34" charset="0"/>
                </a:rPr>
                <a:t>and IT Assets</a:t>
              </a:r>
              <a:endParaRPr lang="en-US" b="1" i="1">
                <a:solidFill>
                  <a:srgbClr val="000000"/>
                </a:solidFill>
                <a:latin typeface="Arial" pitchFamily="34" charset="0"/>
                <a:cs typeface="Arial" pitchFamily="34" charset="0"/>
              </a:endParaRPr>
            </a:p>
          </p:txBody>
        </p:sp>
        <p:sp>
          <p:nvSpPr>
            <p:cNvPr id="1404938" name="Rectangle 10"/>
            <p:cNvSpPr>
              <a:spLocks noChangeAspect="1" noChangeArrowheads="1"/>
            </p:cNvSpPr>
            <p:nvPr/>
          </p:nvSpPr>
          <p:spPr bwMode="auto">
            <a:xfrm>
              <a:off x="4948" y="914"/>
              <a:ext cx="650" cy="352"/>
            </a:xfrm>
            <a:prstGeom prst="rect">
              <a:avLst/>
            </a:prstGeom>
            <a:noFill/>
            <a:ln w="9525" algn="ctr">
              <a:noFill/>
              <a:miter lim="800000"/>
              <a:headEnd/>
              <a:tailEnd/>
            </a:ln>
            <a:effectLst/>
          </p:spPr>
          <p:txBody>
            <a:bodyPr anchor="ctr">
              <a:spAutoFit/>
            </a:bodyPr>
            <a:lstStyle/>
            <a:p>
              <a:pPr eaLnBrk="0" fontAlgn="base" hangingPunct="0">
                <a:lnSpc>
                  <a:spcPct val="85000"/>
                </a:lnSpc>
                <a:spcBef>
                  <a:spcPct val="0"/>
                </a:spcBef>
                <a:spcAft>
                  <a:spcPct val="0"/>
                </a:spcAft>
                <a:buClr>
                  <a:srgbClr val="BBE0E3"/>
                </a:buClr>
              </a:pPr>
              <a:r>
                <a:rPr lang="en-US" sz="1200" b="1">
                  <a:solidFill>
                    <a:srgbClr val="000000"/>
                  </a:solidFill>
                  <a:latin typeface="Arial" pitchFamily="34" charset="0"/>
                  <a:cs typeface="Arial" pitchFamily="34" charset="0"/>
                </a:rPr>
                <a:t>Gain market share</a:t>
              </a:r>
            </a:p>
          </p:txBody>
        </p:sp>
        <p:sp>
          <p:nvSpPr>
            <p:cNvPr id="1404939" name="Rectangle 11"/>
            <p:cNvSpPr>
              <a:spLocks noChangeAspect="1" noChangeArrowheads="1"/>
            </p:cNvSpPr>
            <p:nvPr/>
          </p:nvSpPr>
          <p:spPr bwMode="auto">
            <a:xfrm>
              <a:off x="5019" y="3641"/>
              <a:ext cx="613" cy="215"/>
            </a:xfrm>
            <a:prstGeom prst="rect">
              <a:avLst/>
            </a:prstGeom>
            <a:noFill/>
            <a:ln w="9525" algn="ctr">
              <a:noFill/>
              <a:miter lim="800000"/>
              <a:headEnd/>
              <a:tailEnd/>
            </a:ln>
            <a:effectLst/>
          </p:spPr>
          <p:txBody>
            <a:bodyPr lIns="0" rIns="0" anchor="ctr">
              <a:spAutoFit/>
            </a:bodyPr>
            <a:lstStyle/>
            <a:p>
              <a:pPr algn="ctr" eaLnBrk="0" fontAlgn="base" hangingPunct="0">
                <a:lnSpc>
                  <a:spcPct val="90000"/>
                </a:lnSpc>
                <a:spcBef>
                  <a:spcPct val="0"/>
                </a:spcBef>
                <a:spcAft>
                  <a:spcPct val="0"/>
                </a:spcAft>
                <a:buClr>
                  <a:srgbClr val="BBE0E3"/>
                </a:buClr>
              </a:pPr>
              <a:r>
                <a:rPr lang="en-US" b="1" dirty="0">
                  <a:solidFill>
                    <a:srgbClr val="000000"/>
                  </a:solidFill>
                  <a:latin typeface="Arial" pitchFamily="34" charset="0"/>
                  <a:cs typeface="Arial" pitchFamily="34" charset="0"/>
                </a:rPr>
                <a:t>…</a:t>
              </a:r>
            </a:p>
          </p:txBody>
        </p:sp>
        <p:sp>
          <p:nvSpPr>
            <p:cNvPr id="1404940" name="Rectangle 12"/>
            <p:cNvSpPr>
              <a:spLocks noChangeArrowheads="1"/>
            </p:cNvSpPr>
            <p:nvPr/>
          </p:nvSpPr>
          <p:spPr bwMode="auto">
            <a:xfrm>
              <a:off x="1563" y="3617"/>
              <a:ext cx="505" cy="262"/>
            </a:xfrm>
            <a:prstGeom prst="rect">
              <a:avLst/>
            </a:prstGeom>
            <a:noFill/>
            <a:ln w="9525" algn="ctr">
              <a:noFill/>
              <a:miter lim="800000"/>
              <a:headEnd/>
              <a:tailEnd/>
            </a:ln>
            <a:effectLst/>
          </p:spPr>
          <p:txBody>
            <a:bodyPr lIns="0" tIns="0" rIns="0" bIns="0" anchor="ctr">
              <a:spAutoFit/>
            </a:bodyPr>
            <a:lstStyle/>
            <a:p>
              <a:pPr algn="ctr" eaLnBrk="0" fontAlgn="base" hangingPunct="0">
                <a:lnSpc>
                  <a:spcPct val="90000"/>
                </a:lnSpc>
                <a:spcBef>
                  <a:spcPct val="0"/>
                </a:spcBef>
                <a:spcAft>
                  <a:spcPct val="0"/>
                </a:spcAft>
                <a:buClr>
                  <a:srgbClr val="BBE0E3"/>
                </a:buClr>
              </a:pPr>
              <a:r>
                <a:rPr lang="en-US" sz="1000" b="1" dirty="0">
                  <a:solidFill>
                    <a:srgbClr val="000000"/>
                  </a:solidFill>
                  <a:latin typeface="Arial" pitchFamily="34" charset="0"/>
                  <a:cs typeface="Arial" pitchFamily="34" charset="0"/>
                </a:rPr>
                <a:t>Legacy Claims Database</a:t>
              </a:r>
            </a:p>
          </p:txBody>
        </p:sp>
        <p:sp>
          <p:nvSpPr>
            <p:cNvPr id="1404941" name="Rectangle 13"/>
            <p:cNvSpPr>
              <a:spLocks noChangeArrowheads="1"/>
            </p:cNvSpPr>
            <p:nvPr/>
          </p:nvSpPr>
          <p:spPr bwMode="auto">
            <a:xfrm>
              <a:off x="2893" y="3652"/>
              <a:ext cx="673" cy="192"/>
            </a:xfrm>
            <a:prstGeom prst="rect">
              <a:avLst/>
            </a:prstGeom>
            <a:noFill/>
            <a:ln w="9525" algn="ctr">
              <a:noFill/>
              <a:miter lim="800000"/>
              <a:headEnd/>
              <a:tailEnd/>
            </a:ln>
            <a:effectLst/>
          </p:spPr>
          <p:txBody>
            <a:bodyPr lIns="0" tIns="0" rIns="0" bIns="0" anchor="ctr">
              <a:spAutoFit/>
            </a:bodyPr>
            <a:lstStyle/>
            <a:p>
              <a:pPr algn="ctr" eaLnBrk="0" fontAlgn="base" hangingPunct="0">
                <a:lnSpc>
                  <a:spcPct val="90000"/>
                </a:lnSpc>
                <a:spcBef>
                  <a:spcPct val="0"/>
                </a:spcBef>
                <a:spcAft>
                  <a:spcPct val="0"/>
                </a:spcAft>
                <a:buClr>
                  <a:srgbClr val="BBE0E3"/>
                </a:buClr>
              </a:pPr>
              <a:r>
                <a:rPr lang="en-US" sz="1100" b="1" dirty="0">
                  <a:solidFill>
                    <a:srgbClr val="000000"/>
                  </a:solidFill>
                  <a:latin typeface="Arial" pitchFamily="34" charset="0"/>
                  <a:cs typeface="Arial" pitchFamily="34" charset="0"/>
                </a:rPr>
                <a:t>Home Claims System</a:t>
              </a:r>
            </a:p>
          </p:txBody>
        </p:sp>
        <p:sp>
          <p:nvSpPr>
            <p:cNvPr id="1404942" name="Rectangle 14"/>
            <p:cNvSpPr>
              <a:spLocks noChangeArrowheads="1"/>
            </p:cNvSpPr>
            <p:nvPr/>
          </p:nvSpPr>
          <p:spPr bwMode="auto">
            <a:xfrm>
              <a:off x="4311" y="3618"/>
              <a:ext cx="650" cy="262"/>
            </a:xfrm>
            <a:prstGeom prst="rect">
              <a:avLst/>
            </a:prstGeom>
            <a:noFill/>
            <a:ln w="9525" algn="ctr">
              <a:noFill/>
              <a:miter lim="800000"/>
              <a:headEnd/>
              <a:tailEnd/>
            </a:ln>
            <a:effectLst/>
          </p:spPr>
          <p:txBody>
            <a:bodyPr lIns="0" tIns="0" rIns="0" bIns="0" anchor="ctr">
              <a:spAutoFit/>
            </a:bodyPr>
            <a:lstStyle/>
            <a:p>
              <a:pPr algn="ctr" eaLnBrk="0" fontAlgn="base" hangingPunct="0">
                <a:lnSpc>
                  <a:spcPct val="90000"/>
                </a:lnSpc>
                <a:spcBef>
                  <a:spcPct val="0"/>
                </a:spcBef>
                <a:spcAft>
                  <a:spcPct val="0"/>
                </a:spcAft>
                <a:buClr>
                  <a:srgbClr val="BBE0E3"/>
                </a:buClr>
              </a:pPr>
              <a:r>
                <a:rPr lang="en-US" sz="1000" b="1" dirty="0">
                  <a:solidFill>
                    <a:srgbClr val="000000"/>
                  </a:solidFill>
                  <a:latin typeface="Arial" pitchFamily="34" charset="0"/>
                  <a:cs typeface="Arial" pitchFamily="34" charset="0"/>
                </a:rPr>
                <a:t>Business Partner Claims System</a:t>
              </a:r>
            </a:p>
          </p:txBody>
        </p:sp>
        <p:sp>
          <p:nvSpPr>
            <p:cNvPr id="1404943" name="Rectangle 15"/>
            <p:cNvSpPr>
              <a:spLocks noChangeArrowheads="1"/>
            </p:cNvSpPr>
            <p:nvPr/>
          </p:nvSpPr>
          <p:spPr bwMode="auto">
            <a:xfrm>
              <a:off x="2189" y="3652"/>
              <a:ext cx="677" cy="192"/>
            </a:xfrm>
            <a:prstGeom prst="rect">
              <a:avLst/>
            </a:prstGeom>
            <a:noFill/>
            <a:ln w="9525" algn="ctr">
              <a:noFill/>
              <a:miter lim="800000"/>
              <a:headEnd/>
              <a:tailEnd/>
            </a:ln>
            <a:effectLst/>
          </p:spPr>
          <p:txBody>
            <a:bodyPr lIns="0" tIns="0" rIns="0" bIns="0" anchor="ctr">
              <a:spAutoFit/>
            </a:bodyPr>
            <a:lstStyle/>
            <a:p>
              <a:pPr algn="ctr" eaLnBrk="0" fontAlgn="base" hangingPunct="0">
                <a:lnSpc>
                  <a:spcPct val="90000"/>
                </a:lnSpc>
                <a:spcBef>
                  <a:spcPct val="0"/>
                </a:spcBef>
                <a:spcAft>
                  <a:spcPct val="0"/>
                </a:spcAft>
                <a:buClr>
                  <a:srgbClr val="BBE0E3"/>
                </a:buClr>
              </a:pPr>
              <a:r>
                <a:rPr lang="en-US" sz="1100" b="1" dirty="0">
                  <a:solidFill>
                    <a:srgbClr val="000000"/>
                  </a:solidFill>
                  <a:latin typeface="Arial" pitchFamily="34" charset="0"/>
                  <a:cs typeface="Arial" pitchFamily="34" charset="0"/>
                </a:rPr>
                <a:t>Auto</a:t>
              </a:r>
            </a:p>
            <a:p>
              <a:pPr algn="ctr" eaLnBrk="0" fontAlgn="base" hangingPunct="0">
                <a:lnSpc>
                  <a:spcPct val="90000"/>
                </a:lnSpc>
                <a:spcBef>
                  <a:spcPct val="0"/>
                </a:spcBef>
                <a:spcAft>
                  <a:spcPct val="0"/>
                </a:spcAft>
                <a:buClr>
                  <a:srgbClr val="BBE0E3"/>
                </a:buClr>
              </a:pPr>
              <a:r>
                <a:rPr lang="en-US" sz="1100" b="1" dirty="0">
                  <a:solidFill>
                    <a:srgbClr val="000000"/>
                  </a:solidFill>
                  <a:latin typeface="Arial" pitchFamily="34" charset="0"/>
                  <a:cs typeface="Arial" pitchFamily="34" charset="0"/>
                </a:rPr>
                <a:t>Claims System</a:t>
              </a:r>
            </a:p>
          </p:txBody>
        </p:sp>
        <p:sp>
          <p:nvSpPr>
            <p:cNvPr id="1404944" name="Rectangle 16"/>
            <p:cNvSpPr>
              <a:spLocks noChangeArrowheads="1"/>
            </p:cNvSpPr>
            <p:nvPr/>
          </p:nvSpPr>
          <p:spPr bwMode="auto">
            <a:xfrm>
              <a:off x="3599" y="3617"/>
              <a:ext cx="666" cy="262"/>
            </a:xfrm>
            <a:prstGeom prst="rect">
              <a:avLst/>
            </a:prstGeom>
            <a:noFill/>
            <a:ln w="9525" algn="ctr">
              <a:noFill/>
              <a:miter lim="800000"/>
              <a:headEnd/>
              <a:tailEnd/>
            </a:ln>
            <a:effectLst/>
          </p:spPr>
          <p:txBody>
            <a:bodyPr lIns="0" tIns="0" rIns="0" bIns="0" anchor="ctr">
              <a:spAutoFit/>
            </a:bodyPr>
            <a:lstStyle/>
            <a:p>
              <a:pPr algn="ctr" eaLnBrk="0" fontAlgn="base" hangingPunct="0">
                <a:lnSpc>
                  <a:spcPct val="90000"/>
                </a:lnSpc>
                <a:spcBef>
                  <a:spcPct val="0"/>
                </a:spcBef>
                <a:spcAft>
                  <a:spcPct val="0"/>
                </a:spcAft>
                <a:buClr>
                  <a:srgbClr val="BBE0E3"/>
                </a:buClr>
              </a:pPr>
              <a:r>
                <a:rPr lang="en-US" sz="1000" b="1" dirty="0">
                  <a:solidFill>
                    <a:srgbClr val="000000"/>
                  </a:solidFill>
                  <a:latin typeface="Arial" pitchFamily="34" charset="0"/>
                  <a:cs typeface="Arial" pitchFamily="34" charset="0"/>
                </a:rPr>
                <a:t>Life</a:t>
              </a:r>
              <a:br>
                <a:rPr lang="en-US" sz="1000" b="1" dirty="0">
                  <a:solidFill>
                    <a:srgbClr val="000000"/>
                  </a:solidFill>
                  <a:latin typeface="Arial" pitchFamily="34" charset="0"/>
                  <a:cs typeface="Arial" pitchFamily="34" charset="0"/>
                </a:rPr>
              </a:br>
              <a:r>
                <a:rPr lang="en-US" sz="1000" b="1" dirty="0">
                  <a:solidFill>
                    <a:srgbClr val="000000"/>
                  </a:solidFill>
                  <a:latin typeface="Arial" pitchFamily="34" charset="0"/>
                  <a:cs typeface="Arial" pitchFamily="34" charset="0"/>
                </a:rPr>
                <a:t>Insurance</a:t>
              </a:r>
              <a:br>
                <a:rPr lang="en-US" sz="1000" b="1" dirty="0">
                  <a:solidFill>
                    <a:srgbClr val="000000"/>
                  </a:solidFill>
                  <a:latin typeface="Arial" pitchFamily="34" charset="0"/>
                  <a:cs typeface="Arial" pitchFamily="34" charset="0"/>
                </a:rPr>
              </a:br>
              <a:r>
                <a:rPr lang="en-US" sz="1000" b="1" dirty="0">
                  <a:solidFill>
                    <a:srgbClr val="000000"/>
                  </a:solidFill>
                  <a:latin typeface="Arial" pitchFamily="34" charset="0"/>
                  <a:cs typeface="Arial" pitchFamily="34" charset="0"/>
                </a:rPr>
                <a:t>Claims</a:t>
              </a:r>
            </a:p>
          </p:txBody>
        </p:sp>
      </p:grpSp>
      <p:pic>
        <p:nvPicPr>
          <p:cNvPr id="1404945" name="Picture 17" descr="diagram angle"/>
          <p:cNvPicPr>
            <a:picLocks noChangeAspect="1" noChangeArrowheads="1"/>
          </p:cNvPicPr>
          <p:nvPr/>
        </p:nvPicPr>
        <p:blipFill>
          <a:blip r:embed="rId4"/>
          <a:srcRect/>
          <a:stretch>
            <a:fillRect/>
          </a:stretch>
        </p:blipFill>
        <p:spPr bwMode="auto">
          <a:xfrm>
            <a:off x="4676775" y="2022475"/>
            <a:ext cx="5010150" cy="3321050"/>
          </a:xfrm>
          <a:prstGeom prst="rect">
            <a:avLst/>
          </a:prstGeom>
          <a:noFill/>
        </p:spPr>
      </p:pic>
      <p:sp>
        <p:nvSpPr>
          <p:cNvPr id="1404946" name="Text Box 18"/>
          <p:cNvSpPr txBox="1">
            <a:spLocks noChangeArrowheads="1"/>
          </p:cNvSpPr>
          <p:nvPr/>
        </p:nvSpPr>
        <p:spPr bwMode="auto">
          <a:xfrm>
            <a:off x="1785938" y="2166939"/>
            <a:ext cx="2862262" cy="2776537"/>
          </a:xfrm>
          <a:prstGeom prst="rect">
            <a:avLst/>
          </a:prstGeom>
          <a:noFill/>
          <a:ln w="12700" algn="ctr">
            <a:noFill/>
            <a:miter lim="800000"/>
            <a:headEnd/>
            <a:tailEnd/>
          </a:ln>
          <a:effectLst/>
        </p:spPr>
        <p:txBody>
          <a:bodyPr>
            <a:spAutoFit/>
          </a:bodyPr>
          <a:lstStyle/>
          <a:p>
            <a:pPr marL="169863" indent="-169863" eaLnBrk="0" fontAlgn="base" hangingPunct="0">
              <a:lnSpc>
                <a:spcPct val="95000"/>
              </a:lnSpc>
              <a:spcBef>
                <a:spcPct val="0"/>
              </a:spcBef>
              <a:spcAft>
                <a:spcPct val="50000"/>
              </a:spcAft>
              <a:buClr>
                <a:srgbClr val="000000"/>
              </a:buClr>
              <a:buFont typeface="Wingdings" pitchFamily="2" charset="2"/>
              <a:buChar char="§"/>
            </a:pPr>
            <a:r>
              <a:rPr lang="en-US" sz="1600" i="1">
                <a:solidFill>
                  <a:srgbClr val="000000"/>
                </a:solidFill>
                <a:latin typeface="Arial" pitchFamily="34" charset="0"/>
                <a:cs typeface="Arial" pitchFamily="34" charset="0"/>
              </a:rPr>
              <a:t>Complex processes </a:t>
            </a:r>
            <a:br>
              <a:rPr lang="en-US" sz="1600" i="1">
                <a:solidFill>
                  <a:srgbClr val="000000"/>
                </a:solidFill>
                <a:latin typeface="Arial" pitchFamily="34" charset="0"/>
                <a:cs typeface="Arial" pitchFamily="34" charset="0"/>
              </a:rPr>
            </a:br>
            <a:r>
              <a:rPr lang="en-US" sz="1600" i="1">
                <a:solidFill>
                  <a:srgbClr val="000000"/>
                </a:solidFill>
                <a:latin typeface="Arial" pitchFamily="34" charset="0"/>
                <a:cs typeface="Arial" pitchFamily="34" charset="0"/>
              </a:rPr>
              <a:t>&amp; systems</a:t>
            </a:r>
          </a:p>
          <a:p>
            <a:pPr marL="169863" indent="-169863" eaLnBrk="0" fontAlgn="base" hangingPunct="0">
              <a:lnSpc>
                <a:spcPct val="95000"/>
              </a:lnSpc>
              <a:spcBef>
                <a:spcPct val="0"/>
              </a:spcBef>
              <a:spcAft>
                <a:spcPct val="50000"/>
              </a:spcAft>
              <a:buClr>
                <a:srgbClr val="000000"/>
              </a:buClr>
              <a:buFont typeface="Wingdings" pitchFamily="2" charset="2"/>
              <a:buChar char="§"/>
            </a:pPr>
            <a:r>
              <a:rPr lang="en-US" sz="1600" i="1">
                <a:solidFill>
                  <a:srgbClr val="000000"/>
                </a:solidFill>
                <a:latin typeface="Arial" pitchFamily="34" charset="0"/>
                <a:cs typeface="Arial" pitchFamily="34" charset="0"/>
              </a:rPr>
              <a:t>Complex applications </a:t>
            </a:r>
            <a:br>
              <a:rPr lang="en-US" sz="1600" i="1">
                <a:solidFill>
                  <a:srgbClr val="000000"/>
                </a:solidFill>
                <a:latin typeface="Arial" pitchFamily="34" charset="0"/>
                <a:cs typeface="Arial" pitchFamily="34" charset="0"/>
              </a:rPr>
            </a:br>
            <a:r>
              <a:rPr lang="en-US" sz="1600" i="1">
                <a:solidFill>
                  <a:srgbClr val="000000"/>
                </a:solidFill>
                <a:latin typeface="Arial" pitchFamily="34" charset="0"/>
                <a:cs typeface="Arial" pitchFamily="34" charset="0"/>
              </a:rPr>
              <a:t>&amp; interfaces</a:t>
            </a:r>
          </a:p>
          <a:p>
            <a:pPr marL="169863" indent="-169863" eaLnBrk="0" fontAlgn="base" hangingPunct="0">
              <a:lnSpc>
                <a:spcPct val="95000"/>
              </a:lnSpc>
              <a:spcBef>
                <a:spcPct val="0"/>
              </a:spcBef>
              <a:spcAft>
                <a:spcPct val="50000"/>
              </a:spcAft>
              <a:buClr>
                <a:srgbClr val="000000"/>
              </a:buClr>
              <a:buFont typeface="Wingdings" pitchFamily="2" charset="2"/>
              <a:buChar char="§"/>
            </a:pPr>
            <a:r>
              <a:rPr lang="en-US" sz="1600" i="1">
                <a:solidFill>
                  <a:srgbClr val="000000"/>
                </a:solidFill>
                <a:latin typeface="Arial" pitchFamily="34" charset="0"/>
                <a:cs typeface="Arial" pitchFamily="34" charset="0"/>
              </a:rPr>
              <a:t>Difficult to adapt </a:t>
            </a:r>
            <a:br>
              <a:rPr lang="en-US" sz="1600" i="1">
                <a:solidFill>
                  <a:srgbClr val="000000"/>
                </a:solidFill>
                <a:latin typeface="Arial" pitchFamily="34" charset="0"/>
                <a:cs typeface="Arial" pitchFamily="34" charset="0"/>
              </a:rPr>
            </a:br>
            <a:r>
              <a:rPr lang="en-US" sz="1600" i="1">
                <a:solidFill>
                  <a:srgbClr val="000000"/>
                </a:solidFill>
                <a:latin typeface="Arial" pitchFamily="34" charset="0"/>
                <a:cs typeface="Arial" pitchFamily="34" charset="0"/>
              </a:rPr>
              <a:t>quickly</a:t>
            </a:r>
          </a:p>
          <a:p>
            <a:pPr marL="169863" indent="-169863" eaLnBrk="0" fontAlgn="base" hangingPunct="0">
              <a:lnSpc>
                <a:spcPct val="95000"/>
              </a:lnSpc>
              <a:spcBef>
                <a:spcPct val="0"/>
              </a:spcBef>
              <a:spcAft>
                <a:spcPct val="50000"/>
              </a:spcAft>
              <a:buClr>
                <a:srgbClr val="000000"/>
              </a:buClr>
              <a:buFont typeface="Wingdings" pitchFamily="2" charset="2"/>
              <a:buChar char="§"/>
            </a:pPr>
            <a:r>
              <a:rPr lang="en-US" sz="1600" i="1">
                <a:solidFill>
                  <a:srgbClr val="000000"/>
                </a:solidFill>
                <a:latin typeface="Arial" pitchFamily="34" charset="0"/>
                <a:cs typeface="Arial" pitchFamily="34" charset="0"/>
              </a:rPr>
              <a:t>Large portion of IT budget spent on maintenance, not </a:t>
            </a:r>
            <a:br>
              <a:rPr lang="en-US" sz="1600" i="1">
                <a:solidFill>
                  <a:srgbClr val="000000"/>
                </a:solidFill>
                <a:latin typeface="Arial" pitchFamily="34" charset="0"/>
                <a:cs typeface="Arial" pitchFamily="34" charset="0"/>
              </a:rPr>
            </a:br>
            <a:r>
              <a:rPr lang="en-US" sz="1600" i="1">
                <a:solidFill>
                  <a:srgbClr val="000000"/>
                </a:solidFill>
                <a:latin typeface="Arial" pitchFamily="34" charset="0"/>
                <a:cs typeface="Arial" pitchFamily="34" charset="0"/>
              </a:rPr>
              <a:t>on new value add investments</a:t>
            </a:r>
          </a:p>
        </p:txBody>
      </p:sp>
      <p:grpSp>
        <p:nvGrpSpPr>
          <p:cNvPr id="3" name="Group 19"/>
          <p:cNvGrpSpPr>
            <a:grpSpLocks/>
          </p:cNvGrpSpPr>
          <p:nvPr/>
        </p:nvGrpSpPr>
        <p:grpSpPr bwMode="auto">
          <a:xfrm>
            <a:off x="4408489" y="3316289"/>
            <a:ext cx="5519737" cy="2117725"/>
            <a:chOff x="1817" y="2233"/>
            <a:chExt cx="3477" cy="1334"/>
          </a:xfrm>
        </p:grpSpPr>
        <p:sp>
          <p:nvSpPr>
            <p:cNvPr id="1404948" name="Line 20"/>
            <p:cNvSpPr>
              <a:spLocks noChangeShapeType="1"/>
            </p:cNvSpPr>
            <p:nvPr/>
          </p:nvSpPr>
          <p:spPr bwMode="auto">
            <a:xfrm flipV="1">
              <a:off x="1817" y="2633"/>
              <a:ext cx="755" cy="934"/>
            </a:xfrm>
            <a:prstGeom prst="line">
              <a:avLst/>
            </a:prstGeom>
            <a:noFill/>
            <a:ln w="28575">
              <a:solidFill>
                <a:schemeClr val="tx1"/>
              </a:solidFill>
              <a:round/>
              <a:headEnd type="oval" w="med" len="med"/>
              <a:tailEnd/>
            </a:ln>
            <a:effectLst/>
          </p:spPr>
          <p:txBody>
            <a:bodyPr anchor="ctr">
              <a:spAutoFit/>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1404949" name="Line 21"/>
            <p:cNvSpPr>
              <a:spLocks noChangeShapeType="1"/>
            </p:cNvSpPr>
            <p:nvPr/>
          </p:nvSpPr>
          <p:spPr bwMode="auto">
            <a:xfrm flipV="1">
              <a:off x="2515" y="2771"/>
              <a:ext cx="1292" cy="796"/>
            </a:xfrm>
            <a:prstGeom prst="line">
              <a:avLst/>
            </a:prstGeom>
            <a:noFill/>
            <a:ln w="28575">
              <a:solidFill>
                <a:schemeClr val="tx1"/>
              </a:solidFill>
              <a:round/>
              <a:headEnd type="oval" w="med" len="med"/>
              <a:tailEnd/>
            </a:ln>
            <a:effectLst/>
          </p:spPr>
          <p:txBody>
            <a:bodyPr anchor="ctr">
              <a:spAutoFit/>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1404950" name="Line 22"/>
            <p:cNvSpPr>
              <a:spLocks noChangeShapeType="1"/>
            </p:cNvSpPr>
            <p:nvPr/>
          </p:nvSpPr>
          <p:spPr bwMode="auto">
            <a:xfrm flipV="1">
              <a:off x="3221" y="2233"/>
              <a:ext cx="611" cy="1334"/>
            </a:xfrm>
            <a:prstGeom prst="line">
              <a:avLst/>
            </a:prstGeom>
            <a:noFill/>
            <a:ln w="28575">
              <a:solidFill>
                <a:schemeClr val="tx1"/>
              </a:solidFill>
              <a:round/>
              <a:headEnd type="oval" w="med" len="med"/>
              <a:tailEnd/>
            </a:ln>
            <a:effectLst/>
          </p:spPr>
          <p:txBody>
            <a:bodyPr anchor="ctr">
              <a:spAutoFit/>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1404951" name="Line 23"/>
            <p:cNvSpPr>
              <a:spLocks noChangeShapeType="1"/>
            </p:cNvSpPr>
            <p:nvPr/>
          </p:nvSpPr>
          <p:spPr bwMode="auto">
            <a:xfrm flipV="1">
              <a:off x="3938" y="2741"/>
              <a:ext cx="293" cy="826"/>
            </a:xfrm>
            <a:prstGeom prst="line">
              <a:avLst/>
            </a:prstGeom>
            <a:noFill/>
            <a:ln w="28575">
              <a:solidFill>
                <a:schemeClr val="tx1"/>
              </a:solidFill>
              <a:round/>
              <a:headEnd type="oval" w="med" len="med"/>
              <a:tailEnd/>
            </a:ln>
            <a:effectLst/>
          </p:spPr>
          <p:txBody>
            <a:bodyPr anchor="ctr">
              <a:spAutoFit/>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1404952" name="Line 24"/>
            <p:cNvSpPr>
              <a:spLocks noChangeShapeType="1"/>
            </p:cNvSpPr>
            <p:nvPr/>
          </p:nvSpPr>
          <p:spPr bwMode="auto">
            <a:xfrm flipH="1" flipV="1">
              <a:off x="4387" y="2448"/>
              <a:ext cx="218" cy="1119"/>
            </a:xfrm>
            <a:prstGeom prst="line">
              <a:avLst/>
            </a:prstGeom>
            <a:noFill/>
            <a:ln w="28575">
              <a:solidFill>
                <a:schemeClr val="tx1"/>
              </a:solidFill>
              <a:round/>
              <a:headEnd type="oval" w="med" len="med"/>
              <a:tailEnd/>
            </a:ln>
            <a:effectLst/>
          </p:spPr>
          <p:txBody>
            <a:bodyPr anchor="ctr">
              <a:spAutoFit/>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1404953" name="Line 25"/>
            <p:cNvSpPr>
              <a:spLocks noChangeShapeType="1"/>
            </p:cNvSpPr>
            <p:nvPr/>
          </p:nvSpPr>
          <p:spPr bwMode="auto">
            <a:xfrm flipH="1" flipV="1">
              <a:off x="4592" y="2632"/>
              <a:ext cx="702" cy="935"/>
            </a:xfrm>
            <a:prstGeom prst="line">
              <a:avLst/>
            </a:prstGeom>
            <a:noFill/>
            <a:ln w="28575">
              <a:solidFill>
                <a:schemeClr val="tx1"/>
              </a:solidFill>
              <a:round/>
              <a:headEnd type="oval" w="med" len="med"/>
              <a:tailEnd/>
            </a:ln>
            <a:effectLst/>
          </p:spPr>
          <p:txBody>
            <a:bodyPr anchor="ctr">
              <a:spAutoFit/>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grpSp>
      <p:sp>
        <p:nvSpPr>
          <p:cNvPr id="41" name="Title 1">
            <a:extLst>
              <a:ext uri="{FF2B5EF4-FFF2-40B4-BE49-F238E27FC236}">
                <a16:creationId xmlns:a16="http://schemas.microsoft.com/office/drawing/2014/main" id="{3A1684BB-55C2-CB47-A8BA-82C622029CAF}"/>
              </a:ext>
            </a:extLst>
          </p:cNvPr>
          <p:cNvSpPr txBox="1">
            <a:spLocks/>
          </p:cNvSpPr>
          <p:nvPr/>
        </p:nvSpPr>
        <p:spPr bwMode="auto">
          <a:xfrm>
            <a:off x="302418" y="22066"/>
            <a:ext cx="11458575" cy="4800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kern="1200">
                <a:solidFill>
                  <a:srgbClr val="855AA0"/>
                </a:solidFill>
                <a:latin typeface="+mj-lt"/>
                <a:ea typeface="+mj-ea"/>
                <a:cs typeface="+mj-cs"/>
              </a:defRPr>
            </a:lvl1pPr>
            <a:lvl2pPr algn="l" rtl="0" eaLnBrk="0" fontAlgn="base" hangingPunct="0">
              <a:spcBef>
                <a:spcPct val="0"/>
              </a:spcBef>
              <a:spcAft>
                <a:spcPct val="0"/>
              </a:spcAft>
              <a:defRPr sz="2400" b="1">
                <a:solidFill>
                  <a:srgbClr val="855AA0"/>
                </a:solidFill>
                <a:latin typeface="Arial" panose="020B0604020202020204" pitchFamily="34" charset="0"/>
                <a:cs typeface="Arial" panose="020B0604020202020204" pitchFamily="34" charset="0"/>
              </a:defRPr>
            </a:lvl2pPr>
            <a:lvl3pPr algn="l" rtl="0" eaLnBrk="0" fontAlgn="base" hangingPunct="0">
              <a:spcBef>
                <a:spcPct val="0"/>
              </a:spcBef>
              <a:spcAft>
                <a:spcPct val="0"/>
              </a:spcAft>
              <a:defRPr sz="2400" b="1">
                <a:solidFill>
                  <a:srgbClr val="855AA0"/>
                </a:solidFill>
                <a:latin typeface="Arial" panose="020B0604020202020204" pitchFamily="34" charset="0"/>
                <a:cs typeface="Arial" panose="020B0604020202020204" pitchFamily="34" charset="0"/>
              </a:defRPr>
            </a:lvl3pPr>
            <a:lvl4pPr algn="l" rtl="0" eaLnBrk="0" fontAlgn="base" hangingPunct="0">
              <a:spcBef>
                <a:spcPct val="0"/>
              </a:spcBef>
              <a:spcAft>
                <a:spcPct val="0"/>
              </a:spcAft>
              <a:defRPr sz="2400" b="1">
                <a:solidFill>
                  <a:srgbClr val="855AA0"/>
                </a:solidFill>
                <a:latin typeface="Arial" panose="020B0604020202020204" pitchFamily="34" charset="0"/>
                <a:cs typeface="Arial" panose="020B0604020202020204" pitchFamily="34" charset="0"/>
              </a:defRPr>
            </a:lvl4pPr>
            <a:lvl5pPr algn="l" rtl="0" eaLnBrk="0" fontAlgn="base" hangingPunct="0">
              <a:spcBef>
                <a:spcPct val="0"/>
              </a:spcBef>
              <a:spcAft>
                <a:spcPct val="0"/>
              </a:spcAft>
              <a:defRPr sz="2400" b="1">
                <a:solidFill>
                  <a:srgbClr val="855AA0"/>
                </a:solidFill>
                <a:latin typeface="Arial" panose="020B0604020202020204" pitchFamily="34" charset="0"/>
                <a:cs typeface="Arial" panose="020B0604020202020204" pitchFamily="34" charset="0"/>
              </a:defRPr>
            </a:lvl5pPr>
            <a:lvl6pPr marL="457200" algn="l" rtl="0" fontAlgn="base">
              <a:spcBef>
                <a:spcPct val="0"/>
              </a:spcBef>
              <a:spcAft>
                <a:spcPct val="0"/>
              </a:spcAft>
              <a:defRPr sz="2400" b="1">
                <a:solidFill>
                  <a:srgbClr val="855AA0"/>
                </a:solidFill>
                <a:latin typeface="Arial" panose="020B0604020202020204" pitchFamily="34" charset="0"/>
                <a:cs typeface="Arial" panose="020B0604020202020204" pitchFamily="34" charset="0"/>
              </a:defRPr>
            </a:lvl6pPr>
            <a:lvl7pPr marL="914400" algn="l" rtl="0" fontAlgn="base">
              <a:spcBef>
                <a:spcPct val="0"/>
              </a:spcBef>
              <a:spcAft>
                <a:spcPct val="0"/>
              </a:spcAft>
              <a:defRPr sz="2400" b="1">
                <a:solidFill>
                  <a:srgbClr val="855AA0"/>
                </a:solidFill>
                <a:latin typeface="Arial" panose="020B0604020202020204" pitchFamily="34" charset="0"/>
                <a:cs typeface="Arial" panose="020B0604020202020204" pitchFamily="34" charset="0"/>
              </a:defRPr>
            </a:lvl7pPr>
            <a:lvl8pPr marL="1371600" algn="l" rtl="0" fontAlgn="base">
              <a:spcBef>
                <a:spcPct val="0"/>
              </a:spcBef>
              <a:spcAft>
                <a:spcPct val="0"/>
              </a:spcAft>
              <a:defRPr sz="2400" b="1">
                <a:solidFill>
                  <a:srgbClr val="855AA0"/>
                </a:solidFill>
                <a:latin typeface="Arial" panose="020B0604020202020204" pitchFamily="34" charset="0"/>
                <a:cs typeface="Arial" panose="020B0604020202020204" pitchFamily="34" charset="0"/>
              </a:defRPr>
            </a:lvl8pPr>
            <a:lvl9pPr marL="1828800" algn="l" rtl="0" fontAlgn="base">
              <a:spcBef>
                <a:spcPct val="0"/>
              </a:spcBef>
              <a:spcAft>
                <a:spcPct val="0"/>
              </a:spcAft>
              <a:defRPr sz="2400" b="1">
                <a:solidFill>
                  <a:srgbClr val="855AA0"/>
                </a:solidFill>
                <a:latin typeface="Arial" panose="020B0604020202020204" pitchFamily="34" charset="0"/>
                <a:cs typeface="Arial" panose="020B0604020202020204" pitchFamily="34" charset="0"/>
              </a:defRPr>
            </a:lvl9pPr>
          </a:lstStyle>
          <a:p>
            <a:r>
              <a:rPr lang="en-US" sz="2000" dirty="0">
                <a:solidFill>
                  <a:schemeClr val="tx1"/>
                </a:solidFill>
              </a:rPr>
              <a:t>Integration done incorrectly inhibits agility, growth, innovation</a:t>
            </a:r>
          </a:p>
        </p:txBody>
      </p:sp>
    </p:spTree>
    <p:extLst>
      <p:ext uri="{BB962C8B-B14F-4D97-AF65-F5344CB8AC3E}">
        <p14:creationId xmlns:p14="http://schemas.microsoft.com/office/powerpoint/2010/main" val="3641318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9970"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093200" y="1077914"/>
            <a:ext cx="1220788" cy="1265237"/>
          </a:xfrm>
          <a:prstGeom prst="rect">
            <a:avLst/>
          </a:prstGeom>
          <a:noFill/>
          <a:ln>
            <a:noFill/>
          </a:ln>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9971"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24525" y="4346575"/>
            <a:ext cx="1238250" cy="1333500"/>
          </a:xfrm>
          <a:prstGeom prst="rect">
            <a:avLst/>
          </a:prstGeom>
          <a:noFill/>
          <a:ln>
            <a:noFill/>
          </a:ln>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9972" name="Picture 8"/>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44725" y="1266825"/>
            <a:ext cx="1778000" cy="1003300"/>
          </a:xfrm>
          <a:prstGeom prst="rect">
            <a:avLst/>
          </a:prstGeom>
          <a:noFill/>
          <a:ln>
            <a:noFill/>
          </a:ln>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9973" name="Picture 9"/>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788025" y="1187450"/>
            <a:ext cx="1333500" cy="1333500"/>
          </a:xfrm>
          <a:prstGeom prst="rect">
            <a:avLst/>
          </a:prstGeom>
          <a:noFill/>
          <a:ln>
            <a:noFill/>
          </a:ln>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9975" name="Text Box 22"/>
          <p:cNvSpPr txBox="1">
            <a:spLocks noChangeArrowheads="1"/>
          </p:cNvSpPr>
          <p:nvPr/>
        </p:nvSpPr>
        <p:spPr bwMode="auto">
          <a:xfrm>
            <a:off x="2209801" y="762000"/>
            <a:ext cx="1322223" cy="3462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22" tIns="45711" rIns="91422" bIns="45711">
            <a:spAutoFit/>
          </a:bodyPr>
          <a:lstStyle>
            <a:lvl1pPr algn="l" defTabSz="457200">
              <a:defRPr>
                <a:solidFill>
                  <a:schemeClr val="tx1"/>
                </a:solidFill>
                <a:latin typeface="Arial" charset="0"/>
                <a:ea typeface="ＭＳ Ｐゴシック" charset="0"/>
                <a:cs typeface="Arial" charset="0"/>
              </a:defRPr>
            </a:lvl1pPr>
            <a:lvl2pPr marL="742950" indent="-285750" algn="l" defTabSz="457200">
              <a:defRPr>
                <a:solidFill>
                  <a:schemeClr val="tx1"/>
                </a:solidFill>
                <a:latin typeface="Arial" charset="0"/>
                <a:ea typeface="Arial" charset="0"/>
                <a:cs typeface="Arial" charset="0"/>
              </a:defRPr>
            </a:lvl2pPr>
            <a:lvl3pPr marL="1143000" indent="-228600" algn="l" defTabSz="457200">
              <a:defRPr>
                <a:solidFill>
                  <a:schemeClr val="tx1"/>
                </a:solidFill>
                <a:latin typeface="Arial" charset="0"/>
                <a:ea typeface="Arial" charset="0"/>
                <a:cs typeface="Arial" charset="0"/>
              </a:defRPr>
            </a:lvl3pPr>
            <a:lvl4pPr marL="1600200" indent="-228600" algn="l" defTabSz="457200">
              <a:defRPr>
                <a:solidFill>
                  <a:schemeClr val="tx1"/>
                </a:solidFill>
                <a:latin typeface="Arial" charset="0"/>
                <a:ea typeface="Arial" charset="0"/>
                <a:cs typeface="Arial" charset="0"/>
              </a:defRPr>
            </a:lvl4pPr>
            <a:lvl5pPr marL="2057400" indent="-228600" algn="l" defTabSz="4572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eaLnBrk="0" fontAlgn="base" hangingPunct="0">
              <a:lnSpc>
                <a:spcPct val="90000"/>
              </a:lnSpc>
              <a:spcBef>
                <a:spcPct val="0"/>
              </a:spcBef>
              <a:spcAft>
                <a:spcPct val="0"/>
              </a:spcAft>
            </a:pPr>
            <a:r>
              <a:rPr lang="de-DE" dirty="0">
                <a:solidFill>
                  <a:srgbClr val="000000"/>
                </a:solidFill>
                <a:cs typeface="Times New Roman" charset="0"/>
              </a:rPr>
              <a:t>Web Portal</a:t>
            </a:r>
          </a:p>
        </p:txBody>
      </p:sp>
      <p:sp>
        <p:nvSpPr>
          <p:cNvPr id="339976" name="Text Box 23"/>
          <p:cNvSpPr txBox="1">
            <a:spLocks noChangeArrowheads="1"/>
          </p:cNvSpPr>
          <p:nvPr/>
        </p:nvSpPr>
        <p:spPr bwMode="auto">
          <a:xfrm>
            <a:off x="8904289" y="762000"/>
            <a:ext cx="1197727" cy="3416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22" tIns="45711" rIns="91422" bIns="45711">
            <a:spAutoFit/>
          </a:bodyPr>
          <a:lstStyle>
            <a:lvl1pPr algn="l" defTabSz="457200">
              <a:defRPr>
                <a:solidFill>
                  <a:schemeClr val="tx1"/>
                </a:solidFill>
                <a:latin typeface="Arial" charset="0"/>
                <a:ea typeface="ＭＳ Ｐゴシック" charset="0"/>
                <a:cs typeface="Arial" charset="0"/>
              </a:defRPr>
            </a:lvl1pPr>
            <a:lvl2pPr marL="742950" indent="-285750" algn="l" defTabSz="457200">
              <a:defRPr>
                <a:solidFill>
                  <a:schemeClr val="tx1"/>
                </a:solidFill>
                <a:latin typeface="Arial" charset="0"/>
                <a:ea typeface="Arial" charset="0"/>
                <a:cs typeface="Arial" charset="0"/>
              </a:defRPr>
            </a:lvl2pPr>
            <a:lvl3pPr marL="1143000" indent="-228600" algn="l" defTabSz="457200">
              <a:defRPr>
                <a:solidFill>
                  <a:schemeClr val="tx1"/>
                </a:solidFill>
                <a:latin typeface="Arial" charset="0"/>
                <a:ea typeface="Arial" charset="0"/>
                <a:cs typeface="Arial" charset="0"/>
              </a:defRPr>
            </a:lvl3pPr>
            <a:lvl4pPr marL="1600200" indent="-228600" algn="l" defTabSz="457200">
              <a:defRPr>
                <a:solidFill>
                  <a:schemeClr val="tx1"/>
                </a:solidFill>
                <a:latin typeface="Arial" charset="0"/>
                <a:ea typeface="Arial" charset="0"/>
                <a:cs typeface="Arial" charset="0"/>
              </a:defRPr>
            </a:lvl4pPr>
            <a:lvl5pPr marL="2057400" indent="-228600" algn="l" defTabSz="4572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eaLnBrk="0" fontAlgn="base" hangingPunct="0">
              <a:lnSpc>
                <a:spcPct val="90000"/>
              </a:lnSpc>
              <a:spcBef>
                <a:spcPct val="0"/>
              </a:spcBef>
              <a:spcAft>
                <a:spcPct val="0"/>
              </a:spcAft>
            </a:pPr>
            <a:r>
              <a:rPr lang="de-DE">
                <a:solidFill>
                  <a:srgbClr val="000000"/>
                </a:solidFill>
                <a:cs typeface="Times New Roman" charset="0"/>
              </a:rPr>
              <a:t>Backends</a:t>
            </a:r>
          </a:p>
        </p:txBody>
      </p:sp>
      <p:sp>
        <p:nvSpPr>
          <p:cNvPr id="339978" name="Text Box 25"/>
          <p:cNvSpPr txBox="1">
            <a:spLocks noChangeArrowheads="1"/>
          </p:cNvSpPr>
          <p:nvPr/>
        </p:nvSpPr>
        <p:spPr bwMode="auto">
          <a:xfrm>
            <a:off x="5791200" y="762000"/>
            <a:ext cx="1057014" cy="3462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22" tIns="45711" rIns="91422" bIns="45711">
            <a:spAutoFit/>
          </a:bodyPr>
          <a:lstStyle>
            <a:lvl1pPr algn="l" defTabSz="457200">
              <a:defRPr>
                <a:solidFill>
                  <a:schemeClr val="tx1"/>
                </a:solidFill>
                <a:latin typeface="Arial" charset="0"/>
                <a:ea typeface="ＭＳ Ｐゴシック" charset="0"/>
                <a:cs typeface="Arial" charset="0"/>
              </a:defRPr>
            </a:lvl1pPr>
            <a:lvl2pPr marL="742950" indent="-285750" algn="l" defTabSz="457200">
              <a:defRPr>
                <a:solidFill>
                  <a:schemeClr val="tx1"/>
                </a:solidFill>
                <a:latin typeface="Arial" charset="0"/>
                <a:ea typeface="Arial" charset="0"/>
                <a:cs typeface="Arial" charset="0"/>
              </a:defRPr>
            </a:lvl2pPr>
            <a:lvl3pPr marL="1143000" indent="-228600" algn="l" defTabSz="457200">
              <a:defRPr>
                <a:solidFill>
                  <a:schemeClr val="tx1"/>
                </a:solidFill>
                <a:latin typeface="Arial" charset="0"/>
                <a:ea typeface="Arial" charset="0"/>
                <a:cs typeface="Arial" charset="0"/>
              </a:defRPr>
            </a:lvl3pPr>
            <a:lvl4pPr marL="1600200" indent="-228600" algn="l" defTabSz="457200">
              <a:defRPr>
                <a:solidFill>
                  <a:schemeClr val="tx1"/>
                </a:solidFill>
                <a:latin typeface="Arial" charset="0"/>
                <a:ea typeface="Arial" charset="0"/>
                <a:cs typeface="Arial" charset="0"/>
              </a:defRPr>
            </a:lvl4pPr>
            <a:lvl5pPr marL="2057400" indent="-228600" algn="l" defTabSz="4572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eaLnBrk="0" fontAlgn="base" hangingPunct="0">
              <a:lnSpc>
                <a:spcPct val="90000"/>
              </a:lnSpc>
              <a:spcBef>
                <a:spcPct val="0"/>
              </a:spcBef>
              <a:spcAft>
                <a:spcPct val="0"/>
              </a:spcAft>
            </a:pPr>
            <a:r>
              <a:rPr lang="de-DE" dirty="0">
                <a:solidFill>
                  <a:srgbClr val="000000"/>
                </a:solidFill>
                <a:cs typeface="Times New Roman" charset="0"/>
              </a:rPr>
              <a:t>Partners</a:t>
            </a:r>
          </a:p>
        </p:txBody>
      </p:sp>
      <p:pic>
        <p:nvPicPr>
          <p:cNvPr id="339979" name="Picture 28"/>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9148764" y="4354513"/>
            <a:ext cx="1335087" cy="1333500"/>
          </a:xfrm>
          <a:prstGeom prst="rect">
            <a:avLst/>
          </a:prstGeom>
          <a:noFill/>
          <a:ln>
            <a:noFill/>
          </a:ln>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9980" name="Picture 29"/>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540000" y="4500563"/>
            <a:ext cx="1047750" cy="1047750"/>
          </a:xfrm>
          <a:prstGeom prst="rect">
            <a:avLst/>
          </a:prstGeom>
          <a:noFill/>
          <a:ln>
            <a:noFill/>
          </a:ln>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9981" name="Line 42"/>
          <p:cNvSpPr>
            <a:spLocks noChangeShapeType="1"/>
          </p:cNvSpPr>
          <p:nvPr/>
        </p:nvSpPr>
        <p:spPr bwMode="auto">
          <a:xfrm flipH="1" flipV="1">
            <a:off x="9364663" y="2489201"/>
            <a:ext cx="12700" cy="422275"/>
          </a:xfrm>
          <a:prstGeom prst="line">
            <a:avLst/>
          </a:prstGeom>
          <a:noFill/>
          <a:ln w="25560">
            <a:solidFill>
              <a:srgbClr val="00800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9982" name="Line 43"/>
          <p:cNvSpPr>
            <a:spLocks noChangeShapeType="1"/>
          </p:cNvSpPr>
          <p:nvPr/>
        </p:nvSpPr>
        <p:spPr bwMode="auto">
          <a:xfrm flipH="1" flipV="1">
            <a:off x="5783263" y="2489201"/>
            <a:ext cx="12700" cy="422275"/>
          </a:xfrm>
          <a:prstGeom prst="line">
            <a:avLst/>
          </a:prstGeom>
          <a:noFill/>
          <a:ln w="25560">
            <a:solidFill>
              <a:srgbClr val="00800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9983" name="Line 44"/>
          <p:cNvSpPr>
            <a:spLocks noChangeShapeType="1"/>
          </p:cNvSpPr>
          <p:nvPr/>
        </p:nvSpPr>
        <p:spPr bwMode="auto">
          <a:xfrm flipH="1" flipV="1">
            <a:off x="3498851" y="3784601"/>
            <a:ext cx="11113" cy="422275"/>
          </a:xfrm>
          <a:prstGeom prst="line">
            <a:avLst/>
          </a:prstGeom>
          <a:noFill/>
          <a:ln w="25560">
            <a:solidFill>
              <a:srgbClr val="00800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9984" name="Line 45"/>
          <p:cNvSpPr>
            <a:spLocks noChangeShapeType="1"/>
          </p:cNvSpPr>
          <p:nvPr/>
        </p:nvSpPr>
        <p:spPr bwMode="auto">
          <a:xfrm flipH="1" flipV="1">
            <a:off x="9213850" y="3860801"/>
            <a:ext cx="12700" cy="422275"/>
          </a:xfrm>
          <a:prstGeom prst="line">
            <a:avLst/>
          </a:prstGeom>
          <a:noFill/>
          <a:ln w="25560">
            <a:solidFill>
              <a:srgbClr val="00800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9985" name="Line 46"/>
          <p:cNvSpPr>
            <a:spLocks noChangeShapeType="1"/>
          </p:cNvSpPr>
          <p:nvPr/>
        </p:nvSpPr>
        <p:spPr bwMode="auto">
          <a:xfrm flipH="1" flipV="1">
            <a:off x="6316663" y="3784601"/>
            <a:ext cx="12700" cy="422275"/>
          </a:xfrm>
          <a:prstGeom prst="line">
            <a:avLst/>
          </a:prstGeom>
          <a:noFill/>
          <a:ln w="25560">
            <a:solidFill>
              <a:srgbClr val="FF000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9986" name="Line 47"/>
          <p:cNvSpPr>
            <a:spLocks noChangeShapeType="1"/>
          </p:cNvSpPr>
          <p:nvPr/>
        </p:nvSpPr>
        <p:spPr bwMode="auto">
          <a:xfrm flipH="1" flipV="1">
            <a:off x="2889250" y="2489201"/>
            <a:ext cx="12700" cy="422275"/>
          </a:xfrm>
          <a:prstGeom prst="line">
            <a:avLst/>
          </a:prstGeom>
          <a:noFill/>
          <a:ln w="25560">
            <a:solidFill>
              <a:srgbClr val="FF000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9987" name="Line 48"/>
          <p:cNvSpPr>
            <a:spLocks noChangeShapeType="1"/>
          </p:cNvSpPr>
          <p:nvPr/>
        </p:nvSpPr>
        <p:spPr bwMode="auto">
          <a:xfrm flipH="1" flipV="1">
            <a:off x="6926264" y="2489201"/>
            <a:ext cx="14287" cy="422275"/>
          </a:xfrm>
          <a:prstGeom prst="line">
            <a:avLst/>
          </a:prstGeom>
          <a:noFill/>
          <a:ln w="25560">
            <a:solidFill>
              <a:srgbClr val="FF000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9988" name="Line 49"/>
          <p:cNvSpPr>
            <a:spLocks noChangeShapeType="1"/>
          </p:cNvSpPr>
          <p:nvPr/>
        </p:nvSpPr>
        <p:spPr bwMode="auto">
          <a:xfrm flipH="1" flipV="1">
            <a:off x="9440864" y="3860801"/>
            <a:ext cx="14287" cy="422275"/>
          </a:xfrm>
          <a:prstGeom prst="line">
            <a:avLst/>
          </a:prstGeom>
          <a:noFill/>
          <a:ln w="25560">
            <a:solidFill>
              <a:srgbClr val="FF000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9989" name="Line 50"/>
          <p:cNvSpPr>
            <a:spLocks noChangeShapeType="1"/>
          </p:cNvSpPr>
          <p:nvPr/>
        </p:nvSpPr>
        <p:spPr bwMode="auto">
          <a:xfrm flipH="1" flipV="1">
            <a:off x="9594851" y="2489201"/>
            <a:ext cx="11113" cy="422275"/>
          </a:xfrm>
          <a:prstGeom prst="line">
            <a:avLst/>
          </a:prstGeom>
          <a:noFill/>
          <a:ln w="25560">
            <a:solidFill>
              <a:srgbClr val="FF000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9990" name="Line 51"/>
          <p:cNvSpPr>
            <a:spLocks noChangeShapeType="1"/>
          </p:cNvSpPr>
          <p:nvPr/>
        </p:nvSpPr>
        <p:spPr bwMode="auto">
          <a:xfrm flipH="1" flipV="1">
            <a:off x="2584450" y="3784601"/>
            <a:ext cx="12700" cy="422275"/>
          </a:xfrm>
          <a:prstGeom prst="line">
            <a:avLst/>
          </a:prstGeom>
          <a:noFill/>
          <a:ln w="25560">
            <a:solidFill>
              <a:srgbClr val="FFCC0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9991" name="Line 52"/>
          <p:cNvSpPr>
            <a:spLocks noChangeShapeType="1"/>
          </p:cNvSpPr>
          <p:nvPr/>
        </p:nvSpPr>
        <p:spPr bwMode="auto">
          <a:xfrm flipH="1" flipV="1">
            <a:off x="3117850" y="2489201"/>
            <a:ext cx="12700" cy="422275"/>
          </a:xfrm>
          <a:prstGeom prst="line">
            <a:avLst/>
          </a:prstGeom>
          <a:noFill/>
          <a:ln w="25560">
            <a:solidFill>
              <a:srgbClr val="FFCC0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9992" name="Line 53"/>
          <p:cNvSpPr>
            <a:spLocks noChangeShapeType="1"/>
          </p:cNvSpPr>
          <p:nvPr/>
        </p:nvSpPr>
        <p:spPr bwMode="auto">
          <a:xfrm flipH="1" flipV="1">
            <a:off x="6242051" y="2489201"/>
            <a:ext cx="11113" cy="422275"/>
          </a:xfrm>
          <a:prstGeom prst="line">
            <a:avLst/>
          </a:prstGeom>
          <a:noFill/>
          <a:ln w="25560">
            <a:solidFill>
              <a:srgbClr val="FFCC0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9993" name="Line 54"/>
          <p:cNvSpPr>
            <a:spLocks noChangeShapeType="1"/>
          </p:cNvSpPr>
          <p:nvPr/>
        </p:nvSpPr>
        <p:spPr bwMode="auto">
          <a:xfrm flipH="1" flipV="1">
            <a:off x="9136063" y="2489201"/>
            <a:ext cx="12700" cy="422275"/>
          </a:xfrm>
          <a:prstGeom prst="line">
            <a:avLst/>
          </a:prstGeom>
          <a:noFill/>
          <a:ln w="25560">
            <a:solidFill>
              <a:srgbClr val="FFCC0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9994" name="Line 55"/>
          <p:cNvSpPr>
            <a:spLocks noChangeShapeType="1"/>
          </p:cNvSpPr>
          <p:nvPr/>
        </p:nvSpPr>
        <p:spPr bwMode="auto">
          <a:xfrm flipH="1" flipV="1">
            <a:off x="6470650" y="2489201"/>
            <a:ext cx="12700" cy="422275"/>
          </a:xfrm>
          <a:prstGeom prst="line">
            <a:avLst/>
          </a:prstGeom>
          <a:noFill/>
          <a:ln w="25560">
            <a:solidFill>
              <a:srgbClr val="0000FF"/>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9995" name="Line 56"/>
          <p:cNvSpPr>
            <a:spLocks noChangeShapeType="1"/>
          </p:cNvSpPr>
          <p:nvPr/>
        </p:nvSpPr>
        <p:spPr bwMode="auto">
          <a:xfrm flipH="1" flipV="1">
            <a:off x="2811464" y="3784601"/>
            <a:ext cx="14287" cy="422275"/>
          </a:xfrm>
          <a:prstGeom prst="line">
            <a:avLst/>
          </a:prstGeom>
          <a:noFill/>
          <a:ln w="25560">
            <a:solidFill>
              <a:srgbClr val="660066"/>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9996" name="Line 57"/>
          <p:cNvSpPr>
            <a:spLocks noChangeShapeType="1"/>
          </p:cNvSpPr>
          <p:nvPr/>
        </p:nvSpPr>
        <p:spPr bwMode="auto">
          <a:xfrm flipH="1" flipV="1">
            <a:off x="3040063" y="3784601"/>
            <a:ext cx="12700" cy="422275"/>
          </a:xfrm>
          <a:prstGeom prst="line">
            <a:avLst/>
          </a:prstGeom>
          <a:noFill/>
          <a:ln w="25560">
            <a:solidFill>
              <a:srgbClr val="0000FF"/>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9997" name="Line 58"/>
          <p:cNvSpPr>
            <a:spLocks noChangeShapeType="1"/>
          </p:cNvSpPr>
          <p:nvPr/>
        </p:nvSpPr>
        <p:spPr bwMode="auto">
          <a:xfrm flipH="1" flipV="1">
            <a:off x="9669463" y="3860801"/>
            <a:ext cx="12700" cy="422275"/>
          </a:xfrm>
          <a:prstGeom prst="line">
            <a:avLst/>
          </a:prstGeom>
          <a:noFill/>
          <a:ln w="25560">
            <a:solidFill>
              <a:srgbClr val="0000FF"/>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9998" name="Line 59"/>
          <p:cNvSpPr>
            <a:spLocks noChangeShapeType="1"/>
          </p:cNvSpPr>
          <p:nvPr/>
        </p:nvSpPr>
        <p:spPr bwMode="auto">
          <a:xfrm flipH="1" flipV="1">
            <a:off x="2660651" y="2489201"/>
            <a:ext cx="11113" cy="422275"/>
          </a:xfrm>
          <a:prstGeom prst="line">
            <a:avLst/>
          </a:prstGeom>
          <a:noFill/>
          <a:ln w="25560">
            <a:solidFill>
              <a:srgbClr val="660066"/>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39999" name="Line 60"/>
          <p:cNvSpPr>
            <a:spLocks noChangeShapeType="1"/>
          </p:cNvSpPr>
          <p:nvPr/>
        </p:nvSpPr>
        <p:spPr bwMode="auto">
          <a:xfrm flipH="1" flipV="1">
            <a:off x="6013451" y="2489201"/>
            <a:ext cx="11113" cy="422275"/>
          </a:xfrm>
          <a:prstGeom prst="line">
            <a:avLst/>
          </a:prstGeom>
          <a:noFill/>
          <a:ln w="25560">
            <a:solidFill>
              <a:srgbClr val="660066"/>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40000" name="Line 61"/>
          <p:cNvSpPr>
            <a:spLocks noChangeShapeType="1"/>
          </p:cNvSpPr>
          <p:nvPr/>
        </p:nvSpPr>
        <p:spPr bwMode="auto">
          <a:xfrm flipH="1" flipV="1">
            <a:off x="6088063" y="3784601"/>
            <a:ext cx="12700" cy="422275"/>
          </a:xfrm>
          <a:prstGeom prst="line">
            <a:avLst/>
          </a:prstGeom>
          <a:noFill/>
          <a:ln w="25560">
            <a:solidFill>
              <a:srgbClr val="660066"/>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40001" name="Line 62"/>
          <p:cNvSpPr>
            <a:spLocks noChangeShapeType="1"/>
          </p:cNvSpPr>
          <p:nvPr/>
        </p:nvSpPr>
        <p:spPr bwMode="auto">
          <a:xfrm flipH="1" flipV="1">
            <a:off x="9823450" y="2489201"/>
            <a:ext cx="12700" cy="422275"/>
          </a:xfrm>
          <a:prstGeom prst="line">
            <a:avLst/>
          </a:prstGeom>
          <a:noFill/>
          <a:ln w="25527">
            <a:solidFill>
              <a:srgbClr val="C0C0C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40002" name="Line 63"/>
          <p:cNvSpPr>
            <a:spLocks noChangeShapeType="1"/>
          </p:cNvSpPr>
          <p:nvPr/>
        </p:nvSpPr>
        <p:spPr bwMode="auto">
          <a:xfrm flipH="1" flipV="1">
            <a:off x="6697664" y="2489201"/>
            <a:ext cx="14287" cy="422275"/>
          </a:xfrm>
          <a:prstGeom prst="line">
            <a:avLst/>
          </a:prstGeom>
          <a:noFill/>
          <a:ln w="25560">
            <a:solidFill>
              <a:srgbClr val="00000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40003" name="Line 64"/>
          <p:cNvSpPr>
            <a:spLocks noChangeShapeType="1"/>
          </p:cNvSpPr>
          <p:nvPr/>
        </p:nvSpPr>
        <p:spPr bwMode="auto">
          <a:xfrm flipH="1" flipV="1">
            <a:off x="3344864" y="2489201"/>
            <a:ext cx="14287" cy="422275"/>
          </a:xfrm>
          <a:prstGeom prst="line">
            <a:avLst/>
          </a:prstGeom>
          <a:noFill/>
          <a:ln w="25527">
            <a:solidFill>
              <a:srgbClr val="C0C0C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40004" name="Line 65"/>
          <p:cNvSpPr>
            <a:spLocks noChangeShapeType="1"/>
          </p:cNvSpPr>
          <p:nvPr/>
        </p:nvSpPr>
        <p:spPr bwMode="auto">
          <a:xfrm flipH="1" flipV="1">
            <a:off x="3268663" y="3784601"/>
            <a:ext cx="12700" cy="422275"/>
          </a:xfrm>
          <a:prstGeom prst="line">
            <a:avLst/>
          </a:prstGeom>
          <a:noFill/>
          <a:ln w="25527">
            <a:solidFill>
              <a:srgbClr val="C0C0C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40005" name="Line 66"/>
          <p:cNvSpPr>
            <a:spLocks noChangeShapeType="1"/>
          </p:cNvSpPr>
          <p:nvPr/>
        </p:nvSpPr>
        <p:spPr bwMode="auto">
          <a:xfrm flipH="1" flipV="1">
            <a:off x="6546851" y="3784601"/>
            <a:ext cx="11113" cy="422275"/>
          </a:xfrm>
          <a:prstGeom prst="line">
            <a:avLst/>
          </a:prstGeom>
          <a:noFill/>
          <a:ln w="25560">
            <a:solidFill>
              <a:srgbClr val="00000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40006" name="Line 67"/>
          <p:cNvSpPr>
            <a:spLocks noChangeShapeType="1"/>
          </p:cNvSpPr>
          <p:nvPr/>
        </p:nvSpPr>
        <p:spPr bwMode="auto">
          <a:xfrm flipH="1" flipV="1">
            <a:off x="9898063" y="3860801"/>
            <a:ext cx="12700" cy="422275"/>
          </a:xfrm>
          <a:prstGeom prst="line">
            <a:avLst/>
          </a:prstGeom>
          <a:noFill/>
          <a:ln w="25527">
            <a:solidFill>
              <a:srgbClr val="C0C0C0"/>
            </a:solidFill>
            <a:round/>
            <a:headEnd type="triangle" w="lg" len="lg"/>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cs typeface="Arial" pitchFamily="34" charset="0"/>
            </a:endParaRPr>
          </a:p>
        </p:txBody>
      </p:sp>
      <p:sp>
        <p:nvSpPr>
          <p:cNvPr id="340008" name="Rectangle 69"/>
          <p:cNvSpPr>
            <a:spLocks noChangeArrowheads="1"/>
          </p:cNvSpPr>
          <p:nvPr/>
        </p:nvSpPr>
        <p:spPr bwMode="auto">
          <a:xfrm>
            <a:off x="2155826" y="3005138"/>
            <a:ext cx="8258175" cy="665162"/>
          </a:xfrm>
          <a:prstGeom prst="rect">
            <a:avLst/>
          </a:prstGeom>
          <a:gradFill rotWithShape="0">
            <a:gsLst>
              <a:gs pos="0">
                <a:srgbClr val="FFFFFF"/>
              </a:gs>
              <a:gs pos="100000">
                <a:srgbClr val="CC0099"/>
              </a:gs>
            </a:gsLst>
            <a:path path="shape">
              <a:fillToRect l="50000" t="50000" r="50000" b="50000"/>
            </a:path>
          </a:gradFill>
          <a:ln w="12600">
            <a:solidFill>
              <a:srgbClr val="000000"/>
            </a:solidFill>
            <a:miter lim="800000"/>
            <a:headEnd/>
            <a:tailEnd/>
          </a:ln>
        </p:spPr>
        <p:txBody>
          <a:bodyPr wrap="none" lIns="91422" tIns="45711" rIns="91422" bIns="45711" anchor="ctr"/>
          <a:lstStyle/>
          <a:p>
            <a:pPr algn="ctr" defTabSz="449263" eaLnBrk="0" fontAlgn="base" hangingPunct="0">
              <a:lnSpc>
                <a:spcPct val="95000"/>
              </a:lnSpc>
              <a:spcBef>
                <a:spcPct val="0"/>
              </a:spcBef>
              <a:spcAft>
                <a:spcPct val="0"/>
              </a:spcAft>
              <a:buClr>
                <a:srgbClr val="000000"/>
              </a:buClr>
              <a:buSzPct val="100000"/>
              <a:tabLst>
                <a:tab pos="0" algn="l"/>
                <a:tab pos="914400" algn="l"/>
                <a:tab pos="1828800" algn="l"/>
                <a:tab pos="2743200" algn="l"/>
                <a:tab pos="3657600" algn="l"/>
                <a:tab pos="4572000" algn="l"/>
                <a:tab pos="5484813" algn="l"/>
                <a:tab pos="6400800" algn="l"/>
                <a:tab pos="7313613" algn="l"/>
                <a:tab pos="8228013" algn="l"/>
                <a:tab pos="9142413" algn="l"/>
                <a:tab pos="10056813" algn="l"/>
              </a:tabLst>
            </a:pPr>
            <a:r>
              <a:rPr lang="en-GB" sz="2800" dirty="0">
                <a:solidFill>
                  <a:srgbClr val="000000"/>
                </a:solidFill>
                <a:latin typeface="Arial" pitchFamily="34" charset="0"/>
                <a:cs typeface="Arial" pitchFamily="34" charset="0"/>
              </a:rPr>
              <a:t>Integration Layer</a:t>
            </a:r>
          </a:p>
        </p:txBody>
      </p:sp>
      <p:sp>
        <p:nvSpPr>
          <p:cNvPr id="46" name="Rectangle 1287"/>
          <p:cNvSpPr>
            <a:spLocks noChangeArrowheads="1"/>
          </p:cNvSpPr>
          <p:nvPr/>
        </p:nvSpPr>
        <p:spPr bwMode="auto">
          <a:xfrm>
            <a:off x="2174876" y="5562601"/>
            <a:ext cx="8493125" cy="13234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fontAlgn="base" hangingPunct="0">
              <a:spcBef>
                <a:spcPct val="0"/>
              </a:spcBef>
              <a:spcAft>
                <a:spcPct val="0"/>
              </a:spcAft>
            </a:pPr>
            <a:r>
              <a:rPr lang="en-GB" sz="2000" b="1" dirty="0">
                <a:solidFill>
                  <a:srgbClr val="000000"/>
                </a:solidFill>
                <a:latin typeface="Arial" pitchFamily="34" charset="0"/>
                <a:cs typeface="Arial" pitchFamily="34" charset="0"/>
              </a:rPr>
              <a:t>Results:</a:t>
            </a:r>
          </a:p>
          <a:p>
            <a:pPr marL="800100" lvl="1" indent="-342900" eaLnBrk="0" fontAlgn="base" hangingPunct="0">
              <a:spcBef>
                <a:spcPct val="0"/>
              </a:spcBef>
              <a:spcAft>
                <a:spcPct val="0"/>
              </a:spcAft>
              <a:buFont typeface="Arial"/>
              <a:buChar char="•"/>
            </a:pPr>
            <a:r>
              <a:rPr lang="en-US" sz="2000" dirty="0">
                <a:solidFill>
                  <a:srgbClr val="000000"/>
                </a:solidFill>
                <a:latin typeface="Arial" pitchFamily="34" charset="0"/>
                <a:cs typeface="Arial" pitchFamily="34" charset="0"/>
              </a:rPr>
              <a:t>Maintenance costs goes down</a:t>
            </a:r>
          </a:p>
          <a:p>
            <a:pPr marL="800100" lvl="1" indent="-342900" eaLnBrk="0" fontAlgn="base" hangingPunct="0">
              <a:spcBef>
                <a:spcPct val="0"/>
              </a:spcBef>
              <a:spcAft>
                <a:spcPct val="0"/>
              </a:spcAft>
              <a:buFont typeface="Arial"/>
              <a:buChar char="•"/>
            </a:pPr>
            <a:r>
              <a:rPr lang="en-US" sz="2000" dirty="0">
                <a:solidFill>
                  <a:srgbClr val="000000"/>
                </a:solidFill>
                <a:latin typeface="Arial" pitchFamily="34" charset="0"/>
                <a:cs typeface="Arial" pitchFamily="34" charset="0"/>
              </a:rPr>
              <a:t>Flexibility goes up</a:t>
            </a:r>
          </a:p>
          <a:p>
            <a:pPr marL="800100" lvl="1" indent="-342900" eaLnBrk="0" fontAlgn="base" hangingPunct="0">
              <a:spcBef>
                <a:spcPct val="0"/>
              </a:spcBef>
              <a:spcAft>
                <a:spcPct val="0"/>
              </a:spcAft>
              <a:buFont typeface="Arial"/>
              <a:buChar char="•"/>
            </a:pPr>
            <a:r>
              <a:rPr lang="en-US" sz="2000" dirty="0">
                <a:solidFill>
                  <a:srgbClr val="000000"/>
                </a:solidFill>
                <a:latin typeface="Arial" pitchFamily="34" charset="0"/>
                <a:cs typeface="Arial" pitchFamily="34" charset="0"/>
              </a:rPr>
              <a:t>Scalability of new end points goes up</a:t>
            </a:r>
            <a:endParaRPr lang="en-GB" sz="2000" dirty="0">
              <a:solidFill>
                <a:srgbClr val="000000"/>
              </a:solidFill>
              <a:latin typeface="Arial" pitchFamily="34" charset="0"/>
              <a:cs typeface="Arial" pitchFamily="34" charset="0"/>
            </a:endParaRPr>
          </a:p>
        </p:txBody>
      </p:sp>
      <p:sp>
        <p:nvSpPr>
          <p:cNvPr id="2" name="Rounded Rectangle 1"/>
          <p:cNvSpPr/>
          <p:nvPr/>
        </p:nvSpPr>
        <p:spPr>
          <a:xfrm>
            <a:off x="4800600" y="2895600"/>
            <a:ext cx="2819400" cy="838200"/>
          </a:xfrm>
          <a:prstGeom prst="roundRect">
            <a:avLst/>
          </a:prstGeom>
          <a:solidFill>
            <a:srgbClr val="FFCD9F"/>
          </a:solidFill>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lnSpc>
                <a:spcPct val="90000"/>
              </a:lnSpc>
              <a:spcBef>
                <a:spcPct val="0"/>
              </a:spcBef>
              <a:spcAft>
                <a:spcPct val="0"/>
              </a:spcAft>
            </a:pPr>
            <a:r>
              <a:rPr lang="en-GB" sz="4400" b="1" dirty="0">
                <a:solidFill>
                  <a:srgbClr val="0000FF"/>
                </a:solidFill>
                <a:latin typeface="Arial"/>
                <a:cs typeface="Arial"/>
              </a:rPr>
              <a:t>2N+1</a:t>
            </a:r>
          </a:p>
        </p:txBody>
      </p:sp>
      <p:sp>
        <p:nvSpPr>
          <p:cNvPr id="42" name="Title 1">
            <a:extLst>
              <a:ext uri="{FF2B5EF4-FFF2-40B4-BE49-F238E27FC236}">
                <a16:creationId xmlns:a16="http://schemas.microsoft.com/office/drawing/2014/main" id="{4FEDCE0D-C6C4-6C49-B2B1-5F1AB8E4B6B2}"/>
              </a:ext>
            </a:extLst>
          </p:cNvPr>
          <p:cNvSpPr txBox="1">
            <a:spLocks/>
          </p:cNvSpPr>
          <p:nvPr/>
        </p:nvSpPr>
        <p:spPr bwMode="auto">
          <a:xfrm>
            <a:off x="302418" y="22066"/>
            <a:ext cx="11458575" cy="4800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kern="1200">
                <a:solidFill>
                  <a:srgbClr val="855AA0"/>
                </a:solidFill>
                <a:latin typeface="+mj-lt"/>
                <a:ea typeface="+mj-ea"/>
                <a:cs typeface="+mj-cs"/>
              </a:defRPr>
            </a:lvl1pPr>
            <a:lvl2pPr algn="l" rtl="0" eaLnBrk="0" fontAlgn="base" hangingPunct="0">
              <a:spcBef>
                <a:spcPct val="0"/>
              </a:spcBef>
              <a:spcAft>
                <a:spcPct val="0"/>
              </a:spcAft>
              <a:defRPr sz="2400" b="1">
                <a:solidFill>
                  <a:srgbClr val="855AA0"/>
                </a:solidFill>
                <a:latin typeface="Arial" panose="020B0604020202020204" pitchFamily="34" charset="0"/>
                <a:cs typeface="Arial" panose="020B0604020202020204" pitchFamily="34" charset="0"/>
              </a:defRPr>
            </a:lvl2pPr>
            <a:lvl3pPr algn="l" rtl="0" eaLnBrk="0" fontAlgn="base" hangingPunct="0">
              <a:spcBef>
                <a:spcPct val="0"/>
              </a:spcBef>
              <a:spcAft>
                <a:spcPct val="0"/>
              </a:spcAft>
              <a:defRPr sz="2400" b="1">
                <a:solidFill>
                  <a:srgbClr val="855AA0"/>
                </a:solidFill>
                <a:latin typeface="Arial" panose="020B0604020202020204" pitchFamily="34" charset="0"/>
                <a:cs typeface="Arial" panose="020B0604020202020204" pitchFamily="34" charset="0"/>
              </a:defRPr>
            </a:lvl3pPr>
            <a:lvl4pPr algn="l" rtl="0" eaLnBrk="0" fontAlgn="base" hangingPunct="0">
              <a:spcBef>
                <a:spcPct val="0"/>
              </a:spcBef>
              <a:spcAft>
                <a:spcPct val="0"/>
              </a:spcAft>
              <a:defRPr sz="2400" b="1">
                <a:solidFill>
                  <a:srgbClr val="855AA0"/>
                </a:solidFill>
                <a:latin typeface="Arial" panose="020B0604020202020204" pitchFamily="34" charset="0"/>
                <a:cs typeface="Arial" panose="020B0604020202020204" pitchFamily="34" charset="0"/>
              </a:defRPr>
            </a:lvl4pPr>
            <a:lvl5pPr algn="l" rtl="0" eaLnBrk="0" fontAlgn="base" hangingPunct="0">
              <a:spcBef>
                <a:spcPct val="0"/>
              </a:spcBef>
              <a:spcAft>
                <a:spcPct val="0"/>
              </a:spcAft>
              <a:defRPr sz="2400" b="1">
                <a:solidFill>
                  <a:srgbClr val="855AA0"/>
                </a:solidFill>
                <a:latin typeface="Arial" panose="020B0604020202020204" pitchFamily="34" charset="0"/>
                <a:cs typeface="Arial" panose="020B0604020202020204" pitchFamily="34" charset="0"/>
              </a:defRPr>
            </a:lvl5pPr>
            <a:lvl6pPr marL="457200" algn="l" rtl="0" fontAlgn="base">
              <a:spcBef>
                <a:spcPct val="0"/>
              </a:spcBef>
              <a:spcAft>
                <a:spcPct val="0"/>
              </a:spcAft>
              <a:defRPr sz="2400" b="1">
                <a:solidFill>
                  <a:srgbClr val="855AA0"/>
                </a:solidFill>
                <a:latin typeface="Arial" panose="020B0604020202020204" pitchFamily="34" charset="0"/>
                <a:cs typeface="Arial" panose="020B0604020202020204" pitchFamily="34" charset="0"/>
              </a:defRPr>
            </a:lvl6pPr>
            <a:lvl7pPr marL="914400" algn="l" rtl="0" fontAlgn="base">
              <a:spcBef>
                <a:spcPct val="0"/>
              </a:spcBef>
              <a:spcAft>
                <a:spcPct val="0"/>
              </a:spcAft>
              <a:defRPr sz="2400" b="1">
                <a:solidFill>
                  <a:srgbClr val="855AA0"/>
                </a:solidFill>
                <a:latin typeface="Arial" panose="020B0604020202020204" pitchFamily="34" charset="0"/>
                <a:cs typeface="Arial" panose="020B0604020202020204" pitchFamily="34" charset="0"/>
              </a:defRPr>
            </a:lvl7pPr>
            <a:lvl8pPr marL="1371600" algn="l" rtl="0" fontAlgn="base">
              <a:spcBef>
                <a:spcPct val="0"/>
              </a:spcBef>
              <a:spcAft>
                <a:spcPct val="0"/>
              </a:spcAft>
              <a:defRPr sz="2400" b="1">
                <a:solidFill>
                  <a:srgbClr val="855AA0"/>
                </a:solidFill>
                <a:latin typeface="Arial" panose="020B0604020202020204" pitchFamily="34" charset="0"/>
                <a:cs typeface="Arial" panose="020B0604020202020204" pitchFamily="34" charset="0"/>
              </a:defRPr>
            </a:lvl8pPr>
            <a:lvl9pPr marL="1828800" algn="l" rtl="0" fontAlgn="base">
              <a:spcBef>
                <a:spcPct val="0"/>
              </a:spcBef>
              <a:spcAft>
                <a:spcPct val="0"/>
              </a:spcAft>
              <a:defRPr sz="2400" b="1">
                <a:solidFill>
                  <a:srgbClr val="855AA0"/>
                </a:solidFill>
                <a:latin typeface="Arial" panose="020B0604020202020204" pitchFamily="34" charset="0"/>
                <a:cs typeface="Arial" panose="020B0604020202020204" pitchFamily="34" charset="0"/>
              </a:defRPr>
            </a:lvl9pPr>
          </a:lstStyle>
          <a:p>
            <a:r>
              <a:rPr lang="en-US" sz="2000" dirty="0">
                <a:solidFill>
                  <a:schemeClr val="tx1"/>
                </a:solidFill>
              </a:rPr>
              <a:t>Solution:  Hybrid Integration Platform</a:t>
            </a:r>
          </a:p>
        </p:txBody>
      </p:sp>
    </p:spTree>
    <p:extLst>
      <p:ext uri="{BB962C8B-B14F-4D97-AF65-F5344CB8AC3E}">
        <p14:creationId xmlns:p14="http://schemas.microsoft.com/office/powerpoint/2010/main" val="4688362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anim calcmode="lin" valueType="num">
                                      <p:cBhvr additive="base">
                                        <p:cTn id="13" dur="500" fill="hold"/>
                                        <p:tgtEl>
                                          <p:spTgt spid="46"/>
                                        </p:tgtEl>
                                        <p:attrNameLst>
                                          <p:attrName>ppt_x</p:attrName>
                                        </p:attrNameLst>
                                      </p:cBhvr>
                                      <p:tavLst>
                                        <p:tav tm="0">
                                          <p:val>
                                            <p:strVal val="#ppt_x"/>
                                          </p:val>
                                        </p:tav>
                                        <p:tav tm="100000">
                                          <p:val>
                                            <p:strVal val="#ppt_x"/>
                                          </p:val>
                                        </p:tav>
                                      </p:tavLst>
                                    </p:anim>
                                    <p:anim calcmode="lin" valueType="num">
                                      <p:cBhvr additive="base">
                                        <p:cTn id="1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82"/>
          <p:cNvPicPr>
            <a:picLocks noChangeAspect="1" noChangeArrowheads="1"/>
          </p:cNvPicPr>
          <p:nvPr/>
        </p:nvPicPr>
        <p:blipFill>
          <a:blip r:embed="rId3" cstate="print"/>
          <a:srcRect b="2475"/>
          <a:stretch>
            <a:fillRect/>
          </a:stretch>
        </p:blipFill>
        <p:spPr bwMode="auto">
          <a:xfrm>
            <a:off x="2667001" y="2438401"/>
            <a:ext cx="7197725" cy="3201987"/>
          </a:xfrm>
          <a:prstGeom prst="rect">
            <a:avLst/>
          </a:prstGeom>
          <a:noFill/>
          <a:ln w="9525">
            <a:noFill/>
            <a:miter lim="800000"/>
            <a:headEnd/>
            <a:tailEnd/>
          </a:ln>
        </p:spPr>
      </p:pic>
      <p:grpSp>
        <p:nvGrpSpPr>
          <p:cNvPr id="17412" name="Group 6"/>
          <p:cNvGrpSpPr>
            <a:grpSpLocks/>
          </p:cNvGrpSpPr>
          <p:nvPr/>
        </p:nvGrpSpPr>
        <p:grpSpPr bwMode="auto">
          <a:xfrm>
            <a:off x="1676400" y="1828800"/>
            <a:ext cx="8820150" cy="762000"/>
            <a:chOff x="96" y="3168"/>
            <a:chExt cx="5556" cy="480"/>
          </a:xfrm>
        </p:grpSpPr>
        <p:sp>
          <p:nvSpPr>
            <p:cNvPr id="12314" name="AutoShape 7"/>
            <p:cNvSpPr>
              <a:spLocks noChangeArrowheads="1"/>
            </p:cNvSpPr>
            <p:nvPr/>
          </p:nvSpPr>
          <p:spPr bwMode="auto">
            <a:xfrm>
              <a:off x="96" y="3168"/>
              <a:ext cx="5556" cy="480"/>
            </a:xfrm>
            <a:prstGeom prst="leftRightArrow">
              <a:avLst>
                <a:gd name="adj1" fmla="val 76139"/>
                <a:gd name="adj2" fmla="val 71433"/>
              </a:avLst>
            </a:prstGeom>
            <a:gradFill rotWithShape="0">
              <a:gsLst>
                <a:gs pos="0">
                  <a:srgbClr val="002F46"/>
                </a:gs>
                <a:gs pos="50000">
                  <a:srgbClr val="006699"/>
                </a:gs>
                <a:gs pos="100000">
                  <a:srgbClr val="002F46"/>
                </a:gs>
              </a:gsLst>
              <a:lin ang="5400000" scaled="1"/>
            </a:gradFill>
            <a:ln w="38160">
              <a:solidFill>
                <a:srgbClr val="FFFFFF"/>
              </a:solidFill>
              <a:miter lim="800000"/>
              <a:headEnd/>
              <a:tailEnd/>
            </a:ln>
            <a:effectLst>
              <a:outerShdw dist="17819" dir="2700000" algn="ctr" rotWithShape="0">
                <a:srgbClr val="989898"/>
              </a:outerShdw>
            </a:effectLst>
          </p:spPr>
          <p:txBody>
            <a:bodyPr wrap="none" anchor="ctr"/>
            <a:lstStyle/>
            <a:p>
              <a:pPr fontAlgn="base">
                <a:spcBef>
                  <a:spcPct val="0"/>
                </a:spcBef>
                <a:spcAft>
                  <a:spcPct val="0"/>
                </a:spcAft>
                <a:defRPr/>
              </a:pPr>
              <a:endParaRPr lang="en-US">
                <a:solidFill>
                  <a:srgbClr val="000000"/>
                </a:solidFill>
                <a:latin typeface="Arial" pitchFamily="34" charset="0"/>
                <a:cs typeface="Arial" pitchFamily="34" charset="0"/>
              </a:endParaRPr>
            </a:p>
          </p:txBody>
        </p:sp>
        <p:sp>
          <p:nvSpPr>
            <p:cNvPr id="17433" name="Rectangle 8"/>
            <p:cNvSpPr>
              <a:spLocks noChangeArrowheads="1"/>
            </p:cNvSpPr>
            <p:nvPr/>
          </p:nvSpPr>
          <p:spPr bwMode="auto">
            <a:xfrm>
              <a:off x="2090" y="3290"/>
              <a:ext cx="1502" cy="215"/>
            </a:xfrm>
            <a:prstGeom prst="rect">
              <a:avLst/>
            </a:prstGeom>
            <a:noFill/>
            <a:ln w="21600">
              <a:noFill/>
              <a:round/>
              <a:headEnd/>
              <a:tailEnd/>
            </a:ln>
          </p:spPr>
          <p:txBody>
            <a:bodyPr wrap="none" lIns="90000" tIns="46800" rIns="90000" bIns="46800">
              <a:spAutoFit/>
            </a:bodyPr>
            <a:lstStyle/>
            <a:p>
              <a:pPr algn="ctr"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600" b="1" dirty="0">
                  <a:solidFill>
                    <a:srgbClr val="FFFFFF"/>
                  </a:solidFill>
                  <a:latin typeface="Arial" pitchFamily="34" charset="0"/>
                  <a:ea typeface="MS PGothic" pitchFamily="34" charset="-128"/>
                  <a:cs typeface="Arial" pitchFamily="34" charset="0"/>
                </a:rPr>
                <a:t>IBM Hybrid Integration</a:t>
              </a:r>
            </a:p>
          </p:txBody>
        </p:sp>
      </p:grpSp>
      <p:sp>
        <p:nvSpPr>
          <p:cNvPr id="12296" name="AutoShape 178"/>
          <p:cNvSpPr>
            <a:spLocks noChangeArrowheads="1"/>
          </p:cNvSpPr>
          <p:nvPr/>
        </p:nvSpPr>
        <p:spPr bwMode="auto">
          <a:xfrm>
            <a:off x="1828800" y="5638801"/>
            <a:ext cx="1966912" cy="517525"/>
          </a:xfrm>
          <a:prstGeom prst="roundRect">
            <a:avLst>
              <a:gd name="adj" fmla="val 0"/>
            </a:avLst>
          </a:prstGeom>
          <a:solidFill>
            <a:srgbClr val="DDDDDD"/>
          </a:solidFill>
          <a:ln w="38227" algn="ctr">
            <a:solidFill>
              <a:srgbClr val="FFFFFF"/>
            </a:solidFill>
            <a:round/>
            <a:headEnd/>
            <a:tailEnd/>
          </a:ln>
          <a:effectLst>
            <a:outerShdw dist="17819" dir="2700000" algn="ctr" rotWithShape="0">
              <a:srgbClr val="989898"/>
            </a:outerShdw>
          </a:effectLst>
        </p:spPr>
        <p:txBody>
          <a:bodyPr lIns="36000" tIns="36000" rIns="36000" bIns="36000"/>
          <a:lstStyle/>
          <a:p>
            <a:pPr marL="85725" indent="-85725" fontAlgn="base">
              <a:lnSpc>
                <a:spcPct val="90000"/>
              </a:lnSpc>
              <a:spcBef>
                <a:spcPct val="0"/>
              </a:spcBef>
              <a:spcAft>
                <a:spcPct val="30000"/>
              </a:spcAft>
              <a:buFontTx/>
              <a:buChar char="•"/>
              <a:defRPr/>
            </a:pPr>
            <a:r>
              <a:rPr lang="en-US" altLang="en-US" sz="1400" b="1" dirty="0">
                <a:solidFill>
                  <a:srgbClr val="000000"/>
                </a:solidFill>
                <a:latin typeface="Arial" pitchFamily="34" charset="0"/>
                <a:ea typeface="MS Gothic" pitchFamily="49" charset="-128"/>
                <a:cs typeface="Arial" pitchFamily="34" charset="0"/>
                <a:hlinkClick r:id="rId4" action="ppaction://hlinksldjump"/>
              </a:rPr>
              <a:t>IBM API Management</a:t>
            </a:r>
            <a:r>
              <a:rPr lang="en-US" altLang="en-US" sz="1400" b="1" dirty="0">
                <a:solidFill>
                  <a:srgbClr val="000000"/>
                </a:solidFill>
                <a:latin typeface="Arial" pitchFamily="34" charset="0"/>
                <a:ea typeface="MS Gothic" pitchFamily="49" charset="-128"/>
                <a:cs typeface="Arial" pitchFamily="34" charset="0"/>
              </a:rPr>
              <a:t> </a:t>
            </a:r>
            <a:br>
              <a:rPr lang="en-US" altLang="en-US" sz="1400" b="1" dirty="0">
                <a:solidFill>
                  <a:srgbClr val="000000"/>
                </a:solidFill>
                <a:latin typeface="Arial" pitchFamily="34" charset="0"/>
                <a:ea typeface="MS Gothic" pitchFamily="49" charset="-128"/>
                <a:cs typeface="Arial" pitchFamily="34" charset="0"/>
              </a:rPr>
            </a:br>
            <a:r>
              <a:rPr lang="en-US" altLang="en-US" sz="1200" dirty="0">
                <a:solidFill>
                  <a:srgbClr val="000000"/>
                </a:solidFill>
                <a:latin typeface="Arial" pitchFamily="34" charset="0"/>
                <a:ea typeface="MS Gothic" pitchFamily="49" charset="-128"/>
                <a:cs typeface="Arial" pitchFamily="34" charset="0"/>
              </a:rPr>
              <a:t>for API management</a:t>
            </a:r>
          </a:p>
        </p:txBody>
      </p:sp>
      <p:sp>
        <p:nvSpPr>
          <p:cNvPr id="33978" name="Line 186"/>
          <p:cNvSpPr>
            <a:spLocks noChangeShapeType="1"/>
          </p:cNvSpPr>
          <p:nvPr/>
        </p:nvSpPr>
        <p:spPr bwMode="auto">
          <a:xfrm flipH="1" flipV="1">
            <a:off x="6570664" y="4141787"/>
            <a:ext cx="1587" cy="850900"/>
          </a:xfrm>
          <a:prstGeom prst="line">
            <a:avLst/>
          </a:prstGeom>
          <a:noFill/>
          <a:ln w="31750">
            <a:solidFill>
              <a:schemeClr val="bg2"/>
            </a:solidFill>
            <a:round/>
            <a:headEnd/>
            <a:tailEnd type="oval" w="med" len="med"/>
          </a:ln>
          <a:effectLst>
            <a:prstShdw prst="shdw17" dist="17961" dir="2700000">
              <a:schemeClr val="bg2">
                <a:gamma/>
                <a:shade val="60000"/>
                <a:invGamma/>
              </a:schemeClr>
            </a:prstShdw>
          </a:effectLst>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298" name="AutoShape 175"/>
          <p:cNvSpPr>
            <a:spLocks noChangeArrowheads="1"/>
          </p:cNvSpPr>
          <p:nvPr/>
        </p:nvSpPr>
        <p:spPr bwMode="auto">
          <a:xfrm>
            <a:off x="5283200" y="4752976"/>
            <a:ext cx="2260600" cy="504825"/>
          </a:xfrm>
          <a:prstGeom prst="roundRect">
            <a:avLst>
              <a:gd name="adj" fmla="val 0"/>
            </a:avLst>
          </a:prstGeom>
          <a:solidFill>
            <a:srgbClr val="DDDDDD"/>
          </a:solidFill>
          <a:ln w="38227" algn="ctr">
            <a:solidFill>
              <a:srgbClr val="FFFFFF"/>
            </a:solidFill>
            <a:round/>
            <a:headEnd/>
            <a:tailEnd/>
          </a:ln>
          <a:effectLst>
            <a:outerShdw dist="17819" dir="2700000" algn="ctr" rotWithShape="0">
              <a:srgbClr val="989898"/>
            </a:outerShdw>
          </a:effectLst>
        </p:spPr>
        <p:txBody>
          <a:bodyPr lIns="36000" tIns="36000" rIns="36000" bIns="36000"/>
          <a:lstStyle/>
          <a:p>
            <a:pPr marL="85725" indent="-85725" fontAlgn="base">
              <a:lnSpc>
                <a:spcPct val="90000"/>
              </a:lnSpc>
              <a:spcBef>
                <a:spcPct val="0"/>
              </a:spcBef>
              <a:spcAft>
                <a:spcPct val="30000"/>
              </a:spcAft>
              <a:buFont typeface="Arial" pitchFamily="34" charset="0"/>
              <a:buChar char="•"/>
              <a:defRPr/>
            </a:pPr>
            <a:r>
              <a:rPr lang="en-US" altLang="en-US" sz="1400" b="1" dirty="0">
                <a:solidFill>
                  <a:srgbClr val="000000"/>
                </a:solidFill>
                <a:latin typeface="Arial" pitchFamily="34" charset="0"/>
                <a:ea typeface="MS Gothic" pitchFamily="49" charset="-128"/>
                <a:cs typeface="Arial" pitchFamily="34" charset="0"/>
                <a:hlinkClick r:id="rId5" action="ppaction://hlinksldjump"/>
              </a:rPr>
              <a:t>IBM App Connect </a:t>
            </a:r>
            <a:br>
              <a:rPr lang="en-US" altLang="en-US" sz="1400" b="1" dirty="0">
                <a:solidFill>
                  <a:srgbClr val="000000"/>
                </a:solidFill>
                <a:latin typeface="Arial" pitchFamily="34" charset="0"/>
                <a:ea typeface="MS Gothic" pitchFamily="49" charset="-128"/>
                <a:cs typeface="Arial" pitchFamily="34" charset="0"/>
              </a:rPr>
            </a:br>
            <a:r>
              <a:rPr lang="en-US" altLang="en-US" sz="1200" dirty="0">
                <a:solidFill>
                  <a:srgbClr val="000000"/>
                </a:solidFill>
                <a:latin typeface="Arial" pitchFamily="34" charset="0"/>
                <a:ea typeface="MS Gothic" pitchFamily="49" charset="-128"/>
                <a:cs typeface="Arial" pitchFamily="34" charset="0"/>
              </a:rPr>
              <a:t>the ESB integration backbone</a:t>
            </a:r>
          </a:p>
        </p:txBody>
      </p:sp>
      <p:sp>
        <p:nvSpPr>
          <p:cNvPr id="33980" name="Line 188"/>
          <p:cNvSpPr>
            <a:spLocks noChangeShapeType="1"/>
          </p:cNvSpPr>
          <p:nvPr/>
        </p:nvSpPr>
        <p:spPr bwMode="auto">
          <a:xfrm flipH="1" flipV="1">
            <a:off x="7685088" y="4108451"/>
            <a:ext cx="11112" cy="1812925"/>
          </a:xfrm>
          <a:prstGeom prst="line">
            <a:avLst/>
          </a:prstGeom>
          <a:noFill/>
          <a:ln w="31750">
            <a:solidFill>
              <a:schemeClr val="bg2"/>
            </a:solidFill>
            <a:round/>
            <a:headEnd/>
            <a:tailEnd type="oval" w="med" len="med"/>
          </a:ln>
          <a:effectLst>
            <a:prstShdw prst="shdw17" dist="17961" dir="2700000">
              <a:schemeClr val="bg2">
                <a:gamma/>
                <a:shade val="60000"/>
                <a:invGamma/>
              </a:schemeClr>
            </a:prstShdw>
          </a:effectLst>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300" name="AutoShape 173"/>
          <p:cNvSpPr>
            <a:spLocks noChangeArrowheads="1"/>
          </p:cNvSpPr>
          <p:nvPr/>
        </p:nvSpPr>
        <p:spPr bwMode="auto">
          <a:xfrm>
            <a:off x="7156450" y="5786437"/>
            <a:ext cx="1987550" cy="687390"/>
          </a:xfrm>
          <a:prstGeom prst="roundRect">
            <a:avLst>
              <a:gd name="adj" fmla="val 0"/>
            </a:avLst>
          </a:prstGeom>
          <a:solidFill>
            <a:srgbClr val="DDDDDD"/>
          </a:solidFill>
          <a:ln w="38227" algn="ctr">
            <a:solidFill>
              <a:srgbClr val="FFFFFF"/>
            </a:solidFill>
            <a:round/>
            <a:headEnd/>
            <a:tailEnd/>
          </a:ln>
          <a:effectLst>
            <a:outerShdw dist="17819" dir="2700000" algn="ctr" rotWithShape="0">
              <a:srgbClr val="989898"/>
            </a:outerShdw>
          </a:effectLst>
        </p:spPr>
        <p:txBody>
          <a:bodyPr lIns="36000" tIns="36000" rIns="36000" bIns="36000"/>
          <a:lstStyle/>
          <a:p>
            <a:pPr marL="85725" indent="-85725" fontAlgn="base">
              <a:lnSpc>
                <a:spcPct val="90000"/>
              </a:lnSpc>
              <a:spcBef>
                <a:spcPct val="0"/>
              </a:spcBef>
              <a:spcAft>
                <a:spcPct val="30000"/>
              </a:spcAft>
              <a:buFontTx/>
              <a:buChar char="•"/>
              <a:defRPr/>
            </a:pPr>
            <a:r>
              <a:rPr lang="en-US" altLang="en-US" sz="1400" b="1" dirty="0">
                <a:solidFill>
                  <a:srgbClr val="000000"/>
                </a:solidFill>
                <a:latin typeface="Arial" pitchFamily="34" charset="0"/>
                <a:ea typeface="MS Gothic" pitchFamily="49" charset="-128"/>
                <a:cs typeface="Arial" pitchFamily="34" charset="0"/>
                <a:hlinkClick r:id="rId6" action="ppaction://hlinksldjump"/>
              </a:rPr>
              <a:t>WebSphere MQ </a:t>
            </a:r>
            <a:br>
              <a:rPr lang="en-US" altLang="en-US" sz="1400" b="1" dirty="0">
                <a:solidFill>
                  <a:srgbClr val="000000"/>
                </a:solidFill>
                <a:latin typeface="Arial" pitchFamily="34" charset="0"/>
                <a:ea typeface="MS Gothic" pitchFamily="49" charset="-128"/>
                <a:cs typeface="Arial" pitchFamily="34" charset="0"/>
              </a:rPr>
            </a:br>
            <a:r>
              <a:rPr lang="en-US" altLang="en-US" sz="1200" dirty="0">
                <a:solidFill>
                  <a:srgbClr val="000000"/>
                </a:solidFill>
                <a:latin typeface="Arial" pitchFamily="34" charset="0"/>
                <a:ea typeface="MS Gothic" pitchFamily="49" charset="-128"/>
                <a:cs typeface="Arial" pitchFamily="34" charset="0"/>
              </a:rPr>
              <a:t>for guaranteed messaging backbone</a:t>
            </a:r>
          </a:p>
        </p:txBody>
      </p:sp>
      <p:sp>
        <p:nvSpPr>
          <p:cNvPr id="33977" name="Line 185"/>
          <p:cNvSpPr>
            <a:spLocks noChangeShapeType="1"/>
          </p:cNvSpPr>
          <p:nvPr/>
        </p:nvSpPr>
        <p:spPr bwMode="auto">
          <a:xfrm flipV="1">
            <a:off x="2286001" y="2960688"/>
            <a:ext cx="1236663" cy="117475"/>
          </a:xfrm>
          <a:prstGeom prst="line">
            <a:avLst/>
          </a:prstGeom>
          <a:noFill/>
          <a:ln w="31750">
            <a:solidFill>
              <a:schemeClr val="bg2"/>
            </a:solidFill>
            <a:round/>
            <a:headEnd/>
            <a:tailEnd type="oval" w="med" len="med"/>
          </a:ln>
          <a:effectLst>
            <a:prstShdw prst="shdw17" dist="17961" dir="2700000">
              <a:schemeClr val="bg2">
                <a:gamma/>
                <a:shade val="60000"/>
                <a:invGamma/>
              </a:schemeClr>
            </a:prstShdw>
          </a:effectLst>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308" name="AutoShape 177"/>
          <p:cNvSpPr>
            <a:spLocks noChangeArrowheads="1"/>
          </p:cNvSpPr>
          <p:nvPr/>
        </p:nvSpPr>
        <p:spPr bwMode="auto">
          <a:xfrm>
            <a:off x="1394461" y="2782887"/>
            <a:ext cx="1751966" cy="717550"/>
          </a:xfrm>
          <a:prstGeom prst="roundRect">
            <a:avLst>
              <a:gd name="adj" fmla="val 0"/>
            </a:avLst>
          </a:prstGeom>
          <a:solidFill>
            <a:srgbClr val="DDDDDD"/>
          </a:solidFill>
          <a:ln w="38227" algn="ctr">
            <a:solidFill>
              <a:srgbClr val="FFFFFF"/>
            </a:solidFill>
            <a:round/>
            <a:headEnd/>
            <a:tailEnd/>
          </a:ln>
          <a:effectLst>
            <a:outerShdw dist="17819" dir="2700000" algn="ctr" rotWithShape="0">
              <a:srgbClr val="989898"/>
            </a:outerShdw>
          </a:effectLst>
        </p:spPr>
        <p:txBody>
          <a:bodyPr lIns="36000" tIns="36000" rIns="36000" bIns="36000"/>
          <a:lstStyle/>
          <a:p>
            <a:pPr marL="85725" indent="-85725" fontAlgn="base">
              <a:lnSpc>
                <a:spcPct val="90000"/>
              </a:lnSpc>
              <a:spcBef>
                <a:spcPct val="0"/>
              </a:spcBef>
              <a:spcAft>
                <a:spcPct val="30000"/>
              </a:spcAft>
              <a:buFontTx/>
              <a:buChar char="•"/>
              <a:defRPr/>
            </a:pPr>
            <a:r>
              <a:rPr lang="en-US" altLang="en-US" sz="1400" b="1" dirty="0">
                <a:solidFill>
                  <a:srgbClr val="000000"/>
                </a:solidFill>
                <a:latin typeface="Arial" pitchFamily="34" charset="0"/>
                <a:ea typeface="MS Gothic" pitchFamily="49" charset="-128"/>
                <a:cs typeface="Arial" pitchFamily="34" charset="0"/>
                <a:hlinkClick r:id="" action="ppaction://noaction"/>
              </a:rPr>
              <a:t>IBM App Connect </a:t>
            </a:r>
            <a:br>
              <a:rPr lang="en-US" altLang="en-US" sz="1400" b="1" dirty="0">
                <a:solidFill>
                  <a:srgbClr val="000000"/>
                </a:solidFill>
                <a:latin typeface="Arial" pitchFamily="34" charset="0"/>
                <a:ea typeface="MS Gothic" pitchFamily="49" charset="-128"/>
                <a:cs typeface="Arial" pitchFamily="34" charset="0"/>
              </a:rPr>
            </a:br>
            <a:r>
              <a:rPr lang="en-US" altLang="en-US" sz="1200" dirty="0">
                <a:solidFill>
                  <a:srgbClr val="000000"/>
                </a:solidFill>
                <a:latin typeface="Arial" pitchFamily="34" charset="0"/>
                <a:ea typeface="MS Gothic" pitchFamily="49" charset="-128"/>
                <a:cs typeface="Arial" pitchFamily="34" charset="0"/>
              </a:rPr>
              <a:t>for cloud service integration</a:t>
            </a:r>
          </a:p>
        </p:txBody>
      </p:sp>
      <p:sp>
        <p:nvSpPr>
          <p:cNvPr id="17426" name="Rectangle 28"/>
          <p:cNvSpPr>
            <a:spLocks noGrp="1"/>
          </p:cNvSpPr>
          <p:nvPr>
            <p:ph type="title"/>
          </p:nvPr>
        </p:nvSpPr>
        <p:spPr>
          <a:xfrm>
            <a:off x="1752600" y="990600"/>
            <a:ext cx="8915400" cy="533400"/>
          </a:xfrm>
        </p:spPr>
        <p:txBody>
          <a:bodyPr/>
          <a:lstStyle/>
          <a:p>
            <a:pPr eaLnBrk="1" hangingPunct="1"/>
            <a:r>
              <a:rPr lang="en-US" altLang="en-US" sz="2000" b="0" dirty="0">
                <a:solidFill>
                  <a:schemeClr val="tx1"/>
                </a:solidFill>
              </a:rPr>
              <a:t>Deliver </a:t>
            </a:r>
            <a:r>
              <a:rPr lang="en-US" altLang="en-US" sz="2000" dirty="0">
                <a:solidFill>
                  <a:schemeClr val="tx1"/>
                </a:solidFill>
              </a:rPr>
              <a:t>fast, flexible and reliable </a:t>
            </a:r>
            <a:r>
              <a:rPr lang="en-US" altLang="en-US" sz="2000" b="0" dirty="0">
                <a:solidFill>
                  <a:schemeClr val="tx1"/>
                </a:solidFill>
              </a:rPr>
              <a:t>access to data, applications and information </a:t>
            </a:r>
            <a:r>
              <a:rPr lang="en-US" altLang="en-US" sz="2000" dirty="0">
                <a:solidFill>
                  <a:schemeClr val="tx1"/>
                </a:solidFill>
              </a:rPr>
              <a:t>regardless of platform, device, or data formats</a:t>
            </a:r>
            <a:endParaRPr lang="en-GB" altLang="en-US" sz="2000" dirty="0">
              <a:solidFill>
                <a:schemeClr val="tx1"/>
              </a:solidFill>
            </a:endParaRPr>
          </a:p>
        </p:txBody>
      </p:sp>
      <p:pic>
        <p:nvPicPr>
          <p:cNvPr id="17427" name="Picture 181"/>
          <p:cNvPicPr>
            <a:picLocks noChangeAspect="1" noChangeArrowheads="1"/>
          </p:cNvPicPr>
          <p:nvPr/>
        </p:nvPicPr>
        <p:blipFill>
          <a:blip r:embed="rId7" cstate="print"/>
          <a:srcRect/>
          <a:stretch>
            <a:fillRect/>
          </a:stretch>
        </p:blipFill>
        <p:spPr bwMode="auto">
          <a:xfrm>
            <a:off x="5410200" y="4084637"/>
            <a:ext cx="381000" cy="115888"/>
          </a:xfrm>
          <a:prstGeom prst="rect">
            <a:avLst/>
          </a:prstGeom>
          <a:noFill/>
          <a:ln w="21600">
            <a:noFill/>
            <a:round/>
            <a:headEnd/>
            <a:tailEnd/>
          </a:ln>
        </p:spPr>
      </p:pic>
      <p:sp>
        <p:nvSpPr>
          <p:cNvPr id="33973" name="Line 181"/>
          <p:cNvSpPr>
            <a:spLocks noChangeShapeType="1"/>
          </p:cNvSpPr>
          <p:nvPr/>
        </p:nvSpPr>
        <p:spPr bwMode="auto">
          <a:xfrm flipH="1" flipV="1">
            <a:off x="5084764" y="3846512"/>
            <a:ext cx="1587" cy="2222500"/>
          </a:xfrm>
          <a:prstGeom prst="line">
            <a:avLst/>
          </a:prstGeom>
          <a:noFill/>
          <a:ln w="31750">
            <a:solidFill>
              <a:schemeClr val="bg2"/>
            </a:solidFill>
            <a:round/>
            <a:headEnd/>
            <a:tailEnd type="oval" w="med" len="med"/>
          </a:ln>
          <a:effectLst>
            <a:prstShdw prst="shdw17" dist="17961" dir="2700000">
              <a:schemeClr val="bg2">
                <a:gamma/>
                <a:shade val="60000"/>
                <a:invGamma/>
              </a:schemeClr>
            </a:prstShdw>
          </a:effectLst>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313" name="AutoShape 176"/>
          <p:cNvSpPr>
            <a:spLocks noChangeArrowheads="1"/>
          </p:cNvSpPr>
          <p:nvPr/>
        </p:nvSpPr>
        <p:spPr bwMode="auto">
          <a:xfrm>
            <a:off x="4648200" y="5943600"/>
            <a:ext cx="1828800" cy="609600"/>
          </a:xfrm>
          <a:prstGeom prst="roundRect">
            <a:avLst>
              <a:gd name="adj" fmla="val 0"/>
            </a:avLst>
          </a:prstGeom>
          <a:solidFill>
            <a:srgbClr val="DDDDDD"/>
          </a:solidFill>
          <a:ln w="38227" algn="ctr">
            <a:solidFill>
              <a:srgbClr val="FFFFFF"/>
            </a:solidFill>
            <a:round/>
            <a:headEnd/>
            <a:tailEnd/>
          </a:ln>
          <a:effectLst>
            <a:outerShdw dist="17819" dir="2700000" algn="ctr" rotWithShape="0">
              <a:srgbClr val="989898"/>
            </a:outerShdw>
          </a:effectLst>
        </p:spPr>
        <p:txBody>
          <a:bodyPr lIns="36000" tIns="36000" rIns="36000" bIns="36000"/>
          <a:lstStyle/>
          <a:p>
            <a:pPr marL="85725" indent="-85725" fontAlgn="base">
              <a:lnSpc>
                <a:spcPct val="90000"/>
              </a:lnSpc>
              <a:spcBef>
                <a:spcPct val="0"/>
              </a:spcBef>
              <a:spcAft>
                <a:spcPct val="30000"/>
              </a:spcAft>
              <a:buFontTx/>
              <a:buChar char="•"/>
              <a:defRPr/>
            </a:pPr>
            <a:r>
              <a:rPr lang="en-US" altLang="en-US" sz="1400" b="1" dirty="0">
                <a:solidFill>
                  <a:srgbClr val="000000"/>
                </a:solidFill>
                <a:latin typeface="Arial" pitchFamily="34" charset="0"/>
                <a:ea typeface="MS Gothic" pitchFamily="49" charset="-128"/>
                <a:cs typeface="Arial" pitchFamily="34" charset="0"/>
                <a:hlinkClick r:id="rId8" action="ppaction://hlinksldjump"/>
              </a:rPr>
              <a:t>IBM API Gateway</a:t>
            </a:r>
            <a:br>
              <a:rPr lang="en-US" altLang="en-US" sz="1400" b="1" dirty="0">
                <a:solidFill>
                  <a:srgbClr val="000000"/>
                </a:solidFill>
                <a:latin typeface="Arial" pitchFamily="34" charset="0"/>
                <a:ea typeface="MS Gothic" pitchFamily="49" charset="-128"/>
                <a:cs typeface="Arial" pitchFamily="34" charset="0"/>
                <a:hlinkClick r:id="rId8" action="ppaction://hlinksldjump"/>
              </a:rPr>
            </a:br>
            <a:r>
              <a:rPr lang="en-US" altLang="en-US" sz="1200" dirty="0">
                <a:solidFill>
                  <a:srgbClr val="000000"/>
                </a:solidFill>
                <a:latin typeface="Arial" pitchFamily="34" charset="0"/>
                <a:ea typeface="MS Gothic" pitchFamily="49" charset="-128"/>
                <a:cs typeface="Arial" pitchFamily="34" charset="0"/>
              </a:rPr>
              <a:t>for security and integration gateway</a:t>
            </a:r>
          </a:p>
        </p:txBody>
      </p:sp>
      <p:sp>
        <p:nvSpPr>
          <p:cNvPr id="29" name="Line 181"/>
          <p:cNvSpPr>
            <a:spLocks noChangeShapeType="1"/>
          </p:cNvSpPr>
          <p:nvPr/>
        </p:nvSpPr>
        <p:spPr bwMode="auto">
          <a:xfrm flipV="1">
            <a:off x="2743200" y="4876800"/>
            <a:ext cx="457200" cy="762000"/>
          </a:xfrm>
          <a:prstGeom prst="line">
            <a:avLst/>
          </a:prstGeom>
          <a:noFill/>
          <a:ln w="31750">
            <a:solidFill>
              <a:schemeClr val="bg2"/>
            </a:solidFill>
            <a:round/>
            <a:headEnd/>
            <a:tailEnd type="oval" w="med" len="med"/>
          </a:ln>
          <a:effectLst>
            <a:prstShdw prst="shdw17" dist="17961" dir="2700000">
              <a:schemeClr val="bg2">
                <a:gamma/>
                <a:shade val="60000"/>
                <a:invGamma/>
              </a:schemeClr>
            </a:prstShdw>
          </a:effectLst>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 name="Title 1">
            <a:extLst>
              <a:ext uri="{FF2B5EF4-FFF2-40B4-BE49-F238E27FC236}">
                <a16:creationId xmlns:a16="http://schemas.microsoft.com/office/drawing/2014/main" id="{0F877DE6-0D66-FC46-9E84-135522741DF2}"/>
              </a:ext>
            </a:extLst>
          </p:cNvPr>
          <p:cNvSpPr txBox="1">
            <a:spLocks/>
          </p:cNvSpPr>
          <p:nvPr/>
        </p:nvSpPr>
        <p:spPr bwMode="auto">
          <a:xfrm>
            <a:off x="302418" y="22066"/>
            <a:ext cx="11458575" cy="4800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kern="1200">
                <a:solidFill>
                  <a:srgbClr val="855AA0"/>
                </a:solidFill>
                <a:latin typeface="+mj-lt"/>
                <a:ea typeface="+mj-ea"/>
                <a:cs typeface="+mj-cs"/>
              </a:defRPr>
            </a:lvl1pPr>
            <a:lvl2pPr algn="l" rtl="0" eaLnBrk="0" fontAlgn="base" hangingPunct="0">
              <a:spcBef>
                <a:spcPct val="0"/>
              </a:spcBef>
              <a:spcAft>
                <a:spcPct val="0"/>
              </a:spcAft>
              <a:defRPr sz="2400" b="1">
                <a:solidFill>
                  <a:srgbClr val="855AA0"/>
                </a:solidFill>
                <a:latin typeface="Arial" panose="020B0604020202020204" pitchFamily="34" charset="0"/>
                <a:cs typeface="Arial" panose="020B0604020202020204" pitchFamily="34" charset="0"/>
              </a:defRPr>
            </a:lvl2pPr>
            <a:lvl3pPr algn="l" rtl="0" eaLnBrk="0" fontAlgn="base" hangingPunct="0">
              <a:spcBef>
                <a:spcPct val="0"/>
              </a:spcBef>
              <a:spcAft>
                <a:spcPct val="0"/>
              </a:spcAft>
              <a:defRPr sz="2400" b="1">
                <a:solidFill>
                  <a:srgbClr val="855AA0"/>
                </a:solidFill>
                <a:latin typeface="Arial" panose="020B0604020202020204" pitchFamily="34" charset="0"/>
                <a:cs typeface="Arial" panose="020B0604020202020204" pitchFamily="34" charset="0"/>
              </a:defRPr>
            </a:lvl3pPr>
            <a:lvl4pPr algn="l" rtl="0" eaLnBrk="0" fontAlgn="base" hangingPunct="0">
              <a:spcBef>
                <a:spcPct val="0"/>
              </a:spcBef>
              <a:spcAft>
                <a:spcPct val="0"/>
              </a:spcAft>
              <a:defRPr sz="2400" b="1">
                <a:solidFill>
                  <a:srgbClr val="855AA0"/>
                </a:solidFill>
                <a:latin typeface="Arial" panose="020B0604020202020204" pitchFamily="34" charset="0"/>
                <a:cs typeface="Arial" panose="020B0604020202020204" pitchFamily="34" charset="0"/>
              </a:defRPr>
            </a:lvl4pPr>
            <a:lvl5pPr algn="l" rtl="0" eaLnBrk="0" fontAlgn="base" hangingPunct="0">
              <a:spcBef>
                <a:spcPct val="0"/>
              </a:spcBef>
              <a:spcAft>
                <a:spcPct val="0"/>
              </a:spcAft>
              <a:defRPr sz="2400" b="1">
                <a:solidFill>
                  <a:srgbClr val="855AA0"/>
                </a:solidFill>
                <a:latin typeface="Arial" panose="020B0604020202020204" pitchFamily="34" charset="0"/>
                <a:cs typeface="Arial" panose="020B0604020202020204" pitchFamily="34" charset="0"/>
              </a:defRPr>
            </a:lvl5pPr>
            <a:lvl6pPr marL="457200" algn="l" rtl="0" fontAlgn="base">
              <a:spcBef>
                <a:spcPct val="0"/>
              </a:spcBef>
              <a:spcAft>
                <a:spcPct val="0"/>
              </a:spcAft>
              <a:defRPr sz="2400" b="1">
                <a:solidFill>
                  <a:srgbClr val="855AA0"/>
                </a:solidFill>
                <a:latin typeface="Arial" panose="020B0604020202020204" pitchFamily="34" charset="0"/>
                <a:cs typeface="Arial" panose="020B0604020202020204" pitchFamily="34" charset="0"/>
              </a:defRPr>
            </a:lvl6pPr>
            <a:lvl7pPr marL="914400" algn="l" rtl="0" fontAlgn="base">
              <a:spcBef>
                <a:spcPct val="0"/>
              </a:spcBef>
              <a:spcAft>
                <a:spcPct val="0"/>
              </a:spcAft>
              <a:defRPr sz="2400" b="1">
                <a:solidFill>
                  <a:srgbClr val="855AA0"/>
                </a:solidFill>
                <a:latin typeface="Arial" panose="020B0604020202020204" pitchFamily="34" charset="0"/>
                <a:cs typeface="Arial" panose="020B0604020202020204" pitchFamily="34" charset="0"/>
              </a:defRPr>
            </a:lvl7pPr>
            <a:lvl8pPr marL="1371600" algn="l" rtl="0" fontAlgn="base">
              <a:spcBef>
                <a:spcPct val="0"/>
              </a:spcBef>
              <a:spcAft>
                <a:spcPct val="0"/>
              </a:spcAft>
              <a:defRPr sz="2400" b="1">
                <a:solidFill>
                  <a:srgbClr val="855AA0"/>
                </a:solidFill>
                <a:latin typeface="Arial" panose="020B0604020202020204" pitchFamily="34" charset="0"/>
                <a:cs typeface="Arial" panose="020B0604020202020204" pitchFamily="34" charset="0"/>
              </a:defRPr>
            </a:lvl8pPr>
            <a:lvl9pPr marL="1828800" algn="l" rtl="0" fontAlgn="base">
              <a:spcBef>
                <a:spcPct val="0"/>
              </a:spcBef>
              <a:spcAft>
                <a:spcPct val="0"/>
              </a:spcAft>
              <a:defRPr sz="2400" b="1">
                <a:solidFill>
                  <a:srgbClr val="855AA0"/>
                </a:solidFill>
                <a:latin typeface="Arial" panose="020B0604020202020204" pitchFamily="34" charset="0"/>
                <a:cs typeface="Arial" panose="020B0604020202020204" pitchFamily="34" charset="0"/>
              </a:defRPr>
            </a:lvl9pPr>
          </a:lstStyle>
          <a:p>
            <a:r>
              <a:rPr lang="en-US" sz="2000" dirty="0">
                <a:solidFill>
                  <a:schemeClr val="tx1"/>
                </a:solidFill>
              </a:rPr>
              <a:t>Hybrid Clouds require Hybrid Integration Platforms</a:t>
            </a:r>
          </a:p>
        </p:txBody>
      </p:sp>
      <p:sp>
        <p:nvSpPr>
          <p:cNvPr id="22" name="AutoShape 178">
            <a:extLst>
              <a:ext uri="{FF2B5EF4-FFF2-40B4-BE49-F238E27FC236}">
                <a16:creationId xmlns:a16="http://schemas.microsoft.com/office/drawing/2014/main" id="{EC4332F5-01E8-0540-8FE7-8788A36A84E8}"/>
              </a:ext>
            </a:extLst>
          </p:cNvPr>
          <p:cNvSpPr>
            <a:spLocks noChangeArrowheads="1"/>
          </p:cNvSpPr>
          <p:nvPr/>
        </p:nvSpPr>
        <p:spPr bwMode="auto">
          <a:xfrm>
            <a:off x="9858853" y="2962751"/>
            <a:ext cx="1867851" cy="717550"/>
          </a:xfrm>
          <a:prstGeom prst="roundRect">
            <a:avLst>
              <a:gd name="adj" fmla="val 0"/>
            </a:avLst>
          </a:prstGeom>
          <a:solidFill>
            <a:srgbClr val="DDDDDD"/>
          </a:solidFill>
          <a:ln w="38227" algn="ctr">
            <a:solidFill>
              <a:srgbClr val="FFFFFF"/>
            </a:solidFill>
            <a:round/>
            <a:headEnd/>
            <a:tailEnd/>
          </a:ln>
          <a:effectLst>
            <a:outerShdw dist="17819" dir="2700000" algn="ctr" rotWithShape="0">
              <a:srgbClr val="989898"/>
            </a:outerShdw>
          </a:effectLst>
        </p:spPr>
        <p:txBody>
          <a:bodyPr lIns="36000" tIns="36000" rIns="36000" bIns="36000"/>
          <a:lstStyle/>
          <a:p>
            <a:pPr marL="85725" indent="-85725" fontAlgn="base">
              <a:lnSpc>
                <a:spcPct val="90000"/>
              </a:lnSpc>
              <a:spcBef>
                <a:spcPct val="0"/>
              </a:spcBef>
              <a:spcAft>
                <a:spcPct val="30000"/>
              </a:spcAft>
              <a:buFontTx/>
              <a:buChar char="•"/>
              <a:defRPr/>
            </a:pPr>
            <a:r>
              <a:rPr lang="en-US" altLang="en-US" sz="1400" b="1" dirty="0">
                <a:solidFill>
                  <a:srgbClr val="000000"/>
                </a:solidFill>
                <a:latin typeface="Arial" pitchFamily="34" charset="0"/>
                <a:ea typeface="MS Gothic" pitchFamily="49" charset="-128"/>
                <a:cs typeface="Arial" pitchFamily="34" charset="0"/>
                <a:hlinkClick r:id="rId4" action="ppaction://hlinksldjump"/>
              </a:rPr>
              <a:t>IBM Event Streams </a:t>
            </a:r>
            <a:br>
              <a:rPr lang="en-US" altLang="en-US" sz="1400" b="1" dirty="0">
                <a:solidFill>
                  <a:srgbClr val="000000"/>
                </a:solidFill>
                <a:latin typeface="Arial" pitchFamily="34" charset="0"/>
                <a:ea typeface="MS Gothic" pitchFamily="49" charset="-128"/>
                <a:cs typeface="Arial" pitchFamily="34" charset="0"/>
              </a:rPr>
            </a:br>
            <a:r>
              <a:rPr lang="en-US" altLang="en-US" sz="1200" dirty="0">
                <a:solidFill>
                  <a:srgbClr val="000000"/>
                </a:solidFill>
                <a:latin typeface="Arial" pitchFamily="34" charset="0"/>
                <a:ea typeface="MS Gothic" pitchFamily="49" charset="-128"/>
                <a:cs typeface="Arial" pitchFamily="34" charset="0"/>
              </a:rPr>
              <a:t>for high volume messaging bus</a:t>
            </a:r>
          </a:p>
        </p:txBody>
      </p:sp>
      <p:sp>
        <p:nvSpPr>
          <p:cNvPr id="23" name="Line 181">
            <a:extLst>
              <a:ext uri="{FF2B5EF4-FFF2-40B4-BE49-F238E27FC236}">
                <a16:creationId xmlns:a16="http://schemas.microsoft.com/office/drawing/2014/main" id="{3E509285-9B24-314E-8480-F8A90C94A473}"/>
              </a:ext>
            </a:extLst>
          </p:cNvPr>
          <p:cNvSpPr>
            <a:spLocks noChangeShapeType="1"/>
          </p:cNvSpPr>
          <p:nvPr/>
        </p:nvSpPr>
        <p:spPr bwMode="auto">
          <a:xfrm flipH="1" flipV="1">
            <a:off x="9281160" y="3500437"/>
            <a:ext cx="624839" cy="0"/>
          </a:xfrm>
          <a:prstGeom prst="line">
            <a:avLst/>
          </a:prstGeom>
          <a:noFill/>
          <a:ln w="31750">
            <a:solidFill>
              <a:schemeClr val="bg2"/>
            </a:solidFill>
            <a:round/>
            <a:headEnd/>
            <a:tailEnd type="oval" w="med" len="med"/>
          </a:ln>
          <a:effectLst>
            <a:prstShdw prst="shdw17" dist="17961" dir="2700000">
              <a:schemeClr val="bg2">
                <a:gamma/>
                <a:shade val="60000"/>
                <a:invGamma/>
              </a:schemeClr>
            </a:prstShdw>
          </a:effectLst>
        </p:spPr>
        <p:txBody>
          <a:bodyPr/>
          <a:lstStyle/>
          <a:p>
            <a:pPr fontAlgn="base">
              <a:spcBef>
                <a:spcPct val="0"/>
              </a:spcBef>
              <a:spcAft>
                <a:spcPct val="0"/>
              </a:spcAft>
              <a:defRPr/>
            </a:pPr>
            <a:endParaRPr lang="en-US">
              <a:solidFill>
                <a:srgbClr val="000000"/>
              </a:solidFill>
              <a:latin typeface="Arial" charset="0"/>
              <a:cs typeface="Arial" charset="0"/>
            </a:endParaRPr>
          </a:p>
        </p:txBody>
      </p:sp>
    </p:spTree>
    <p:extLst>
      <p:ext uri="{BB962C8B-B14F-4D97-AF65-F5344CB8AC3E}">
        <p14:creationId xmlns:p14="http://schemas.microsoft.com/office/powerpoint/2010/main" val="2260831710"/>
      </p:ext>
    </p:extLst>
  </p:cSld>
  <p:clrMapOvr>
    <a:masterClrMapping/>
  </p:clrMapOvr>
</p:sld>
</file>

<file path=ppt/theme/theme1.xml><?xml version="1.0" encoding="utf-8"?>
<a:theme xmlns:a="http://schemas.openxmlformats.org/drawingml/2006/main" name="IBM Standard Theme">
  <a:themeElements>
    <a:clrScheme name="GTS Colour Palette Full">
      <a:dk1>
        <a:srgbClr val="000000"/>
      </a:dk1>
      <a:lt1>
        <a:sysClr val="window" lastClr="FFFFFF"/>
      </a:lt1>
      <a:dk2>
        <a:srgbClr val="00649D"/>
      </a:dk2>
      <a:lt2>
        <a:srgbClr val="727272"/>
      </a:lt2>
      <a:accent1>
        <a:srgbClr val="00B0D8"/>
      </a:accent1>
      <a:accent2>
        <a:srgbClr val="00A6A0"/>
      </a:accent2>
      <a:accent3>
        <a:srgbClr val="17AF4B"/>
      </a:accent3>
      <a:accent4>
        <a:srgbClr val="F04E37"/>
      </a:accent4>
      <a:accent5>
        <a:srgbClr val="FFCF01"/>
      </a:accent5>
      <a:accent6>
        <a:srgbClr val="FF0000"/>
      </a:accent6>
      <a:hlink>
        <a:srgbClr val="008ABF"/>
      </a:hlink>
      <a:folHlink>
        <a:srgbClr val="7F1C7D"/>
      </a:folHlink>
    </a:clrScheme>
    <a:fontScheme name="IBM Standard Fonts">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0" tIns="45720" rIns="0" bIns="45720" numCol="1" anchor="t" anchorCtr="0" compatLnSpc="1">
        <a:prstTxWarp prst="textNoShape">
          <a:avLst/>
        </a:prstTxWarp>
      </a:bodyPr>
      <a:lstStyle>
        <a:def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kumimoji="0" lang="en-AU" sz="14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0" tIns="45720" rIns="0" bIns="45720" numCol="1" anchor="t" anchorCtr="0" compatLnSpc="1">
        <a:prstTxWarp prst="textNoShape">
          <a:avLst/>
        </a:prstTxWarp>
      </a:bodyPr>
      <a:lstStyle>
        <a:def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kumimoji="0" lang="en-AU" sz="14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IBM SmartCloud Template 1">
        <a:dk1>
          <a:srgbClr val="000000"/>
        </a:dk1>
        <a:lt1>
          <a:srgbClr val="FFFFFF"/>
        </a:lt1>
        <a:dk2>
          <a:srgbClr val="061DC8"/>
        </a:dk2>
        <a:lt2>
          <a:srgbClr val="727272"/>
        </a:lt2>
        <a:accent1>
          <a:srgbClr val="7889FB"/>
        </a:accent1>
        <a:accent2>
          <a:srgbClr val="C7CDFD"/>
        </a:accent2>
        <a:accent3>
          <a:srgbClr val="FFFFFF"/>
        </a:accent3>
        <a:accent4>
          <a:srgbClr val="000000"/>
        </a:accent4>
        <a:accent5>
          <a:srgbClr val="BEC4FD"/>
        </a:accent5>
        <a:accent6>
          <a:srgbClr val="B4BAE5"/>
        </a:accent6>
        <a:hlink>
          <a:srgbClr val="669900"/>
        </a:hlink>
        <a:folHlink>
          <a:srgbClr val="8CC800"/>
        </a:folHlink>
      </a:clrScheme>
      <a:clrMap bg1="lt1" tx1="dk1" bg2="lt2" tx2="dk2" accent1="accent1" accent2="accent2" accent3="accent3" accent4="accent4" accent5="accent5" accent6="accent6" hlink="hlink" folHlink="folHlink"/>
    </a:extraClrScheme>
    <a:extraClrScheme>
      <a:clrScheme name="IBM SmartCloud Template 2">
        <a:dk1>
          <a:srgbClr val="000000"/>
        </a:dk1>
        <a:lt1>
          <a:srgbClr val="FFFFFF"/>
        </a:lt1>
        <a:dk2>
          <a:srgbClr val="061DC8"/>
        </a:dk2>
        <a:lt2>
          <a:srgbClr val="727272"/>
        </a:lt2>
        <a:accent1>
          <a:srgbClr val="7889FB"/>
        </a:accent1>
        <a:accent2>
          <a:srgbClr val="C7CDFD"/>
        </a:accent2>
        <a:accent3>
          <a:srgbClr val="FFFFFF"/>
        </a:accent3>
        <a:accent4>
          <a:srgbClr val="000000"/>
        </a:accent4>
        <a:accent5>
          <a:srgbClr val="BEC4FD"/>
        </a:accent5>
        <a:accent6>
          <a:srgbClr val="B4BAE5"/>
        </a:accent6>
        <a:hlink>
          <a:srgbClr val="669900"/>
        </a:hlink>
        <a:folHlink>
          <a:srgbClr val="FF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18-IBMcloud_Basic" id="{8134BBB9-2ECB-5341-91B0-92DA024F1B1B}" vid="{4FD81C34-891C-B842-89DF-0098AD975664}"/>
    </a:ext>
  </a:extLst>
</a:theme>
</file>

<file path=ppt/theme/theme10.xml><?xml version="1.0" encoding="utf-8"?>
<a:theme xmlns:a="http://schemas.openxmlformats.org/drawingml/2006/main" name="2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11.xml><?xml version="1.0" encoding="utf-8"?>
<a:theme xmlns:a="http://schemas.openxmlformats.org/drawingml/2006/main" name="1_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3_wht_background_2017">
  <a:themeElements>
    <a:clrScheme name="Custom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004CD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8348E29-F4CE-4948-A759-AD12CC8EFCC3}" vid="{AFB3C9E3-0E4A-3C4D-8C9B-DEA86E5D4365}"/>
    </a:ext>
  </a:extLst>
</a:theme>
</file>

<file path=ppt/theme/theme13.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_Theme1">
  <a:themeElements>
    <a:clrScheme name="Custom 5">
      <a:dk1>
        <a:srgbClr val="1D3548"/>
      </a:dk1>
      <a:lt1>
        <a:srgbClr val="FEFFFE"/>
      </a:lt1>
      <a:dk2>
        <a:srgbClr val="586364"/>
      </a:dk2>
      <a:lt2>
        <a:srgbClr val="DEE6EB"/>
      </a:lt2>
      <a:accent1>
        <a:srgbClr val="272347"/>
      </a:accent1>
      <a:accent2>
        <a:srgbClr val="478CE2"/>
      </a:accent2>
      <a:accent3>
        <a:srgbClr val="586061"/>
      </a:accent3>
      <a:accent4>
        <a:srgbClr val="E71C32"/>
      </a:accent4>
      <a:accent5>
        <a:srgbClr val="FCC400"/>
      </a:accent5>
      <a:accent6>
        <a:srgbClr val="8CD211"/>
      </a:accent6>
      <a:hlink>
        <a:srgbClr val="478DE3"/>
      </a:hlink>
      <a:folHlink>
        <a:srgbClr val="8AA4F3"/>
      </a:folHlink>
    </a:clrScheme>
    <a:fontScheme name="10 September 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eaLnBrk="1" fontAlgn="auto" hangingPunct="1">
          <a:spcBef>
            <a:spcPts val="0"/>
          </a:spcBef>
          <a:spcAft>
            <a:spcPts val="0"/>
          </a:spcAft>
          <a:defRPr sz="2400" baseline="0" dirty="0">
            <a:solidFill>
              <a:srgbClr val="1D3548"/>
            </a:solidFill>
            <a:latin typeface="IBM Plex Sans" charset="0"/>
            <a:ea typeface="IBM Plex Sans" charset="0"/>
            <a:cs typeface="IBM Plex Sans" charset="0"/>
          </a:defRPr>
        </a:defPPr>
      </a:lstStyle>
    </a:spDef>
    <a:lnDef>
      <a:spPr bwMode="auto">
        <a:noFill/>
        <a:ln w="3810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defRPr sz="1400" baseline="0" dirty="0" smtClean="0">
            <a:latin typeface="IBM Plex Sans" charset="0"/>
            <a:ea typeface="IBM Plex Sans" charset="0"/>
            <a:cs typeface="IBM Plex Sans" charset="0"/>
          </a:defRPr>
        </a:defPPr>
      </a:lstStyle>
    </a:txDef>
  </a:objectDefaults>
  <a:extraClrSchemeLst>
    <a:extraClrScheme>
      <a:clrScheme name="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3A2B3C57-302F-0343-89E0-B9F68D094FEB}" vid="{ECA89E30-0001-124A-A3C8-45A4736DF0AD}"/>
    </a:ext>
  </a:extLst>
</a:theme>
</file>

<file path=ppt/theme/theme17.xml><?xml version="1.0" encoding="utf-8"?>
<a:theme xmlns:a="http://schemas.openxmlformats.org/drawingml/2006/main" name="3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18.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4.xml><?xml version="1.0" encoding="utf-8"?>
<a:theme xmlns:a="http://schemas.openxmlformats.org/drawingml/2006/main" name="2_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DEE17116-BC68-9249-A1BD-365EEF115E80}"/>
    </a:ext>
  </a:extLst>
</a:theme>
</file>

<file path=ppt/theme/theme5.xml><?xml version="1.0" encoding="utf-8"?>
<a:theme xmlns:a="http://schemas.openxmlformats.org/drawingml/2006/main" name="4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449138CC-BE08-C448-8CE4-98E7BCFE6AE4}"/>
    </a:ext>
  </a:extLst>
</a:theme>
</file>

<file path=ppt/theme/theme6.xml><?xml version="1.0" encoding="utf-8"?>
<a:theme xmlns:a="http://schemas.openxmlformats.org/drawingml/2006/main" name="5_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yper Protect Crypto - Customer Overview - 091518" id="{9E649660-E028-E044-BF37-94BD1E805965}" vid="{26A05283-974C-3343-8FBE-9F0B4F735391}"/>
    </a:ext>
  </a:extLst>
</a:theme>
</file>

<file path=ppt/theme/theme7.xml><?xml version="1.0" encoding="utf-8"?>
<a:theme xmlns:a="http://schemas.openxmlformats.org/drawingml/2006/main" name="6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etwork-GTM-plan-2018-7-20-2018" id="{E527A8F3-B032-AC4F-9AFC-58FBE0A1AB27}" vid="{BE06DE55-D30F-E249-AD5E-3F8702C933B4}"/>
    </a:ext>
  </a:extLst>
</a:theme>
</file>

<file path=ppt/theme/theme8.xml><?xml version="1.0" encoding="utf-8"?>
<a:theme xmlns:a="http://schemas.openxmlformats.org/drawingml/2006/main" name="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214038A8-406F-DB4A-A7B9-7F7C236AC686}"/>
    </a:ext>
  </a:extLst>
</a:theme>
</file>

<file path=ppt/theme/theme9.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docProps/app.xml><?xml version="1.0" encoding="utf-8"?>
<Properties xmlns="http://schemas.openxmlformats.org/officeDocument/2006/extended-properties" xmlns:vt="http://schemas.openxmlformats.org/officeDocument/2006/docPropsVTypes">
  <Template>IBM Standard Theme</Template>
  <TotalTime>19578</TotalTime>
  <Words>9303</Words>
  <Application>Microsoft Macintosh PowerPoint</Application>
  <PresentationFormat>Widescreen</PresentationFormat>
  <Paragraphs>884</Paragraphs>
  <Slides>56</Slides>
  <Notes>30</Notes>
  <HiddenSlides>0</HiddenSlides>
  <MMClips>0</MMClips>
  <ScaleCrop>false</ScaleCrop>
  <HeadingPairs>
    <vt:vector size="6" baseType="variant">
      <vt:variant>
        <vt:lpstr>Fonts Used</vt:lpstr>
      </vt:variant>
      <vt:variant>
        <vt:i4>26</vt:i4>
      </vt:variant>
      <vt:variant>
        <vt:lpstr>Theme</vt:lpstr>
      </vt:variant>
      <vt:variant>
        <vt:i4>18</vt:i4>
      </vt:variant>
      <vt:variant>
        <vt:lpstr>Slide Titles</vt:lpstr>
      </vt:variant>
      <vt:variant>
        <vt:i4>56</vt:i4>
      </vt:variant>
    </vt:vector>
  </HeadingPairs>
  <TitlesOfParts>
    <vt:vector size="100" baseType="lpstr">
      <vt:lpstr>.AppleSystemUIFont</vt:lpstr>
      <vt:lpstr>Arial</vt:lpstr>
      <vt:lpstr>Arial Narrow</vt:lpstr>
      <vt:lpstr>Bradley Hand</vt:lpstr>
      <vt:lpstr>Calibri</vt:lpstr>
      <vt:lpstr>Calibri Light</vt:lpstr>
      <vt:lpstr>Cambria</vt:lpstr>
      <vt:lpstr>Candara</vt:lpstr>
      <vt:lpstr>Courier New</vt:lpstr>
      <vt:lpstr>Helvetica</vt:lpstr>
      <vt:lpstr>Helvetica Light</vt:lpstr>
      <vt:lpstr>Helvetica Neue</vt:lpstr>
      <vt:lpstr>Helvetica Neue Bold  </vt:lpstr>
      <vt:lpstr>Helvetica Neue Light</vt:lpstr>
      <vt:lpstr>Helvetica Neue Thin</vt:lpstr>
      <vt:lpstr>HelvNeue Bold for IBM</vt:lpstr>
      <vt:lpstr>HelvNeue Light for IBM</vt:lpstr>
      <vt:lpstr>HelvNeue Medium for IBM</vt:lpstr>
      <vt:lpstr>IBM Plex Sans</vt:lpstr>
      <vt:lpstr>IBM Plex Sans Regular</vt:lpstr>
      <vt:lpstr>IBM Plex Sans SemiBold</vt:lpstr>
      <vt:lpstr>Lubalin Demi for IBM</vt:lpstr>
      <vt:lpstr>Trebuchet MS</vt:lpstr>
      <vt:lpstr>Webdings</vt:lpstr>
      <vt:lpstr>Wingdings</vt:lpstr>
      <vt:lpstr>Wingdings 3</vt:lpstr>
      <vt:lpstr>IBM Standard Theme</vt:lpstr>
      <vt:lpstr>Office Theme</vt:lpstr>
      <vt:lpstr>2_blk_background_2017</vt:lpstr>
      <vt:lpstr>2_gry_background_2017</vt:lpstr>
      <vt:lpstr>4_IBM 2019 Master template (black background)</vt:lpstr>
      <vt:lpstr>5_gry_background_2017</vt:lpstr>
      <vt:lpstr>6_wht_background_2017</vt:lpstr>
      <vt:lpstr>wht_background_2017</vt:lpstr>
      <vt:lpstr>1_wht_background_2017</vt:lpstr>
      <vt:lpstr>2_wht_background_2017</vt:lpstr>
      <vt:lpstr>1_Office Theme</vt:lpstr>
      <vt:lpstr>3_wht_background_2017</vt:lpstr>
      <vt:lpstr>Default Theme</vt:lpstr>
      <vt:lpstr>Default Design</vt:lpstr>
      <vt:lpstr>2_Office Theme</vt:lpstr>
      <vt:lpstr>2_Theme1</vt:lpstr>
      <vt:lpstr>3_blk_background_2017</vt:lpstr>
      <vt:lpstr>3_Office Theme</vt:lpstr>
      <vt:lpstr>PowerPoint Presentation</vt:lpstr>
      <vt:lpstr>Agenda</vt:lpstr>
      <vt:lpstr>Section 4.1 – Understand the different Application Integration Services on IBM Cloud</vt:lpstr>
      <vt:lpstr>PowerPoint Presentation</vt:lpstr>
      <vt:lpstr>Why is integration difficult?</vt:lpstr>
      <vt:lpstr>PowerPoint Presentation</vt:lpstr>
      <vt:lpstr>PowerPoint Presentation</vt:lpstr>
      <vt:lpstr>PowerPoint Presentation</vt:lpstr>
      <vt:lpstr>Deliver fast, flexible and reliable access to data, applications and information regardless of platform, device, or data formats</vt:lpstr>
      <vt:lpstr>The Enterprise Service Bus Pattern</vt:lpstr>
      <vt:lpstr>An ESB is a scalable integration architecture</vt:lpstr>
      <vt:lpstr>Section 4.1.1.2 – Understand when to use API Gateway</vt:lpstr>
      <vt:lpstr>Section 4.1.1.2 – API Gateway Demo</vt:lpstr>
      <vt:lpstr>Section 4.1.1.2 – Understand when to use API Gateway</vt:lpstr>
      <vt:lpstr>Section 4.1.1.1 – Understand when to use API Connect</vt:lpstr>
      <vt:lpstr>IBM API Connect</vt:lpstr>
      <vt:lpstr>API Connect: Components &amp; Personas</vt:lpstr>
      <vt:lpstr>Section 4.1.1.1 – API Connect Demo</vt:lpstr>
      <vt:lpstr>Section 4.1.2.1 – Understand when to use APP Connect</vt:lpstr>
      <vt:lpstr>IBM App Connect Concepts</vt:lpstr>
      <vt:lpstr>Section 4.1.2.1 – APP Connect Demo</vt:lpstr>
      <vt:lpstr>Section 4.1.2.3 – Understand when to use MQ</vt:lpstr>
      <vt:lpstr>How does WebSphere MQ work?</vt:lpstr>
      <vt:lpstr>PowerPoint Presentation</vt:lpstr>
      <vt:lpstr>Section 4.1.2.2 – Understand when to use Event Streams</vt:lpstr>
      <vt:lpstr>Key usage patterns  Provide data to applications while protecting your backend  </vt:lpstr>
      <vt:lpstr>Section 4.2 – Explain Internet of Things (IoT) on the IBM Cloud</vt:lpstr>
      <vt:lpstr>Section 4.2 –Internet of Things (IoT) on the IBM Cloud Exercise</vt:lpstr>
      <vt:lpstr>Section 4.2.3 – List and describe the features provided by IBM Mobile Foundation</vt:lpstr>
      <vt:lpstr>PowerPoint Presentation</vt:lpstr>
      <vt:lpstr>PowerPoint Presentation</vt:lpstr>
      <vt:lpstr>Section 4.3 – Explain the business value of blockchain</vt:lpstr>
      <vt:lpstr>Section 4.3 – Explain the business value of blockchain</vt:lpstr>
      <vt:lpstr>Section 4.4 – Explain how DevOps is implemented in IBM Cloud and OpenShift</vt:lpstr>
      <vt:lpstr>Section 4.5 – Understand benefits of adding AI to applications</vt:lpstr>
      <vt:lpstr>Terminology</vt:lpstr>
      <vt:lpstr>PowerPoint Presentation</vt:lpstr>
      <vt:lpstr>PowerPoint Presentation</vt:lpstr>
      <vt:lpstr>What is IBM Watson?</vt:lpstr>
      <vt:lpstr>PowerPoint Presentation</vt:lpstr>
      <vt:lpstr>Watson Assistant</vt:lpstr>
      <vt:lpstr>Speech to Text</vt:lpstr>
      <vt:lpstr>Text to Speech</vt:lpstr>
      <vt:lpstr>Personality Insights</vt:lpstr>
      <vt:lpstr>Tone Analyzer</vt:lpstr>
      <vt:lpstr>Discovery</vt:lpstr>
      <vt:lpstr>Natural Language Understanding</vt:lpstr>
      <vt:lpstr>Watson Knowledge Studio</vt:lpstr>
      <vt:lpstr>Visual Recognition</vt:lpstr>
      <vt:lpstr>Natural Language Classifier</vt:lpstr>
      <vt:lpstr>Section 4.6 – Understand IBM Cloud Analytics Options</vt:lpstr>
      <vt:lpstr>Section 4.7 – Understand IBM Cloud Database Options</vt:lpstr>
      <vt:lpstr>Section 4.8 – Understand IBM Cloud Hyper Protect Crypto Services</vt:lpstr>
      <vt:lpstr>Section 4.9 – Understand IBM Cloud Hyper Protect DB as a Service (DBaaS)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Jack Benney</dc:creator>
  <cp:keywords/>
  <dc:description/>
  <cp:lastModifiedBy>Bill GRIFFITH</cp:lastModifiedBy>
  <cp:revision>450</cp:revision>
  <dcterms:created xsi:type="dcterms:W3CDTF">2018-03-24T01:03:56Z</dcterms:created>
  <dcterms:modified xsi:type="dcterms:W3CDTF">2020-05-27T11:41:18Z</dcterms:modified>
  <cp:category/>
</cp:coreProperties>
</file>